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836" r:id="rId2"/>
  </p:sldMasterIdLst>
  <p:notesMasterIdLst>
    <p:notesMasterId r:id="rId15"/>
  </p:notesMasterIdLst>
  <p:sldIdLst>
    <p:sldId id="274" r:id="rId3"/>
    <p:sldId id="257" r:id="rId4"/>
    <p:sldId id="259" r:id="rId5"/>
    <p:sldId id="282" r:id="rId6"/>
    <p:sldId id="262" r:id="rId7"/>
    <p:sldId id="280" r:id="rId8"/>
    <p:sldId id="284" r:id="rId9"/>
    <p:sldId id="285" r:id="rId10"/>
    <p:sldId id="278" r:id="rId11"/>
    <p:sldId id="273" r:id="rId12"/>
    <p:sldId id="270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B6A8A-131D-4A5F-B4BC-1947295AC3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3D0E5-F8EA-44C6-A1DA-0B569342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3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28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hape 28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7466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04A805-3BCF-4DD7-9B63-E8857C3751A4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368888-E0A1-4C6F-BCF2-D11B73097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5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4827F6-4EC9-47ED-9578-D1DF3C317AED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05012A-F146-42F5-B09A-E22C2EE9E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3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4363AE-0882-48C9-870B-0990F4988FFE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E9D1C6-9AFF-4360-9FF8-EAE5FD034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8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sz="135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Shape 44"/>
            <p:cNvSpPr/>
            <p:nvPr/>
          </p:nvSpPr>
          <p:spPr>
            <a:xfrm>
              <a:off x="704140" y="666965"/>
              <a:ext cx="7733983" cy="380956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sz="135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3" y="1392237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3" y="2829936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065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4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89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49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7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67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47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1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B5614C-BAA5-4E1B-B730-966EE84BFF30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85AA12-9269-4490-BB43-70BCE7BB8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18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76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33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B08AF-F855-44C4-BBEB-9A50F4662079}" type="datetimeFigureOut">
              <a:rPr lang="en-US" smtClean="0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A5676F-1117-4044-8747-ABF8CAABD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12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B08AF-F855-44C4-BBEB-9A50F4662079}" type="datetimeFigureOut">
              <a:rPr lang="en-US" smtClean="0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A5676F-1117-4044-8747-ABF8CAABD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11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B08AF-F855-44C4-BBEB-9A50F4662079}" type="datetimeFigureOut">
              <a:rPr lang="en-US" smtClean="0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A5676F-1117-4044-8747-ABF8CAABD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47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B08AF-F855-44C4-BBEB-9A50F4662079}" type="datetimeFigureOut">
              <a:rPr lang="en-US" smtClean="0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A5676F-1117-4044-8747-ABF8CAABD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9510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B08AF-F855-44C4-BBEB-9A50F4662079}" type="datetimeFigureOut">
              <a:rPr lang="en-US" smtClean="0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A5676F-1117-4044-8747-ABF8CAABD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24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0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770A-F907-4B02-99C9-9947200DBE2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79B7-C05E-4C88-AF45-1B5252D82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9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02EC61-4A4A-453D-8A92-64052E32711A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B45A2E-9B79-4B55-A2C8-184ADF53C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2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5D1CCD-B08D-4397-A272-11849421274F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C223E2-91CE-42C4-AD14-0CBF9B24D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8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D40AC6-9350-4FB1-8794-046A21213D93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0B9A78-D183-44FB-B614-758844291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8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F92BA1-F70C-4107-A4C9-927323F97400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4DB07C-3080-4E65-B187-CAD48A2CA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3A20D0-782D-45E8-98DE-64304A49FE27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281F8F-56D1-4CB0-B61B-02E357009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7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D3FDD3-F76A-44F9-B5EC-AD45197F0CA3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E65F5F-BF9C-4A5A-B4B6-A453415F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9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937B85-B334-4DF3-8E76-DF1AD421F684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BF6E8-8DDF-42A7-B6A3-37C216E13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B4B08AF-F855-44C4-BBEB-9A50F4662079}" type="datetimeFigureOut">
              <a:rPr lang="en-US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AA5676F-1117-4044-8747-ABF8CAABD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9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4B08AF-F855-44C4-BBEB-9A50F4662079}" type="datetimeFigureOut">
              <a:rPr lang="en-US" smtClean="0"/>
              <a:pPr>
                <a:defRPr/>
              </a:pPr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AA5676F-1117-4044-8747-ABF8CAABD2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1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285"/>
          <p:cNvSpPr>
            <a:spLocks noGrp="1"/>
          </p:cNvSpPr>
          <p:nvPr>
            <p:ph type="title"/>
          </p:nvPr>
        </p:nvSpPr>
        <p:spPr>
          <a:xfrm>
            <a:off x="2343150" y="960439"/>
            <a:ext cx="7620000" cy="954087"/>
          </a:xfrm>
        </p:spPr>
        <p:txBody>
          <a:bodyPr vert="horz" wrap="square" lIns="68569" tIns="68569" rIns="68569" bIns="6856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THỊ XÃ ĐÔNG TRIỀU</a:t>
            </a:r>
            <a:b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CHỦ NHIỆM GIỎI CẤP THỊ XÃ</a:t>
            </a:r>
            <a:b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Shape 286"/>
          <p:cNvSpPr>
            <a:spLocks noGrp="1"/>
          </p:cNvSpPr>
          <p:nvPr>
            <p:ph type="body" idx="1"/>
          </p:nvPr>
        </p:nvSpPr>
        <p:spPr>
          <a:xfrm>
            <a:off x="2251075" y="1924051"/>
            <a:ext cx="7696200" cy="2327275"/>
          </a:xfrm>
        </p:spPr>
        <p:txBody>
          <a:bodyPr vert="horz" wrap="square" lIns="68569" tIns="68569" rIns="68569" bIns="68569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LỚP 2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TỰ PHỤC VỤ BẢN THÂN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altLang="en-US" u="sng" smtClean="0">
              <a:solidFill>
                <a:srgbClr val="002060"/>
              </a:solidFill>
              <a:hlinkClick r:id="rId3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10100" y="1752600"/>
            <a:ext cx="30861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343151" y="5657850"/>
            <a:ext cx="760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3429000" y="3886200"/>
            <a:ext cx="584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NGÔ THỊ THẢO              	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Chủ nhiệm lớp: 2C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Đơn vị: Trường Tiểu học Hoàng Quế</a:t>
            </a:r>
          </a:p>
        </p:txBody>
      </p:sp>
    </p:spTree>
    <p:extLst>
      <p:ext uri="{BB962C8B-B14F-4D97-AF65-F5344CB8AC3E}">
        <p14:creationId xmlns:p14="http://schemas.microsoft.com/office/powerpoint/2010/main" val="3281341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1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THHPHU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64" y="16002"/>
            <a:ext cx="11484864" cy="63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Ở trường cô dạy em thế - Bài hát khởi động Lớp học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125" y="137160"/>
            <a:ext cx="10802937" cy="6076950"/>
          </a:xfrm>
        </p:spPr>
      </p:pic>
    </p:spTree>
    <p:extLst>
      <p:ext uri="{BB962C8B-B14F-4D97-AF65-F5344CB8AC3E}">
        <p14:creationId xmlns:p14="http://schemas.microsoft.com/office/powerpoint/2010/main" val="5719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-doc-ve-chuan-CHua-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8459" y="1468427"/>
            <a:ext cx="1514549" cy="1514549"/>
          </a:xfrm>
          <a:prstGeom prst="rect">
            <a:avLst/>
          </a:prstGeom>
        </p:spPr>
      </p:pic>
      <p:pic>
        <p:nvPicPr>
          <p:cNvPr id="2" name="Nhạc trao quà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6036" y="4398264"/>
            <a:ext cx="466344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1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Elbow Connector 13"/>
          <p:cNvCxnSpPr>
            <a:endCxn id="13" idx="1"/>
          </p:cNvCxnSpPr>
          <p:nvPr/>
        </p:nvCxnSpPr>
        <p:spPr>
          <a:xfrm>
            <a:off x="1627632" y="3756881"/>
            <a:ext cx="2370582" cy="2040451"/>
          </a:xfrm>
          <a:prstGeom prst="bentConnector3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flipV="1">
            <a:off x="1627632" y="1069848"/>
            <a:ext cx="2370582" cy="1152144"/>
          </a:xfrm>
          <a:prstGeom prst="bentConnector3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0" y="1152144"/>
            <a:ext cx="2596896" cy="395020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TUẦN 16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7168" y="543833"/>
            <a:ext cx="156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98214" y="168592"/>
            <a:ext cx="8193786" cy="1477328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Arrow Connector 2"/>
          <p:cNvCxnSpPr>
            <a:stCxn id="9" idx="3"/>
          </p:cNvCxnSpPr>
          <p:nvPr/>
        </p:nvCxnSpPr>
        <p:spPr>
          <a:xfrm flipV="1">
            <a:off x="2596896" y="3122534"/>
            <a:ext cx="1481328" cy="471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456530" y="2599313"/>
            <a:ext cx="1391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8214" y="2036549"/>
            <a:ext cx="8193786" cy="240065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8214" y="4827836"/>
            <a:ext cx="8193786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22/12.</a:t>
            </a:r>
          </a:p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6836" y="5728363"/>
            <a:ext cx="3321422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 algn="just">
              <a:lnSpc>
                <a:spcPct val="106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4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95" r="5046" b="21785"/>
          <a:stretch/>
        </p:blipFill>
        <p:spPr>
          <a:xfrm>
            <a:off x="155448" y="0"/>
            <a:ext cx="11942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25" r="4902" b="20666"/>
          <a:stretch/>
        </p:blipFill>
        <p:spPr>
          <a:xfrm>
            <a:off x="91440" y="0"/>
            <a:ext cx="11969496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464" y="1594588"/>
            <a:ext cx="9976104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989</TotalTime>
  <Words>176</Words>
  <Application>Microsoft Office PowerPoint</Application>
  <PresentationFormat>Widescreen</PresentationFormat>
  <Paragraphs>26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1_Office Theme</vt:lpstr>
      <vt:lpstr>Facet</vt:lpstr>
      <vt:lpstr>PHÒNG GD&amp;ĐT THỊ XÃ ĐÔNG TRIỀU HỘI THI GIÁO VIÊN CHỦ NHIỆM GIỎI CẤP THỊ XÃ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46</cp:revision>
  <dcterms:created xsi:type="dcterms:W3CDTF">2023-11-14T07:01:27Z</dcterms:created>
  <dcterms:modified xsi:type="dcterms:W3CDTF">2023-12-13T07:41:45Z</dcterms:modified>
</cp:coreProperties>
</file>