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3.gif" ContentType="video/unknown"/>
  <Override PartName="/ppt/media/media4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9" r:id="rId4"/>
    <p:sldMasterId id="2147483692" r:id="rId5"/>
    <p:sldMasterId id="2147483705" r:id="rId6"/>
    <p:sldMasterId id="2147483718" r:id="rId7"/>
    <p:sldMasterId id="2147483731" r:id="rId8"/>
    <p:sldMasterId id="2147483744" r:id="rId9"/>
  </p:sldMasterIdLst>
  <p:notesMasterIdLst>
    <p:notesMasterId r:id="rId30"/>
  </p:notesMasterIdLst>
  <p:sldIdLst>
    <p:sldId id="285" r:id="rId10"/>
    <p:sldId id="288" r:id="rId11"/>
    <p:sldId id="272" r:id="rId12"/>
    <p:sldId id="277" r:id="rId13"/>
    <p:sldId id="278" r:id="rId14"/>
    <p:sldId id="279" r:id="rId15"/>
    <p:sldId id="280" r:id="rId16"/>
    <p:sldId id="281" r:id="rId17"/>
    <p:sldId id="282" r:id="rId18"/>
    <p:sldId id="290" r:id="rId19"/>
    <p:sldId id="291" r:id="rId20"/>
    <p:sldId id="297" r:id="rId21"/>
    <p:sldId id="292" r:id="rId22"/>
    <p:sldId id="293" r:id="rId23"/>
    <p:sldId id="300" r:id="rId24"/>
    <p:sldId id="294" r:id="rId25"/>
    <p:sldId id="295" r:id="rId26"/>
    <p:sldId id="298" r:id="rId27"/>
    <p:sldId id="299" r:id="rId28"/>
    <p:sldId id="296" r:id="rId29"/>
  </p:sldIdLst>
  <p:sldSz cx="12192000" cy="6858000"/>
  <p:notesSz cx="6858000" cy="9144000"/>
  <p:embeddedFontLst>
    <p:embeddedFont>
      <p:font typeface="HP001 4 hàng" panose="020B0603050302020204" pitchFamily="34" charset="0"/>
      <p:regular r:id="rId31"/>
      <p:bold r:id="rId32"/>
    </p:embeddedFont>
    <p:embeddedFont>
      <p:font typeface="VNI-Avo" pitchFamily="2" charset="0"/>
      <p:regular r:id="rId33"/>
      <p:bold r:id="rId34"/>
      <p:italic r:id="rId35"/>
      <p:boldItalic r:id="rId36"/>
    </p:embeddedFont>
    <p:embeddedFont>
      <p:font typeface=".VnAvantH" panose="020B7200000000000000" pitchFamily="34" charset="0"/>
      <p:regular r:id="rId37"/>
      <p:bold r:id="rId38"/>
      <p:italic r:id="rId39"/>
      <p:boldItalic r:id="rId40"/>
    </p:embeddedFont>
    <p:embeddedFont>
      <p:font typeface=".VnTime" panose="020B7200000000000000" pitchFamily="3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SimSun" panose="02010600030101010101" pitchFamily="2" charset="-122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.VnTifani HeavyH" panose="020B7200000000000000" pitchFamily="3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FF6600"/>
    <a:srgbClr val="CC00FF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00" autoAdjust="0"/>
    <p:restoredTop sz="94364" autoAdjust="0"/>
  </p:normalViewPr>
  <p:slideViewPr>
    <p:cSldViewPr snapToGrid="0">
      <p:cViewPr varScale="1">
        <p:scale>
          <a:sx n="74" d="100"/>
          <a:sy n="74" d="100"/>
        </p:scale>
        <p:origin x="34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9.fntdata"/><Relationship Id="rId21" Type="http://schemas.openxmlformats.org/officeDocument/2006/relationships/slide" Target="slides/slide12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1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50070-3F0A-4EE4-881D-0C6B6FD97B0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02327-8ECC-4569-ADA2-7E7A17273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1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28FE2E45-62AE-40F1-8E6C-5271C3077C41}" type="slidenum">
              <a:rPr lang="en-US" sz="1200" smtClean="0">
                <a:solidFill>
                  <a:prstClr val="black"/>
                </a:solidFill>
                <a:latin typeface="Arial" pitchFamily="34" charset="0"/>
              </a:rPr>
              <a:pPr/>
              <a:t>1</a:t>
            </a:fld>
            <a:endParaRPr lang="en-US" sz="120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6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E47E9C4-1A27-4E6C-8B68-23D0CD34C425}" type="slidenum">
              <a:rPr lang="zh-CN" altLang="en-US" sz="1200">
                <a:solidFill>
                  <a:srgbClr val="000000"/>
                </a:solidFill>
                <a:latin typeface="Arial" pitchFamily="34" charset="0"/>
              </a:rPr>
              <a:pPr/>
              <a:t>2</a:t>
            </a:fld>
            <a:endParaRPr lang="zh-CN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6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E47E9C4-1A27-4E6C-8B68-23D0CD34C425}" type="slidenum">
              <a:rPr lang="zh-CN" altLang="en-US" sz="1200">
                <a:solidFill>
                  <a:srgbClr val="000000"/>
                </a:solidFill>
                <a:latin typeface="Arial" pitchFamily="34" charset="0"/>
              </a:rPr>
              <a:pPr/>
              <a:t>10</a:t>
            </a:fld>
            <a:endParaRPr lang="zh-CN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06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403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sp>
        <p:nvSpPr>
          <p:cNvPr id="266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64A0DAE-E2FE-4EB4-8E44-602FBE86541A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09271"/>
      </p:ext>
    </p:extLst>
  </p:cSld>
  <p:clrMapOvr>
    <a:masterClrMapping/>
  </p:clrMapOvr>
  <p:transition>
    <p:strips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8349F-C39A-401B-8117-3711538E10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78325"/>
      </p:ext>
    </p:extLst>
  </p:cSld>
  <p:clrMapOvr>
    <a:masterClrMapping/>
  </p:clrMapOvr>
  <p:transition>
    <p:strips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65F03-FEBD-42F3-A1DF-EB0C891E1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39910"/>
      </p:ext>
    </p:extLst>
  </p:cSld>
  <p:clrMapOvr>
    <a:masterClrMapping/>
  </p:clrMapOvr>
  <p:transition>
    <p:strips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94C4E-3A49-4601-8EB1-913C912214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10779"/>
      </p:ext>
    </p:extLst>
  </p:cSld>
  <p:clrMapOvr>
    <a:masterClrMapping/>
  </p:clrMapOvr>
  <p:transition>
    <p:strips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3BDCF-886C-42D7-913A-D592C08C4A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40413"/>
      </p:ext>
    </p:extLst>
  </p:cSld>
  <p:clrMapOvr>
    <a:masterClrMapping/>
  </p:clrMapOvr>
  <p:transition>
    <p:strips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E905F-A4AF-4E07-9390-9EB2DA26EE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3853"/>
      </p:ext>
    </p:extLst>
  </p:cSld>
  <p:clrMapOvr>
    <a:masterClrMapping/>
  </p:clrMapOvr>
  <p:transition>
    <p:strips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38CF9-822B-4177-96E8-DE4D1635E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91221"/>
      </p:ext>
    </p:extLst>
  </p:cSld>
  <p:clrMapOvr>
    <a:masterClrMapping/>
  </p:clrMapOvr>
  <p:transition>
    <p:strips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2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9934-175C-486A-A47F-4CFB21C6C9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20659"/>
      </p:ext>
    </p:extLst>
  </p:cSld>
  <p:clrMapOvr>
    <a:masterClrMapping/>
  </p:clrMapOvr>
  <p:transition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B8CA2-83F4-421C-971B-BF63C0B77F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59624"/>
      </p:ext>
    </p:extLst>
  </p:cSld>
  <p:clrMapOvr>
    <a:masterClrMapping/>
  </p:clrMapOvr>
  <p:transition>
    <p:strips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61252-69C7-4FBF-A7CB-832EC51C1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04311"/>
      </p:ext>
    </p:extLst>
  </p:cSld>
  <p:clrMapOvr>
    <a:masterClrMapping/>
  </p:clrMapOvr>
  <p:transition>
    <p:strips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C8B2B-82CC-431D-BF2F-AA343FD1B3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80296"/>
      </p:ext>
    </p:extLst>
  </p:cSld>
  <p:clrMapOvr>
    <a:masterClrMapping/>
  </p:clrMapOvr>
  <p:transition>
    <p:strips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91395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glo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8618" y="-1014413"/>
            <a:ext cx="19689235" cy="189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2267" y="-1004888"/>
            <a:ext cx="19676533" cy="189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300" y="2478088"/>
            <a:ext cx="11963400" cy="119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966304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69" y="260353"/>
            <a:ext cx="287443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036" y="190500"/>
            <a:ext cx="498263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2" y="1019175"/>
            <a:ext cx="917786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319" y="3035300"/>
            <a:ext cx="89958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594786" y="4965700"/>
            <a:ext cx="11002433" cy="1919288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3888317" y="7845427"/>
            <a:ext cx="1025841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smtClean="0">
                <a:solidFill>
                  <a:srgbClr val="FFFFFF"/>
                </a:solidFill>
                <a:latin typeface="Calibri" pitchFamily="34" charset="0"/>
              </a:rPr>
              <a:t>Contents</a:t>
            </a:r>
            <a:endParaRPr lang="zh-CN" altLang="en-US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05256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69" y="260353"/>
            <a:ext cx="287443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036" y="190500"/>
            <a:ext cx="498263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2" y="1019175"/>
            <a:ext cx="917786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4786" y="4965700"/>
            <a:ext cx="11002433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-3888317" y="7845427"/>
            <a:ext cx="1290337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smtClean="0">
                <a:solidFill>
                  <a:srgbClr val="FFFFFF"/>
                </a:solidFill>
                <a:latin typeface="Calibri" pitchFamily="34" charset="0"/>
              </a:rPr>
              <a:t>Contents_N</a:t>
            </a:r>
            <a:endParaRPr lang="zh-CN" altLang="en-US" sz="180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300" y="-1579563"/>
            <a:ext cx="580813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40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5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81558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2" y="34928"/>
            <a:ext cx="647700" cy="6748463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17" y="6008688"/>
            <a:ext cx="5526616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2" y="39691"/>
            <a:ext cx="4468284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19" y="125413"/>
            <a:ext cx="5539316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317" y="0"/>
            <a:ext cx="2478616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R_blue"/>
          <p:cNvGrpSpPr>
            <a:grpSpLocks/>
          </p:cNvGrpSpPr>
          <p:nvPr userDrawn="1"/>
        </p:nvGrpSpPr>
        <p:grpSpPr bwMode="auto">
          <a:xfrm rot="10800000">
            <a:off x="11590867" y="422275"/>
            <a:ext cx="556684" cy="6407150"/>
            <a:chOff x="8693821" y="317292"/>
            <a:chExt cx="417124" cy="4804240"/>
          </a:xfrm>
        </p:grpSpPr>
        <p:grpSp>
          <p:nvGrpSpPr>
            <p:cNvPr id="10" name="组合 9"/>
            <p:cNvGrpSpPr>
              <a:grpSpLocks/>
            </p:cNvGrpSpPr>
            <p:nvPr/>
          </p:nvGrpSpPr>
          <p:grpSpPr bwMode="auto"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2" y="263525"/>
            <a:ext cx="298661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6" y="6083300"/>
            <a:ext cx="7200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0716" y="6048113"/>
            <a:ext cx="858838" cy="14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7952" y="5389566"/>
            <a:ext cx="717549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368" y="-840846"/>
            <a:ext cx="889001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117" y="5885923"/>
            <a:ext cx="850900" cy="179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7790" y="-636853"/>
            <a:ext cx="890588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8759" y="-60326"/>
            <a:ext cx="889000" cy="16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935" y="476253"/>
            <a:ext cx="717551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6417" y="-84667"/>
            <a:ext cx="812800" cy="171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923731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2" y="34928"/>
            <a:ext cx="342900" cy="6748463"/>
            <a:chOff x="228152" y="25657"/>
            <a:chExt cx="257539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11952819" y="422275"/>
            <a:ext cx="264583" cy="6407150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368302" y="0"/>
            <a:ext cx="11967633" cy="38100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201086" y="6557966"/>
            <a:ext cx="11474449" cy="300037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4095190"/>
      </p:ext>
    </p:extLst>
  </p:cSld>
  <p:clrMapOvr>
    <a:masterClrMapping/>
  </p:clrMapOvr>
  <p:transition spd="slow" advTm="1000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1"/>
            <a:ext cx="10363200" cy="1470025"/>
          </a:xfrm>
        </p:spPr>
        <p:txBody>
          <a:bodyPr lIns="91400" tIns="45700" rIns="91400" bIns="4570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400" tIns="45700" rIns="91400" bIns="4570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91400" tIns="45700" rIns="91400" bIns="45700"/>
          <a:lstStyle>
            <a:lvl1pPr defTabSz="685460" eaLnBrk="1" hangingPunct="1">
              <a:defRPr sz="18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9C9BB2-2E1E-489A-B588-E7CC5A463C5E}" type="datetimeFigureOut">
              <a:rPr lang="en-US"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14/12/2023</a:t>
            </a:fld>
            <a:endParaRPr lang="en-US"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91400" tIns="45700" rIns="91400" bIns="45700"/>
          <a:lstStyle>
            <a:lvl1pPr defTabSz="685460" eaLnBrk="1" hangingPunct="1">
              <a:defRPr sz="18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lIns="91400" tIns="45700" rIns="91400" bIns="45700"/>
          <a:lstStyle>
            <a:lvl1pPr defTabSz="685460" eaLnBrk="1" hangingPunct="1">
              <a:defRPr sz="1800" smtClean="0">
                <a:solidFill>
                  <a:prstClr val="blac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7414CF-46D3-4D86-8B6D-C4D06F951CB9}" type="slidenum">
              <a:rPr lang="en-US" altLang="en-US"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31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4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10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34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55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7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19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44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46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3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49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3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38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46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49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09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26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81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78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5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93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5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47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39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99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42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41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26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54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993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8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10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95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732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33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4089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138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07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14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003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0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727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39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29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642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26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605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650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611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436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5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639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0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402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64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841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507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335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296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436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3ABF3-32E5-4FAF-8C69-C595B586A1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91A34-44E6-4754-B681-37DCB8116A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3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0F652-DA5F-4796-AFBD-0A2D34C69B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682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5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5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DF08C-7A47-49A8-8EDA-B9641FCDFD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34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1AF16-9E99-416C-B32A-E35A599842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12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4720F-4505-437A-BFC1-5130822AEE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312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03B5A-8666-4613-8089-B68718CD5E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811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3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794BE-F5B8-459C-A8F3-01C28DDFF5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2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71E21-ABBA-43CB-8596-60143FDAEF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945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B47D1-4E62-4EDA-A83D-E7B576DF58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793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738E6-6D0B-47D4-AA46-3A182C9C2A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7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ltGray">
          <a:xfrm>
            <a:off x="556684" y="1098553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ltGray">
          <a:xfrm>
            <a:off x="1066802" y="1098553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ltGray">
          <a:xfrm>
            <a:off x="721786" y="1520828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ltGray">
          <a:xfrm>
            <a:off x="1214968" y="1520828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ltGray">
          <a:xfrm>
            <a:off x="169333" y="1447803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016000" y="990603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gray">
          <a:xfrm>
            <a:off x="590553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6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1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1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BB88AB-E083-4C5F-8E71-9A6371295E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l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0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 advTm="1000">
    <p:split orient="vert"/>
  </p:transition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9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8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5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1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651061-08AE-4AF7-8E76-1686F24CE28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9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gif"/><Relationship Id="rId7" Type="http://schemas.openxmlformats.org/officeDocument/2006/relationships/image" Target="../media/image80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88.xml"/><Relationship Id="rId4" Type="http://schemas.openxmlformats.org/officeDocument/2006/relationships/video" Target="../media/media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95.xml"/><Relationship Id="rId1" Type="http://schemas.openxmlformats.org/officeDocument/2006/relationships/audio" Target="file:///D:\ga%20NEN\GADT\GIAO%20AN%20DIEN%20TU%20KHOI%204\T&#272;\giao%20an%20tap%20doc-%20canh%20dieu%20tuoi%20tho\CanhDieuTuoiTho-HienThuc_q2w.mp3" TargetMode="External"/><Relationship Id="rId6" Type="http://schemas.openxmlformats.org/officeDocument/2006/relationships/image" Target="../media/image86.png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18" Type="http://schemas.openxmlformats.org/officeDocument/2006/relationships/image" Target="../media/image62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4.png"/><Relationship Id="rId7" Type="http://schemas.openxmlformats.org/officeDocument/2006/relationships/image" Target="../media/image52.png"/><Relationship Id="rId12" Type="http://schemas.openxmlformats.org/officeDocument/2006/relationships/image" Target="../media/image57.gif"/><Relationship Id="rId17" Type="http://schemas.openxmlformats.org/officeDocument/2006/relationships/slide" Target="slide8.xml"/><Relationship Id="rId25" Type="http://schemas.openxmlformats.org/officeDocument/2006/relationships/image" Target="../media/image66.png"/><Relationship Id="rId2" Type="http://schemas.openxmlformats.org/officeDocument/2006/relationships/audio" Target="../media/media1.wma"/><Relationship Id="rId16" Type="http://schemas.openxmlformats.org/officeDocument/2006/relationships/image" Target="../media/image61.gif"/><Relationship Id="rId20" Type="http://schemas.openxmlformats.org/officeDocument/2006/relationships/slide" Target="slide4.xml"/><Relationship Id="rId29" Type="http://schemas.openxmlformats.org/officeDocument/2006/relationships/slide" Target="slide9.xml"/><Relationship Id="rId1" Type="http://schemas.microsoft.com/office/2007/relationships/media" Target="../media/media1.wma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slide" Target="slide6.xml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5.png"/><Relationship Id="rId28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9.gif"/><Relationship Id="rId22" Type="http://schemas.openxmlformats.org/officeDocument/2006/relationships/slide" Target="slide5.xml"/><Relationship Id="rId27" Type="http://schemas.openxmlformats.org/officeDocument/2006/relationships/image" Target="../media/image67.png"/><Relationship Id="rId30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blumen-pflanzen1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4395788"/>
            <a:ext cx="411480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6132">
            <a:off x="-12698" y="-215900"/>
            <a:ext cx="22479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80094">
            <a:off x="10464800" y="76200"/>
            <a:ext cx="21336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1543051" y="457200"/>
            <a:ext cx="9105900" cy="556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 CÔ GIÁO VỀ DỰ GIỜ</a:t>
            </a:r>
          </a:p>
        </p:txBody>
      </p:sp>
      <p:pic>
        <p:nvPicPr>
          <p:cNvPr id="29702" name="Picture 8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8123">
            <a:off x="10538358" y="5302784"/>
            <a:ext cx="1685925" cy="174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blumen-pflanzen09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7460">
            <a:off x="-406398" y="5470530"/>
            <a:ext cx="22479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WordArt 10"/>
          <p:cNvSpPr>
            <a:spLocks noChangeArrowheads="1" noChangeShapeType="1" noTextEdit="1"/>
          </p:cNvSpPr>
          <p:nvPr/>
        </p:nvSpPr>
        <p:spPr bwMode="auto">
          <a:xfrm>
            <a:off x="3071284" y="2590805"/>
            <a:ext cx="5892800" cy="473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vi-VN" b="1" kern="10" dirty="0" smtClean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 VIỆT</a:t>
            </a:r>
            <a:endParaRPr lang="en-US" b="1" kern="10" dirty="0"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9705" name="WordArt 11"/>
          <p:cNvSpPr>
            <a:spLocks noChangeArrowheads="1" noChangeShapeType="1" noTextEdit="1"/>
          </p:cNvSpPr>
          <p:nvPr/>
        </p:nvSpPr>
        <p:spPr bwMode="auto">
          <a:xfrm>
            <a:off x="4574120" y="3238500"/>
            <a:ext cx="2734733" cy="395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LỚP: </a:t>
            </a:r>
            <a:r>
              <a:rPr lang="en-US" b="1" kern="10" dirty="0" smtClean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1E</a:t>
            </a:r>
            <a:r>
              <a:rPr lang="en-US" b="1" kern="10" dirty="0" smtClean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 </a:t>
            </a:r>
            <a:endParaRPr lang="en-US" b="1" kern="10" dirty="0"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3565" name="WordArt 13"/>
          <p:cNvSpPr>
            <a:spLocks noChangeArrowheads="1" noChangeShapeType="1" noTextEdit="1"/>
          </p:cNvSpPr>
          <p:nvPr/>
        </p:nvSpPr>
        <p:spPr bwMode="auto">
          <a:xfrm>
            <a:off x="2637370" y="6019805"/>
            <a:ext cx="6989956" cy="411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2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Bùi</a:t>
            </a:r>
            <a:r>
              <a:rPr lang="en-US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</a:t>
            </a:r>
            <a:endParaRPr lang="en-US" sz="2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566" name="WordArt 14"/>
          <p:cNvSpPr>
            <a:spLocks noChangeArrowheads="1" noChangeShapeType="1" noTextEdit="1"/>
          </p:cNvSpPr>
          <p:nvPr/>
        </p:nvSpPr>
        <p:spPr bwMode="auto">
          <a:xfrm>
            <a:off x="2637370" y="1920875"/>
            <a:ext cx="6762751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AvantH"/>
            </a:endParaRPr>
          </a:p>
        </p:txBody>
      </p:sp>
    </p:spTree>
    <p:extLst>
      <p:ext uri="{BB962C8B-B14F-4D97-AF65-F5344CB8AC3E}">
        <p14:creationId xmlns:p14="http://schemas.microsoft.com/office/powerpoint/2010/main" val="3875522732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  <p:bldP spid="23562" grpId="0" animBg="1"/>
      <p:bldP spid="23565" grpId="0" animBg="1"/>
      <p:bldP spid="2356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6"/>
          <p:cNvSpPr txBox="1">
            <a:spLocks noChangeArrowheads="1"/>
          </p:cNvSpPr>
          <p:nvPr/>
        </p:nvSpPr>
        <p:spPr bwMode="auto">
          <a:xfrm>
            <a:off x="2197769" y="2667001"/>
            <a:ext cx="7058526" cy="12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marL="342900" indent="-3429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alt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altLang="en-US" sz="7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901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1007444" y="5131207"/>
            <a:ext cx="10369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Mẹ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vuốt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tóc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buộc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nơ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.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2322767" y="5192763"/>
            <a:ext cx="123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uôt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5190433" y="5192762"/>
            <a:ext cx="126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uôc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43" y="731523"/>
            <a:ext cx="10209197" cy="439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09_20200522041523_p1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60" y="325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27268" y="83315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latin typeface="HP001 4 hàng" panose="020B0603050302020204" pitchFamily="34" charset="0"/>
              </a:rPr>
              <a:t>T</a:t>
            </a:r>
            <a:r>
              <a:rPr lang="en-US" sz="4800" b="1" u="sng" dirty="0" err="1" smtClean="0">
                <a:latin typeface="HP001 4 hàng" panose="020B0603050302020204" pitchFamily="34" charset="0"/>
              </a:rPr>
              <a:t>iếng</a:t>
            </a:r>
            <a:r>
              <a:rPr lang="en-US" sz="4800" b="1" u="sng" dirty="0" smtClean="0">
                <a:latin typeface="HP001 4 hàng" panose="020B0603050302020204" pitchFamily="34" charset="0"/>
              </a:rPr>
              <a:t> Việt</a:t>
            </a:r>
            <a:endParaRPr lang="en-US" sz="4800" b="1" u="sng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6624" y="2151184"/>
            <a:ext cx="2552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48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4800" b="1" dirty="0" smtClean="0">
                <a:latin typeface="HP001 4 hàng" panose="020B0603050302020204" pitchFamily="34" charset="0"/>
              </a:rPr>
              <a:t> 67</a:t>
            </a:r>
            <a:r>
              <a:rPr lang="en-US" sz="4000" b="1" dirty="0" smtClean="0">
                <a:latin typeface="HP001 4 hàng" panose="020B0603050302020204" pitchFamily="34" charset="0"/>
              </a:rPr>
              <a:t>: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86218" y="2008122"/>
            <a:ext cx="39449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VNI-Avo" pitchFamily="2" charset="0"/>
              </a:rPr>
              <a:t>  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uoâc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 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uoât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6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705" y="-166599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1033" y="85019"/>
            <a:ext cx="2306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27893" y="-1967"/>
            <a:ext cx="210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422" y="3330013"/>
            <a:ext cx="2748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VNI-Avo" pitchFamily="2" charset="0"/>
              </a:rPr>
              <a:t>cuoác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391" y="3367902"/>
            <a:ext cx="23555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VNI-Avo" pitchFamily="2" charset="0"/>
              </a:rPr>
              <a:t>luoäc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8853" y="3309170"/>
            <a:ext cx="2731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VNI-Avo" pitchFamily="2" charset="0"/>
              </a:rPr>
              <a:t>ruoác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939" y="4089576"/>
            <a:ext cx="25020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5000" dirty="0" err="1">
                <a:latin typeface="VNI-Avo" pitchFamily="2" charset="0"/>
              </a:rPr>
              <a:t>buoát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4857" y="4111864"/>
            <a:ext cx="3000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5000" dirty="0" err="1">
                <a:latin typeface="VNI-Avo" pitchFamily="2" charset="0"/>
              </a:rPr>
              <a:t>muoát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6636" y="4136009"/>
            <a:ext cx="3070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5000" dirty="0" err="1">
                <a:latin typeface="VNI-Avo" pitchFamily="2" charset="0"/>
              </a:rPr>
              <a:t>ruoät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07689" y="3329670"/>
            <a:ext cx="24262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VNI-Avo" pitchFamily="2" charset="0"/>
              </a:rPr>
              <a:t>thuoäc</a:t>
            </a:r>
            <a:endParaRPr lang="en-US" sz="50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44833" y="4170944"/>
            <a:ext cx="3003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5000" dirty="0" err="1">
                <a:latin typeface="VNI-Avo" pitchFamily="2" charset="0"/>
              </a:rPr>
              <a:t>tuoät</a:t>
            </a:r>
            <a:endParaRPr lang="en-US" sz="5000" dirty="0">
              <a:latin typeface="VNI-Avo" pitchFamily="2" charset="0"/>
            </a:endParaRPr>
          </a:p>
        </p:txBody>
      </p:sp>
      <p:grpSp>
        <p:nvGrpSpPr>
          <p:cNvPr id="21" name="Group 30"/>
          <p:cNvGrpSpPr>
            <a:grpSpLocks/>
          </p:cNvGrpSpPr>
          <p:nvPr/>
        </p:nvGrpSpPr>
        <p:grpSpPr bwMode="auto">
          <a:xfrm>
            <a:off x="3554788" y="1108344"/>
            <a:ext cx="4625849" cy="2153132"/>
            <a:chOff x="384" y="1680"/>
            <a:chExt cx="1680" cy="960"/>
          </a:xfrm>
        </p:grpSpPr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5400">
                <a:solidFill>
                  <a:prstClr val="black"/>
                </a:solidFill>
              </a:endParaRPr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540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626488" y="2255008"/>
            <a:ext cx="2939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uoäc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24189" y="1099525"/>
            <a:ext cx="1182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06636" y="1154984"/>
            <a:ext cx="2249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46403" y="1025769"/>
            <a:ext cx="1319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1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22" grpId="0"/>
      <p:bldP spid="23" grpId="0"/>
      <p:bldP spid="28" grpId="0"/>
      <p:bldP spid="29" grpId="0"/>
      <p:bldP spid="30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cxnSp>
        <p:nvCxnSpPr>
          <p:cNvPr id="21" name="Đường nối Thẳng 6">
            <a:extLst>
              <a:ext uri="{FF2B5EF4-FFF2-40B4-BE49-F238E27FC236}">
                <a16:creationId xmlns:a16="http://schemas.microsoft.com/office/drawing/2014/main" xmlns="" id="{7BD86998-9159-4E43-A6F0-8B9CA6DC39C8}"/>
              </a:ext>
            </a:extLst>
          </p:cNvPr>
          <p:cNvCxnSpPr>
            <a:cxnSpLocks/>
          </p:cNvCxnSpPr>
          <p:nvPr/>
        </p:nvCxnSpPr>
        <p:spPr>
          <a:xfrm>
            <a:off x="2149434" y="4175771"/>
            <a:ext cx="11251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Đường nối Thẳng 6">
            <a:extLst>
              <a:ext uri="{FF2B5EF4-FFF2-40B4-BE49-F238E27FC236}">
                <a16:creationId xmlns:a16="http://schemas.microsoft.com/office/drawing/2014/main" xmlns="" id="{7BD86998-9159-4E43-A6F0-8B9CA6DC39C8}"/>
              </a:ext>
            </a:extLst>
          </p:cNvPr>
          <p:cNvCxnSpPr>
            <a:cxnSpLocks/>
          </p:cNvCxnSpPr>
          <p:nvPr/>
        </p:nvCxnSpPr>
        <p:spPr>
          <a:xfrm flipV="1">
            <a:off x="9336971" y="4121414"/>
            <a:ext cx="1458275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27">
            <a:extLst>
              <a:ext uri="{FF2B5EF4-FFF2-40B4-BE49-F238E27FC236}">
                <a16:creationId xmlns:a16="http://schemas.microsoft.com/office/drawing/2014/main" xmlns="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5583260" y="4121414"/>
            <a:ext cx="10033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760288" y="3477352"/>
            <a:ext cx="257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ngọn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đuốc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7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4268432" y="3406330"/>
            <a:ext cx="273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thuốc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18" name="Hộp Văn bản 25">
            <a:extLst>
              <a:ext uri="{FF2B5EF4-FFF2-40B4-BE49-F238E27FC236}">
                <a16:creationId xmlns:a16="http://schemas.microsoft.com/office/drawing/2014/main" xmlns="" id="{A649D970-27FF-4E34-ADDE-9B0970A6140B}"/>
              </a:ext>
            </a:extLst>
          </p:cNvPr>
          <p:cNvSpPr txBox="1"/>
          <p:nvPr/>
        </p:nvSpPr>
        <p:spPr>
          <a:xfrm>
            <a:off x="8372224" y="3440472"/>
            <a:ext cx="2620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65" y="945868"/>
            <a:ext cx="2076406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04" y="964038"/>
            <a:ext cx="2449513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224" y="1332175"/>
            <a:ext cx="2128837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74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2770" y="52388"/>
            <a:ext cx="8918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3200" b="1" dirty="0">
                <a:latin typeface="+mj-lt"/>
                <a:cs typeface="Arial" charset="0"/>
              </a:rPr>
              <a:t>Thứ ba </a:t>
            </a:r>
            <a:r>
              <a:rPr lang="vi-VN" sz="3200" b="1">
                <a:latin typeface="+mj-lt"/>
                <a:cs typeface="Arial" charset="0"/>
              </a:rPr>
              <a:t>ngày </a:t>
            </a:r>
            <a:r>
              <a:rPr lang="vi-VN" sz="3200" b="1" smtClean="0">
                <a:latin typeface="+mj-lt"/>
                <a:cs typeface="Arial" charset="0"/>
              </a:rPr>
              <a:t>1</a:t>
            </a:r>
            <a:r>
              <a:rPr lang="en-US" sz="3200" b="1" smtClean="0">
                <a:latin typeface="+mj-lt"/>
                <a:cs typeface="Arial" charset="0"/>
              </a:rPr>
              <a:t>2</a:t>
            </a:r>
            <a:r>
              <a:rPr lang="vi-VN" sz="3200" b="1" smtClean="0">
                <a:latin typeface="+mj-lt"/>
                <a:cs typeface="Arial" charset="0"/>
              </a:rPr>
              <a:t> </a:t>
            </a:r>
            <a:r>
              <a:rPr lang="vi-VN" sz="3200" b="1" dirty="0">
                <a:latin typeface="+mj-lt"/>
                <a:cs typeface="Arial" charset="0"/>
              </a:rPr>
              <a:t>tháng 12 </a:t>
            </a:r>
            <a:r>
              <a:rPr lang="vi-VN" sz="3200" b="1">
                <a:latin typeface="+mj-lt"/>
                <a:cs typeface="Arial" charset="0"/>
              </a:rPr>
              <a:t>năm </a:t>
            </a:r>
            <a:r>
              <a:rPr lang="vi-VN" sz="3200" b="1" smtClean="0">
                <a:latin typeface="+mj-lt"/>
                <a:cs typeface="Arial" charset="0"/>
              </a:rPr>
              <a:t>202</a:t>
            </a:r>
            <a:r>
              <a:rPr lang="en-US" sz="3200" b="1" smtClean="0">
                <a:latin typeface="+mj-lt"/>
                <a:cs typeface="Arial" charset="0"/>
              </a:rPr>
              <a:t>3</a:t>
            </a:r>
            <a:endParaRPr lang="vi-VN" sz="3200" b="1" dirty="0">
              <a:latin typeface="+mj-lt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5431" y="533400"/>
            <a:ext cx="70945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2800" b="1" u="sng" dirty="0">
                <a:latin typeface="+mj-lt"/>
                <a:cs typeface="Arial" charset="0"/>
              </a:rPr>
              <a:t>Tiếng Việt: </a:t>
            </a:r>
          </a:p>
          <a:p>
            <a:pPr algn="ctr" eaLnBrk="0" hangingPunct="0">
              <a:defRPr/>
            </a:pPr>
            <a:r>
              <a:rPr lang="vi-VN" sz="4400" b="1" dirty="0">
                <a:latin typeface="+mj-lt"/>
                <a:cs typeface="Arial" charset="0"/>
              </a:rPr>
              <a:t>Bài 67 </a:t>
            </a:r>
            <a:r>
              <a:rPr lang="vi-VN" sz="4400" b="1" dirty="0">
                <a:solidFill>
                  <a:srgbClr val="FF0000"/>
                </a:solidFill>
                <a:latin typeface="+mj-lt"/>
                <a:cs typeface="Arial" charset="0"/>
              </a:rPr>
              <a:t>: uôc   uôt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26894" y="5949951"/>
            <a:ext cx="46609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con chuột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3431" y="1655764"/>
            <a:ext cx="19256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11220" y="1562101"/>
            <a:ext cx="19256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uôt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479131" y="2486025"/>
            <a:ext cx="2133600" cy="10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endParaRPr lang="vi-VN" sz="6000" b="1">
              <a:latin typeface="Times New Roman" pitchFamily="18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612732" y="2476500"/>
            <a:ext cx="2212975" cy="10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endParaRPr lang="vi-VN" sz="6000" b="1">
              <a:latin typeface="Times New Roman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79132" y="3492501"/>
            <a:ext cx="4346575" cy="9239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defRPr/>
            </a:pPr>
            <a:r>
              <a:rPr lang="en-US" sz="5400" b="1" dirty="0">
                <a:latin typeface="Times New Roman" pitchFamily="18" charset="0"/>
              </a:rPr>
              <a:t>b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uộc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255419" y="2524125"/>
            <a:ext cx="709612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6656" y="4395789"/>
            <a:ext cx="25336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5400" b="1" dirty="0">
                <a:latin typeface="+mj-lt"/>
                <a:cs typeface="Arial" charset="0"/>
              </a:rPr>
              <a:t>uốc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2069" y="4416426"/>
            <a:ext cx="25336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luộc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758406" y="5246689"/>
            <a:ext cx="2533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0919" y="5965826"/>
            <a:ext cx="4864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ngọn đuốc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704806" y="2524126"/>
            <a:ext cx="19256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99395" y="4395789"/>
            <a:ext cx="18240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smtClean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9395" y="4416426"/>
            <a:ext cx="18256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323914" y="5248275"/>
            <a:ext cx="18240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uôt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17107" y="5965826"/>
            <a:ext cx="18256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93677" y="5952947"/>
            <a:ext cx="18240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9132" y="1655763"/>
            <a:ext cx="1236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93669" y="4421189"/>
            <a:ext cx="25336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ruốc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759031" y="4421189"/>
            <a:ext cx="2533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uộc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4744" y="5246689"/>
            <a:ext cx="25336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buốt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6845" y="5176839"/>
            <a:ext cx="2378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latin typeface="+mj-lt"/>
                <a:cs typeface="Arial" charset="0"/>
              </a:rPr>
              <a:t>ruột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06406" y="4421189"/>
            <a:ext cx="18240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76570" y="4416426"/>
            <a:ext cx="18256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8920" y="5257801"/>
            <a:ext cx="18240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97240" y="5181600"/>
            <a:ext cx="1711325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62207" y="5181601"/>
            <a:ext cx="2378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vi-VN" sz="5400" b="1" dirty="0">
                <a:latin typeface="+mj-lt"/>
                <a:cs typeface="Arial" charset="0"/>
              </a:rPr>
              <a:t>ột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996799" y="5186364"/>
            <a:ext cx="17113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  <a:cs typeface="Arial" charset="0"/>
              </a:rPr>
              <a:t>uô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 animBg="1"/>
      <p:bldP spid="11" grpId="0" animBg="1"/>
      <p:bldP spid="12" grpId="0" animBg="1"/>
      <p:bldP spid="13" grpId="0"/>
      <p:bldP spid="15" grpId="0"/>
      <p:bldP spid="16" grpId="0"/>
      <p:bldP spid="18" grpId="0"/>
      <p:bldP spid="19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6429" y="1375143"/>
            <a:ext cx="468166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3.Viết </a:t>
            </a:r>
            <a:r>
              <a:rPr lang="en-US" sz="533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533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con: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9" y="1375143"/>
            <a:ext cx="9459236" cy="27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9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8232" y="1673230"/>
            <a:ext cx="3866225" cy="2990668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1982" y="1617083"/>
            <a:ext cx="3231968" cy="29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184FFF-231F-47B0-8C17-8DCD674A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E13C6C3-6952-4A13-B0BC-69DAFF217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94408" y="9882"/>
            <a:ext cx="16251810" cy="68481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E54C880-86FB-4CD3-B8E7-2A3735F71152}"/>
              </a:ext>
            </a:extLst>
          </p:cNvPr>
          <p:cNvCxnSpPr/>
          <p:nvPr/>
        </p:nvCxnSpPr>
        <p:spPr bwMode="auto">
          <a:xfrm>
            <a:off x="2652781" y="6169319"/>
            <a:ext cx="42406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D351698-1465-42A1-B27F-A824F091F2CB}"/>
              </a:ext>
            </a:extLst>
          </p:cNvPr>
          <p:cNvCxnSpPr/>
          <p:nvPr/>
        </p:nvCxnSpPr>
        <p:spPr bwMode="auto">
          <a:xfrm>
            <a:off x="5141416" y="6225560"/>
            <a:ext cx="42406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0FCA7FF-6794-464D-866E-274AEF4BE09F}"/>
              </a:ext>
            </a:extLst>
          </p:cNvPr>
          <p:cNvGrpSpPr/>
          <p:nvPr/>
        </p:nvGrpSpPr>
        <p:grpSpPr>
          <a:xfrm>
            <a:off x="6227767" y="5030772"/>
            <a:ext cx="112418" cy="324481"/>
            <a:chOff x="6400800" y="194146"/>
            <a:chExt cx="236483" cy="76695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DB9EA3C-1138-4E89-B03F-31B1E9811228}"/>
                </a:ext>
              </a:extLst>
            </p:cNvPr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126D76F6-9C94-4AAF-BF70-40AF0EC19397}"/>
                </a:ext>
              </a:extLst>
            </p:cNvPr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9365258-C37A-437C-AC23-EFDA26884094}"/>
              </a:ext>
            </a:extLst>
          </p:cNvPr>
          <p:cNvGrpSpPr/>
          <p:nvPr/>
        </p:nvGrpSpPr>
        <p:grpSpPr>
          <a:xfrm>
            <a:off x="2540363" y="5484366"/>
            <a:ext cx="112418" cy="324481"/>
            <a:chOff x="6400800" y="194146"/>
            <a:chExt cx="236483" cy="76695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4CCA95E2-57BD-49CA-A0C8-A2C6E12E1F96}"/>
                </a:ext>
              </a:extLst>
            </p:cNvPr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7CB4EAA-E368-4AB4-A6FB-17C8D26E99F6}"/>
                </a:ext>
              </a:extLst>
            </p:cNvPr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32DBE27-429F-49A9-9FC2-7BBB5B603010}"/>
              </a:ext>
            </a:extLst>
          </p:cNvPr>
          <p:cNvGrpSpPr/>
          <p:nvPr/>
        </p:nvGrpSpPr>
        <p:grpSpPr>
          <a:xfrm>
            <a:off x="10884423" y="5484366"/>
            <a:ext cx="112418" cy="324481"/>
            <a:chOff x="6400800" y="194146"/>
            <a:chExt cx="236483" cy="76695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132219D5-DA9B-4FAD-9069-F548AEE2123E}"/>
                </a:ext>
              </a:extLst>
            </p:cNvPr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3A1EDF4-BBAF-4485-B6A7-0598931AE394}"/>
                </a:ext>
              </a:extLst>
            </p:cNvPr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89BB690-3BE3-40E6-AA69-2A70BFF08E81}"/>
              </a:ext>
            </a:extLst>
          </p:cNvPr>
          <p:cNvGrpSpPr/>
          <p:nvPr/>
        </p:nvGrpSpPr>
        <p:grpSpPr>
          <a:xfrm>
            <a:off x="8358802" y="5839653"/>
            <a:ext cx="112418" cy="324481"/>
            <a:chOff x="6400800" y="194146"/>
            <a:chExt cx="236483" cy="76695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E3BCE15-645B-4F57-84A3-C546BE9A842D}"/>
                </a:ext>
              </a:extLst>
            </p:cNvPr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1F10B67D-E8EA-4835-A1C5-D5E1877F6347}"/>
                </a:ext>
              </a:extLst>
            </p:cNvPr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EB7AD3-3573-47EF-966A-A3A53D123272}"/>
              </a:ext>
            </a:extLst>
          </p:cNvPr>
          <p:cNvGrpSpPr/>
          <p:nvPr/>
        </p:nvGrpSpPr>
        <p:grpSpPr>
          <a:xfrm>
            <a:off x="9125718" y="6195193"/>
            <a:ext cx="112418" cy="324481"/>
            <a:chOff x="6400800" y="194146"/>
            <a:chExt cx="236483" cy="76695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433E5B63-8124-4CE5-933F-5EDE25DF0A52}"/>
                </a:ext>
              </a:extLst>
            </p:cNvPr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EF039C15-F12A-4878-A645-F1645CBCE064}"/>
                </a:ext>
              </a:extLst>
            </p:cNvPr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3129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D16366-B2FC-4968-9898-6D0E60B4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A554DA-374E-4547-8235-C7F1F0518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72F4A4-8AE4-496C-AD01-E9835B74E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0BC03DA-B0FE-4E14-8B69-38E3ED445FA9}"/>
              </a:ext>
            </a:extLst>
          </p:cNvPr>
          <p:cNvSpPr txBox="1">
            <a:spLocks/>
          </p:cNvSpPr>
          <p:nvPr/>
        </p:nvSpPr>
        <p:spPr>
          <a:xfrm>
            <a:off x="3033091" y="0"/>
            <a:ext cx="6125817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60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C326B8E-2F45-4AC6-BD58-AB1350C93560}"/>
              </a:ext>
            </a:extLst>
          </p:cNvPr>
          <p:cNvSpPr txBox="1">
            <a:spLocks/>
          </p:cNvSpPr>
          <p:nvPr/>
        </p:nvSpPr>
        <p:spPr>
          <a:xfrm>
            <a:off x="3137452" y="43657"/>
            <a:ext cx="707997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VNI-Avo" pitchFamily="2" charset="0"/>
              </a:rPr>
              <a:t>Chuaån bò ñi döï sinh nhaät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3307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6"/>
          <p:cNvSpPr txBox="1">
            <a:spLocks noChangeArrowheads="1"/>
          </p:cNvSpPr>
          <p:nvPr/>
        </p:nvSpPr>
        <p:spPr bwMode="auto">
          <a:xfrm>
            <a:off x="3657603" y="2667001"/>
            <a:ext cx="4999567" cy="7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>
            <a:spAutoFit/>
          </a:bodyPr>
          <a:lstStyle>
            <a:lvl1pPr marL="342900" indent="-3429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KHỞI ĐỘNG</a:t>
            </a:r>
            <a:endParaRPr lang="en-US" alt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29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0"/>
            <a:ext cx="111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WordArt 6"/>
          <p:cNvSpPr>
            <a:spLocks noChangeArrowheads="1" noChangeShapeType="1" noTextEdit="1"/>
          </p:cNvSpPr>
          <p:nvPr/>
        </p:nvSpPr>
        <p:spPr bwMode="auto">
          <a:xfrm>
            <a:off x="1117602" y="0"/>
            <a:ext cx="105283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kết thúc!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KÝnh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chóc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qu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ý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thÇy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c«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gi¸o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m¹nh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khoÎ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!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Chóc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c¸c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em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ch¨m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ngoan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häc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giái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!</a:t>
            </a:r>
          </a:p>
        </p:txBody>
      </p:sp>
      <p:pic>
        <p:nvPicPr>
          <p:cNvPr id="55303" name="Picture 8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79257" y="3379259"/>
            <a:ext cx="6858000" cy="9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9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0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13800" y="3378200"/>
            <a:ext cx="68580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1" descr="BAR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CanhDieuTuoiTho-HienThuc_q2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883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19" fill="hold"/>
                                        <p:tgtEl>
                                          <p:spTgt spid="20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530005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>
                <a:solidFill>
                  <a:srgbClr val="FF0000"/>
                </a:solidFill>
                <a:latin typeface="+mj-lt"/>
              </a:rPr>
              <a:t>Con suối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29227" y="770021"/>
            <a:ext cx="10522857" cy="511743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8000" b="1" dirty="0" smtClean="0">
                <a:solidFill>
                  <a:srgbClr val="FFFF00"/>
                </a:solidFill>
                <a:latin typeface="Times New Roman"/>
              </a:rPr>
              <a:t>Buổi sáng</a:t>
            </a:r>
            <a:endParaRPr lang="en-US" sz="8000" b="1" dirty="0">
              <a:solidFill>
                <a:srgbClr val="FFFF00"/>
              </a:solidFill>
              <a:latin typeface="VNI-Avo" pitchFamily="2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537224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FFC000"/>
                </a:solidFill>
                <a:latin typeface="+mj-lt"/>
              </a:rPr>
              <a:t>Mặt biển sáng lấp lánh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29227" y="890337"/>
            <a:ext cx="10522857" cy="549442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 smtClean="0">
                <a:solidFill>
                  <a:srgbClr val="00FF00"/>
                </a:solidFill>
                <a:latin typeface="+mj-lt"/>
              </a:rPr>
              <a:t>Đi lại trên biển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497727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b="1" dirty="0">
                <a:solidFill>
                  <a:srgbClr val="FFC000"/>
                </a:solidFill>
                <a:latin typeface="Times New Roman"/>
              </a:rPr>
              <a:t>Buổi sớm mai, ông mặt trời nhô lên từ biển.</a:t>
            </a:r>
            <a:endParaRPr lang="en-US" sz="6600" b="1" dirty="0">
              <a:solidFill>
                <a:srgbClr val="FFC000"/>
              </a:solidFill>
              <a:latin typeface="Calibri Ligh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765059" y="393032"/>
            <a:ext cx="10522857" cy="459534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FF00"/>
                </a:solidFill>
                <a:latin typeface="Times New Roman"/>
              </a:rPr>
              <a:t>Đàn hải âu sải cánh bay liệng trên bầu trời.</a:t>
            </a:r>
            <a:endParaRPr lang="en-US" sz="6000" b="1" dirty="0">
              <a:solidFill>
                <a:srgbClr val="FFFF00"/>
              </a:solidFill>
              <a:latin typeface="Calibri Ligh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215</Words>
  <Application>Microsoft Office PowerPoint</Application>
  <PresentationFormat>Widescreen</PresentationFormat>
  <Paragraphs>75</Paragraphs>
  <Slides>20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Arial-Rounded</vt:lpstr>
      <vt:lpstr>HP001 4 hàng</vt:lpstr>
      <vt:lpstr>VNI-Avo</vt:lpstr>
      <vt:lpstr>.VnAvantH</vt:lpstr>
      <vt:lpstr>.VnTime</vt:lpstr>
      <vt:lpstr>Arial</vt:lpstr>
      <vt:lpstr>Tahoma</vt:lpstr>
      <vt:lpstr>Calibri</vt:lpstr>
      <vt:lpstr>Times New Roman</vt:lpstr>
      <vt:lpstr>SimSun</vt:lpstr>
      <vt:lpstr>Calibri Light</vt:lpstr>
      <vt:lpstr>.VnTifani HeavyH</vt:lpstr>
      <vt:lpstr>Wingdings</vt:lpstr>
      <vt:lpstr>Office Theme</vt:lpstr>
      <vt:lpstr>Blends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</cp:lastModifiedBy>
  <cp:revision>132</cp:revision>
  <dcterms:created xsi:type="dcterms:W3CDTF">2018-10-29T09:59:25Z</dcterms:created>
  <dcterms:modified xsi:type="dcterms:W3CDTF">2023-12-14T09:24:33Z</dcterms:modified>
</cp:coreProperties>
</file>