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20"/>
  </p:notesMasterIdLst>
  <p:sldIdLst>
    <p:sldId id="281" r:id="rId3"/>
    <p:sldId id="316" r:id="rId4"/>
    <p:sldId id="256" r:id="rId5"/>
    <p:sldId id="285" r:id="rId6"/>
    <p:sldId id="290" r:id="rId7"/>
    <p:sldId id="315" r:id="rId8"/>
    <p:sldId id="318" r:id="rId9"/>
    <p:sldId id="302" r:id="rId10"/>
    <p:sldId id="301" r:id="rId11"/>
    <p:sldId id="317" r:id="rId12"/>
    <p:sldId id="292" r:id="rId13"/>
    <p:sldId id="319" r:id="rId14"/>
    <p:sldId id="260" r:id="rId15"/>
    <p:sldId id="309" r:id="rId16"/>
    <p:sldId id="313" r:id="rId17"/>
    <p:sldId id="305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E3B46-6601-4EF2-8B8E-68170E5DB268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A49CA-5370-4504-9C50-79009DFDB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0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478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17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535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781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610911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398780" y="3102836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TIẾNG VIỆT LỚP 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350429" y="5760860"/>
            <a:ext cx="4162988" cy="5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8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8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Bùi</a:t>
            </a:r>
            <a:r>
              <a:rPr lang="en-US" altLang="zh-CN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Hoa</a:t>
            </a:r>
            <a:endParaRPr lang="zh-CN" altLang="en-US" sz="28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014984" y="522868"/>
            <a:ext cx="5114031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371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HOÀNG QUẾ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998058" y="1705268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71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 CÔ ĐẾN DỰ GIỜ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-38242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437356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657600"/>
            <a:ext cx="8229600" cy="24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626" cy="6858000"/>
          </a:xfrm>
          <a:prstGeom prst="rect">
            <a:avLst/>
          </a:prstGeom>
        </p:spPr>
      </p:pic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3152" y="1371600"/>
            <a:ext cx="3658791" cy="40005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96" y="873247"/>
            <a:ext cx="4533047" cy="511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1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433"/>
            <a:ext cx="8426294" cy="4391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31" y="3581400"/>
            <a:ext cx="8416106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3417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4038600"/>
            <a:ext cx="91440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hỏi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</a:t>
            </a:r>
          </a:p>
          <a:p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-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mạ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lúa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Bê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bò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  <a:p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ôm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rồi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</a:t>
            </a:r>
          </a:p>
          <a:p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-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con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vẫn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gái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  <a:endParaRPr lang="en-US" sz="3200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648403"/>
            <a:ext cx="883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hỏi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</a:t>
            </a:r>
          </a:p>
          <a:p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-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mạ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g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ọi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lúa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Bê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g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ọi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bò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  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g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ọi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  <a:p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ôm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rồi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</a:t>
            </a:r>
          </a:p>
          <a:p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-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 con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vẫn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gái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  <a:endParaRPr lang="en-US" sz="4800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619837" y="68265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784180" y="142368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118290" y="2045375"/>
            <a:ext cx="426492" cy="54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5649042" y="2109579"/>
            <a:ext cx="426492" cy="54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3497240" y="806485"/>
            <a:ext cx="6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8485498" y="1562485"/>
            <a:ext cx="6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5244728" y="2233931"/>
            <a:ext cx="6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4676493" y="2897338"/>
            <a:ext cx="6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5623446" y="3712876"/>
            <a:ext cx="6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3303897" y="5160305"/>
            <a:ext cx="6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3077573" y="1501079"/>
            <a:ext cx="6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3497240" y="4410996"/>
            <a:ext cx="6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848437" y="3583863"/>
            <a:ext cx="426492" cy="54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891087" y="4294496"/>
            <a:ext cx="426492" cy="54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1670075" y="648403"/>
            <a:ext cx="104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6077801" y="1382741"/>
            <a:ext cx="104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2978564" y="2109579"/>
            <a:ext cx="104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1991660" y="2836927"/>
            <a:ext cx="104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4651486" y="3579530"/>
            <a:ext cx="104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3826881" y="3570755"/>
            <a:ext cx="104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ồi</a:t>
            </a:r>
            <a:endParaRPr lang="en-US" sz="4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2380975" y="1382740"/>
            <a:ext cx="104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70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22" grpId="0"/>
      <p:bldP spid="23" grpId="0"/>
      <p:bldP spid="32" grpId="0"/>
      <p:bldP spid="33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38200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hỏi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</a:t>
            </a:r>
          </a:p>
          <a:p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-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mạ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lúa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Bê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bò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  <a:p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ôm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rồi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</a:t>
            </a:r>
          </a:p>
          <a:p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-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con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vẫn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gái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8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8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  <a:endParaRPr lang="en-US" sz="4800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21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40060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Xe</a:t>
            </a:r>
            <a:r>
              <a:rPr lang="en-US" sz="40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40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40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xe</a:t>
            </a:r>
            <a:r>
              <a:rPr lang="en-US" sz="40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40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bé</a:t>
            </a:r>
            <a:endParaRPr lang="en-US" sz="4000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600" cy="59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46729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762000" y="150376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411606" y="2343156"/>
            <a:ext cx="6149340" cy="2225993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68485" tIns="34288" rIns="68485" bIns="3428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 học về là đi học về...Đi Học Về - Bé Ellie KHÁNH NGỌC - Nhạc thiếu nhi vui nhộn 2022">
            <a:hlinkClick r:id="" action="ppaction://media"/>
            <a:extLst>
              <a:ext uri="{FF2B5EF4-FFF2-40B4-BE49-F238E27FC236}">
                <a16:creationId xmlns="" xmlns:a16="http://schemas.microsoft.com/office/drawing/2014/main" id="{A406B0A5-6CD1-4F62-9D55-377354E43D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304800"/>
            <a:ext cx="8051800" cy="5821363"/>
          </a:xfrm>
        </p:spPr>
      </p:pic>
    </p:spTree>
    <p:extLst>
      <p:ext uri="{BB962C8B-B14F-4D97-AF65-F5344CB8AC3E}">
        <p14:creationId xmlns:p14="http://schemas.microsoft.com/office/powerpoint/2010/main" val="15856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96" y="-44356"/>
            <a:ext cx="9144000" cy="65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-76200" y="5638800"/>
            <a:ext cx="66294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806" y="5809917"/>
            <a:ext cx="7391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Voi</a:t>
            </a:r>
            <a:r>
              <a:rPr lang="en-US" sz="46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46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mời</a:t>
            </a:r>
            <a:r>
              <a:rPr lang="en-US" sz="46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6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46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6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đi</a:t>
            </a:r>
            <a:r>
              <a:rPr lang="en-US" sz="46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6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xem</a:t>
            </a:r>
            <a:r>
              <a:rPr lang="en-US" sz="46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6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hội</a:t>
            </a:r>
            <a:r>
              <a:rPr lang="en-US" sz="46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1845" y="5811503"/>
            <a:ext cx="2057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oi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2588" y="5809917"/>
            <a:ext cx="2012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2120" y="5807572"/>
            <a:ext cx="153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76200"/>
            <a:ext cx="5410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1DB07D-77AC-4F12-8E1B-2939DFD19E10}"/>
              </a:ext>
            </a:extLst>
          </p:cNvPr>
          <p:cNvSpPr txBox="1"/>
          <p:nvPr/>
        </p:nvSpPr>
        <p:spPr>
          <a:xfrm>
            <a:off x="1524000" y="5257800"/>
            <a:ext cx="632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22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04800"/>
            <a:ext cx="5181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352800" y="5334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đồ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chơi</a:t>
            </a:r>
            <a:endParaRPr lang="en-US" sz="7200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2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828800"/>
            <a:ext cx="28273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28800"/>
            <a:ext cx="2667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38" y="1828800"/>
            <a:ext cx="2522561" cy="233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919"/>
            <a:ext cx="2009231" cy="10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828800"/>
            <a:ext cx="28273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28800"/>
            <a:ext cx="2667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38" y="1828800"/>
            <a:ext cx="2522561" cy="233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919"/>
            <a:ext cx="2009231" cy="10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78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19"/>
            <a:ext cx="1426195" cy="7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858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7919"/>
            <a:ext cx="1571042" cy="82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238</Words>
  <Application>Microsoft Office PowerPoint</Application>
  <PresentationFormat>On-screen Show (4:3)</PresentationFormat>
  <Paragraphs>49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宋体</vt:lpstr>
      <vt:lpstr>宋体</vt:lpstr>
      <vt:lpstr>Arial</vt:lpstr>
      <vt:lpstr>AvantGarde</vt:lpstr>
      <vt:lpstr>Calibri</vt:lpstr>
      <vt:lpstr>Calibri Light</vt:lpstr>
      <vt:lpstr>Tahoma</vt:lpstr>
      <vt:lpstr>Times New Roman</vt:lpstr>
      <vt:lpstr>Wingdings</vt:lpstr>
      <vt:lpstr>思源黑体 CN Light</vt:lpstr>
      <vt:lpstr>方正准圆简体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</cp:lastModifiedBy>
  <cp:revision>46</cp:revision>
  <dcterms:created xsi:type="dcterms:W3CDTF">2020-08-12T11:52:00Z</dcterms:created>
  <dcterms:modified xsi:type="dcterms:W3CDTF">2023-12-14T09:12:41Z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