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2" r:id="rId2"/>
    <p:sldMasterId id="2147483695" r:id="rId3"/>
    <p:sldMasterId id="2147483711" r:id="rId4"/>
    <p:sldMasterId id="2147483723" r:id="rId5"/>
  </p:sldMasterIdLst>
  <p:notesMasterIdLst>
    <p:notesMasterId r:id="rId18"/>
  </p:notesMasterIdLst>
  <p:sldIdLst>
    <p:sldId id="266" r:id="rId6"/>
    <p:sldId id="302" r:id="rId7"/>
    <p:sldId id="327" r:id="rId8"/>
    <p:sldId id="324" r:id="rId9"/>
    <p:sldId id="328" r:id="rId10"/>
    <p:sldId id="303" r:id="rId11"/>
    <p:sldId id="304" r:id="rId12"/>
    <p:sldId id="306" r:id="rId13"/>
    <p:sldId id="326" r:id="rId14"/>
    <p:sldId id="329" r:id="rId15"/>
    <p:sldId id="330" r:id="rId16"/>
    <p:sldId id="321" r:id="rId17"/>
  </p:sldIdLst>
  <p:sldSz cx="9144000" cy="5143500" type="screen16x9"/>
  <p:notesSz cx="6858000" cy="9144000"/>
  <p:embeddedFontLst>
    <p:embeddedFont>
      <p:font typeface="Baloo 2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angolin" panose="020B0604020202020204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5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4642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989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795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3436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447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766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7106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858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7191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6414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4223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9286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7124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4710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70838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7329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6620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1043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9139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62243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93018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06499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6" y="2356247"/>
            <a:ext cx="5903913" cy="83224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vi-VN" noProof="0"/>
              <a:t>Bấm &amp; sửa kiểu tiêu đề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6" y="2859882"/>
            <a:ext cx="5903913" cy="52268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vi-VN" noProof="0"/>
              <a:t>Bấm &amp; sửa kiểu phụ đề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06540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9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558671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9751" y="1383506"/>
            <a:ext cx="3632200" cy="3671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324350" y="1383506"/>
            <a:ext cx="3632200" cy="3671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00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85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2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96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85499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vi-VN" noProof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631687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0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084888" y="951310"/>
            <a:ext cx="1871662" cy="410408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68314" y="951310"/>
            <a:ext cx="5464175" cy="410408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64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25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9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40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1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7560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838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3653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8961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6377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8" r:id="rId3"/>
    <p:sldLayoutId id="214748365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sndAc>
      <p:stSnd>
        <p:snd r:embed="rId14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7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ransition>
    <p:sndAc>
      <p:stSnd>
        <p:snd r:embed="rId17" name="applause.wav"/>
      </p:stSnd>
    </p:sndAc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51310"/>
            <a:ext cx="741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383506"/>
            <a:ext cx="74168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7314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 b="1">
          <a:solidFill>
            <a:schemeClr val="tx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2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2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93330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ThayCoLaTatCa-VA-5263299 (mp3cut.net)">
            <a:hlinkClick r:id="" action="ppaction://media"/>
            <a:extLst>
              <a:ext uri="{FF2B5EF4-FFF2-40B4-BE49-F238E27FC236}">
                <a16:creationId xmlns:a16="http://schemas.microsoft.com/office/drawing/2014/main" id="{C85F66A0-A25F-48CE-8CB7-BA3D3E544CB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821754" y="3692628"/>
            <a:ext cx="304800" cy="1450873"/>
          </a:xfrm>
        </p:spPr>
      </p:pic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1" y="0"/>
            <a:ext cx="9343103" cy="5220929"/>
            <a:chOff x="10656392" y="-1427540"/>
            <a:chExt cx="10482197" cy="6839096"/>
          </a:xfrm>
        </p:grpSpPr>
        <p:grpSp>
          <p:nvGrpSpPr>
            <p:cNvPr id="17413" name="Group 4"/>
            <p:cNvGrpSpPr>
              <a:grpSpLocks/>
            </p:cNvGrpSpPr>
            <p:nvPr/>
          </p:nvGrpSpPr>
          <p:grpSpPr bwMode="auto">
            <a:xfrm>
              <a:off x="10656392" y="-1427540"/>
              <a:ext cx="10482197" cy="6839096"/>
              <a:chOff x="9548034" y="-1427541"/>
              <a:chExt cx="10482197" cy="6839096"/>
            </a:xfrm>
          </p:grpSpPr>
          <p:sp>
            <p:nvSpPr>
              <p:cNvPr id="17415" name="Rectangle 1"/>
              <p:cNvSpPr>
                <a:spLocks noChangeArrowheads="1"/>
              </p:cNvSpPr>
              <p:nvPr/>
            </p:nvSpPr>
            <p:spPr bwMode="auto">
              <a:xfrm>
                <a:off x="9548034" y="-1427541"/>
                <a:ext cx="10482197" cy="6839096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16" name="TextBox 7"/>
              <p:cNvSpPr txBox="1">
                <a:spLocks noChangeArrowheads="1"/>
              </p:cNvSpPr>
              <p:nvPr/>
            </p:nvSpPr>
            <p:spPr bwMode="auto">
              <a:xfrm>
                <a:off x="10495586" y="-1360652"/>
                <a:ext cx="8476896" cy="1209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800" b="1" kern="1200" dirty="0">
                  <a:solidFill>
                    <a:srgbClr val="0000CC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1800" b="1" kern="1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PHÒNG GIÁO DỤC VÀ ĐÀO TẠO THỊ XÃ ĐÔNG TRIỀU</a:t>
                </a: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1800" b="1" kern="12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TRƯỜNG TIỂU HỌC KIM SƠN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9268228" y="-1393278"/>
                <a:ext cx="762003" cy="7674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7418" name="TextBox 9"/>
              <p:cNvSpPr txBox="1">
                <a:spLocks noChangeArrowheads="1"/>
              </p:cNvSpPr>
              <p:nvPr/>
            </p:nvSpPr>
            <p:spPr bwMode="auto">
              <a:xfrm>
                <a:off x="10675091" y="212737"/>
                <a:ext cx="8297392" cy="1498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defTabSz="685800">
                  <a:spcBef>
                    <a:spcPts val="450"/>
                  </a:spcBef>
                  <a:spcAft>
                    <a:spcPts val="450"/>
                  </a:spcAft>
                  <a:buClrTx/>
                  <a:buNone/>
                </a:pPr>
                <a:r>
                  <a:rPr lang="en-US" sz="30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HOẠT ĐỘNG TRẢI NGHIỆM – LỚP 2</a:t>
                </a:r>
                <a:endParaRPr lang="en-US" sz="30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algn="ctr" defTabSz="685800">
                  <a:spcBef>
                    <a:spcPts val="450"/>
                  </a:spcBef>
                  <a:spcAft>
                    <a:spcPts val="450"/>
                  </a:spcAft>
                  <a:buClrTx/>
                  <a:buNone/>
                </a:pPr>
                <a:r>
                  <a:rPr lang="en-US" sz="3000" b="1" i="1" kern="120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TIẾT 2.BÀI </a:t>
                </a:r>
                <a:r>
                  <a:rPr lang="en-US" sz="30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9: CÓ BẠN THẬT LÀ VUI</a:t>
                </a:r>
                <a:endParaRPr lang="en-US" sz="3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19" name="TextBox 10"/>
              <p:cNvSpPr txBox="1">
                <a:spLocks noChangeArrowheads="1"/>
              </p:cNvSpPr>
              <p:nvPr/>
            </p:nvSpPr>
            <p:spPr bwMode="auto">
              <a:xfrm>
                <a:off x="12782998" y="3330447"/>
                <a:ext cx="6383599" cy="1390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Giáo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viên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Ngô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Ngọc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Hà</a:t>
                </a:r>
                <a:endParaRPr lang="en-US" altLang="en-US" sz="2100" b="1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TH Kim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Sơn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Đông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Triều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Quảng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100" b="1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Ninh</a:t>
                </a:r>
                <a:r>
                  <a:rPr lang="en-US" altLang="en-US" sz="2100" b="1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cxnSp>
          <p:nvCxnSpPr>
            <p:cNvPr id="17414" name="Straight Connector 5"/>
            <p:cNvCxnSpPr>
              <a:cxnSpLocks noChangeShapeType="1"/>
            </p:cNvCxnSpPr>
            <p:nvPr/>
          </p:nvCxnSpPr>
          <p:spPr bwMode="auto">
            <a:xfrm>
              <a:off x="14211797" y="-228018"/>
              <a:ext cx="3440692" cy="0"/>
            </a:xfrm>
            <a:prstGeom prst="line">
              <a:avLst/>
            </a:prstGeom>
            <a:noFill/>
            <a:ln w="2857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69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A057D59-2BB6-476E-835B-CE37A9C35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4D5B08-FFD9-4F95-924B-DEB894491874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>
              <a:extLst>
                <a:ext uri="{FF2B5EF4-FFF2-40B4-BE49-F238E27FC236}">
                  <a16:creationId xmlns:a16="http://schemas.microsoft.com/office/drawing/2014/main" id="{242F45AB-959A-4272-A0D3-FAF04509D7ED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>
                <a:extLst>
                  <a:ext uri="{FF2B5EF4-FFF2-40B4-BE49-F238E27FC236}">
                    <a16:creationId xmlns:a16="http://schemas.microsoft.com/office/drawing/2014/main" id="{84BE2992-D8E8-4BB6-ADA4-CAC4CEDCBF16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14;p25">
                <a:extLst>
                  <a:ext uri="{FF2B5EF4-FFF2-40B4-BE49-F238E27FC236}">
                    <a16:creationId xmlns:a16="http://schemas.microsoft.com/office/drawing/2014/main" id="{FE91CF79-7A08-431C-8234-ECB8D645EFD9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15;p25">
                <a:extLst>
                  <a:ext uri="{FF2B5EF4-FFF2-40B4-BE49-F238E27FC236}">
                    <a16:creationId xmlns:a16="http://schemas.microsoft.com/office/drawing/2014/main" id="{065FD29D-37D3-4464-BED3-B3711D05D905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16;p25">
                <a:extLst>
                  <a:ext uri="{FF2B5EF4-FFF2-40B4-BE49-F238E27FC236}">
                    <a16:creationId xmlns:a16="http://schemas.microsoft.com/office/drawing/2014/main" id="{BC1AE4E3-8292-4134-B1C1-DA54D208F1B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17;p25">
                <a:extLst>
                  <a:ext uri="{FF2B5EF4-FFF2-40B4-BE49-F238E27FC236}">
                    <a16:creationId xmlns:a16="http://schemas.microsoft.com/office/drawing/2014/main" id="{93270630-D1CD-4FA2-AB32-64F85646921A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18;p25">
                <a:extLst>
                  <a:ext uri="{FF2B5EF4-FFF2-40B4-BE49-F238E27FC236}">
                    <a16:creationId xmlns:a16="http://schemas.microsoft.com/office/drawing/2014/main" id="{B522BF35-BF9E-4819-B9F7-CFF56337901E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19;p25">
                <a:extLst>
                  <a:ext uri="{FF2B5EF4-FFF2-40B4-BE49-F238E27FC236}">
                    <a16:creationId xmlns:a16="http://schemas.microsoft.com/office/drawing/2014/main" id="{D32F7DFD-4513-4360-9765-D83B82C1FB8D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491;p33">
              <a:extLst>
                <a:ext uri="{FF2B5EF4-FFF2-40B4-BE49-F238E27FC236}">
                  <a16:creationId xmlns:a16="http://schemas.microsoft.com/office/drawing/2014/main" id="{C71A465F-039D-4DD9-885B-00D98DC8BB90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>
                <a:extLst>
                  <a:ext uri="{FF2B5EF4-FFF2-40B4-BE49-F238E27FC236}">
                    <a16:creationId xmlns:a16="http://schemas.microsoft.com/office/drawing/2014/main" id="{1AE3CF19-F12A-4667-B885-EF653AD0F9C1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93;p33">
                <a:extLst>
                  <a:ext uri="{FF2B5EF4-FFF2-40B4-BE49-F238E27FC236}">
                    <a16:creationId xmlns:a16="http://schemas.microsoft.com/office/drawing/2014/main" id="{CB957625-630F-469D-A12D-348615D67C64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94;p33">
                <a:extLst>
                  <a:ext uri="{FF2B5EF4-FFF2-40B4-BE49-F238E27FC236}">
                    <a16:creationId xmlns:a16="http://schemas.microsoft.com/office/drawing/2014/main" id="{FCD5BD6E-C70A-4890-B3B2-98A09568DE79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95;p33">
                <a:extLst>
                  <a:ext uri="{FF2B5EF4-FFF2-40B4-BE49-F238E27FC236}">
                    <a16:creationId xmlns:a16="http://schemas.microsoft.com/office/drawing/2014/main" id="{408469ED-15A4-4154-A249-F59CB1FDFB81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96;p33">
                <a:extLst>
                  <a:ext uri="{FF2B5EF4-FFF2-40B4-BE49-F238E27FC236}">
                    <a16:creationId xmlns:a16="http://schemas.microsoft.com/office/drawing/2014/main" id="{DE9EEEF1-C17F-4E5F-8FC4-F675CDA4327E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97;p33">
                <a:extLst>
                  <a:ext uri="{FF2B5EF4-FFF2-40B4-BE49-F238E27FC236}">
                    <a16:creationId xmlns:a16="http://schemas.microsoft.com/office/drawing/2014/main" id="{A88BB14E-11CA-4A13-84C6-3172A70B057B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98;p33">
                <a:extLst>
                  <a:ext uri="{FF2B5EF4-FFF2-40B4-BE49-F238E27FC236}">
                    <a16:creationId xmlns:a16="http://schemas.microsoft.com/office/drawing/2014/main" id="{F1361A18-6B00-4786-811F-49BD39607D4D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603;p35">
              <a:extLst>
                <a:ext uri="{FF2B5EF4-FFF2-40B4-BE49-F238E27FC236}">
                  <a16:creationId xmlns:a16="http://schemas.microsoft.com/office/drawing/2014/main" id="{74EFB417-DBF9-4412-862E-E553BDE83E2F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>
                <a:extLst>
                  <a:ext uri="{FF2B5EF4-FFF2-40B4-BE49-F238E27FC236}">
                    <a16:creationId xmlns:a16="http://schemas.microsoft.com/office/drawing/2014/main" id="{9CB1395F-402D-4CF4-8DC4-28EA9A35FC79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605;p35">
                <a:extLst>
                  <a:ext uri="{FF2B5EF4-FFF2-40B4-BE49-F238E27FC236}">
                    <a16:creationId xmlns:a16="http://schemas.microsoft.com/office/drawing/2014/main" id="{FDDFECDA-5FA1-4C78-A068-E21441DE7CF2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606;p35">
                <a:extLst>
                  <a:ext uri="{FF2B5EF4-FFF2-40B4-BE49-F238E27FC236}">
                    <a16:creationId xmlns:a16="http://schemas.microsoft.com/office/drawing/2014/main" id="{681D035A-0961-45C9-ACC9-777CCD96BA49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607;p35">
                <a:extLst>
                  <a:ext uri="{FF2B5EF4-FFF2-40B4-BE49-F238E27FC236}">
                    <a16:creationId xmlns:a16="http://schemas.microsoft.com/office/drawing/2014/main" id="{65C34DBE-B36E-4BB6-B0DA-D541A042CBF0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608;p35">
                <a:extLst>
                  <a:ext uri="{FF2B5EF4-FFF2-40B4-BE49-F238E27FC236}">
                    <a16:creationId xmlns:a16="http://schemas.microsoft.com/office/drawing/2014/main" id="{B570BF7A-6218-46CA-AE1A-38BE9961F4AA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09;p35">
                <a:extLst>
                  <a:ext uri="{FF2B5EF4-FFF2-40B4-BE49-F238E27FC236}">
                    <a16:creationId xmlns:a16="http://schemas.microsoft.com/office/drawing/2014/main" id="{6E4D22E7-74CB-4155-93C1-4A9829670E3B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BD0AC3-1AEF-4E71-8E13-340CBEE81B8F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98A26D5-5F24-40EA-A855-45BF73646324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0E13F02-21D9-4BA0-9116-E02E6EC33D3F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D7540A-239D-414B-897D-151842C75E60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FF092CC-B744-4674-B605-13E9A02011DB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50ACDC-D7D4-4FC4-BEDD-344463ED0E8C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5BD5AE-CA7F-40D7-BF1D-C323336B0C8C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F42D6D-E405-4340-A389-FDBC2A1C8601}"/>
              </a:ext>
            </a:extLst>
          </p:cNvPr>
          <p:cNvSpPr txBox="1"/>
          <p:nvPr/>
        </p:nvSpPr>
        <p:spPr>
          <a:xfrm>
            <a:off x="571094" y="454039"/>
            <a:ext cx="851646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65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A65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Gặp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người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thân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trò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chia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sẻ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giờ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E31964-FD7E-49E0-A2BF-E140EC3C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31" y="1585887"/>
            <a:ext cx="5386275" cy="310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9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81473" y="386103"/>
            <a:ext cx="9767888" cy="46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2805113" y="2980135"/>
            <a:ext cx="3550972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defTabSz="342900">
              <a:buClrTx/>
            </a:pPr>
            <a:r>
              <a:rPr lang="en-US" sz="4950" kern="1200">
                <a:solidFill>
                  <a:srgbClr val="FFFFFF"/>
                </a:solidFill>
                <a:latin typeface="UTM Avo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605B88-44A3-482D-AEAD-DC89A3C63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18745"/>
            <a:ext cx="819264" cy="90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4CBA5-7183-4CA8-9A2E-883A76698B69}"/>
              </a:ext>
            </a:extLst>
          </p:cNvPr>
          <p:cNvSpPr txBox="1"/>
          <p:nvPr/>
        </p:nvSpPr>
        <p:spPr>
          <a:xfrm>
            <a:off x="609699" y="563718"/>
            <a:ext cx="8077101" cy="94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Đứng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hiệu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lệnh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D8F8A-74F8-4C1F-B7F8-1B47FBCCF5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11" y="1592480"/>
            <a:ext cx="3371850" cy="26955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D7DF02-0A07-4D4B-9501-70C7C311AEC2}"/>
              </a:ext>
            </a:extLst>
          </p:cNvPr>
          <p:cNvGrpSpPr/>
          <p:nvPr/>
        </p:nvGrpSpPr>
        <p:grpSpPr>
          <a:xfrm>
            <a:off x="5600700" y="1885767"/>
            <a:ext cx="3292349" cy="2934805"/>
            <a:chOff x="5701192" y="790169"/>
            <a:chExt cx="3292349" cy="29348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E47E2B-73CE-44D0-BA0D-99FD4003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72"/>
            <a:stretch/>
          </p:blipFill>
          <p:spPr>
            <a:xfrm>
              <a:off x="5806193" y="790169"/>
              <a:ext cx="3187348" cy="290512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065C45-F5E8-480B-B5BC-8C131C3C5B02}"/>
                </a:ext>
              </a:extLst>
            </p:cNvPr>
            <p:cNvSpPr/>
            <p:nvPr/>
          </p:nvSpPr>
          <p:spPr>
            <a:xfrm>
              <a:off x="5701192" y="3093156"/>
              <a:ext cx="925386" cy="631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7B0334-E528-4771-B7ED-E72CC56D590A}"/>
                </a:ext>
              </a:extLst>
            </p:cNvPr>
            <p:cNvSpPr/>
            <p:nvPr/>
          </p:nvSpPr>
          <p:spPr>
            <a:xfrm>
              <a:off x="6614181" y="3394225"/>
              <a:ext cx="317197" cy="301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431B96-1818-409D-B07B-F7D7179A83C7}"/>
                </a:ext>
              </a:extLst>
            </p:cNvPr>
            <p:cNvSpPr/>
            <p:nvPr/>
          </p:nvSpPr>
          <p:spPr>
            <a:xfrm>
              <a:off x="6931378" y="3514725"/>
              <a:ext cx="183797" cy="210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49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D1905AD-01CF-4AB4-912F-B4B963D5E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7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28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789319"/>
            <a:ext cx="9105607" cy="435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04" y="34382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95" y="305043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14" y="539426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t-Con-Vit-Be-Khanh-Linh (mp3cut (mp3cut.net) (1)">
            <a:hlinkClick r:id="" action="ppaction://media"/>
            <a:extLst>
              <a:ext uri="{FF2B5EF4-FFF2-40B4-BE49-F238E27FC236}">
                <a16:creationId xmlns:a16="http://schemas.microsoft.com/office/drawing/2014/main" id="{752EFF03-1367-4EAB-A247-BA829B882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9687" y="3829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88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6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608BE-3D4C-4114-A906-D8B3DFCE8BF4}"/>
              </a:ext>
            </a:extLst>
          </p:cNvPr>
          <p:cNvSpPr txBox="1"/>
          <p:nvPr/>
        </p:nvSpPr>
        <p:spPr>
          <a:xfrm>
            <a:off x="448900" y="269461"/>
            <a:ext cx="853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7727D-DE5F-4D76-B910-19E714ED1782}"/>
              </a:ext>
            </a:extLst>
          </p:cNvPr>
          <p:cNvGrpSpPr/>
          <p:nvPr/>
        </p:nvGrpSpPr>
        <p:grpSpPr>
          <a:xfrm>
            <a:off x="937260" y="756921"/>
            <a:ext cx="4922519" cy="2887980"/>
            <a:chOff x="5272086" y="1410830"/>
            <a:chExt cx="3629026" cy="3400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BFA114-5CBF-436C-ABD2-65F8A6D2C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72087" y="1410831"/>
              <a:ext cx="3629025" cy="34004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5C7BCD-D9CC-4349-92B7-87B443F0BB2B}"/>
                </a:ext>
              </a:extLst>
            </p:cNvPr>
            <p:cNvSpPr/>
            <p:nvPr/>
          </p:nvSpPr>
          <p:spPr>
            <a:xfrm>
              <a:off x="5272086" y="1410830"/>
              <a:ext cx="1566863" cy="233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244832-15AA-4301-8A8C-32F9C54D41C6}"/>
              </a:ext>
            </a:extLst>
          </p:cNvPr>
          <p:cNvSpPr txBox="1"/>
          <p:nvPr/>
        </p:nvSpPr>
        <p:spPr>
          <a:xfrm>
            <a:off x="1127030" y="3670697"/>
            <a:ext cx="734567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err="1">
                <a:solidFill>
                  <a:srgbClr val="002060"/>
                </a:solidFill>
              </a:rPr>
              <a:t>Tình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huống</a:t>
            </a:r>
            <a:r>
              <a:rPr lang="en-US" sz="2000" b="1" i="1" dirty="0">
                <a:solidFill>
                  <a:srgbClr val="002060"/>
                </a:solidFill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</a:rPr>
              <a:t>Bút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của</a:t>
            </a:r>
            <a:r>
              <a:rPr lang="en-US" sz="2000" b="1" dirty="0">
                <a:solidFill>
                  <a:srgbClr val="002060"/>
                </a:solidFill>
              </a:rPr>
              <a:t> Nam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hỏng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bạn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cho</a:t>
            </a:r>
            <a:r>
              <a:rPr lang="en-US" sz="2000" b="1" dirty="0">
                <a:solidFill>
                  <a:srgbClr val="002060"/>
                </a:solidFill>
              </a:rPr>
              <a:t> Nam </a:t>
            </a:r>
            <a:r>
              <a:rPr lang="en-US" sz="2000" b="1" dirty="0" err="1">
                <a:solidFill>
                  <a:srgbClr val="002060"/>
                </a:solidFill>
              </a:rPr>
              <a:t>mượn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bút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Nếu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là</a:t>
            </a:r>
            <a:r>
              <a:rPr lang="en-US" sz="2000" b="1" dirty="0">
                <a:solidFill>
                  <a:srgbClr val="002060"/>
                </a:solidFill>
              </a:rPr>
              <a:t> Nam,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nói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bạn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30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FB4A26-9D26-4578-9D30-A1FE08DCC232}"/>
              </a:ext>
            </a:extLst>
          </p:cNvPr>
          <p:cNvSpPr txBox="1"/>
          <p:nvPr/>
        </p:nvSpPr>
        <p:spPr>
          <a:xfrm>
            <a:off x="915123" y="3591899"/>
            <a:ext cx="776949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40D5B-A2DF-40FA-BAB9-B3967C7B3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9" y="567389"/>
            <a:ext cx="6523264" cy="2717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B2165-9197-4529-B090-1EA28F5ED945}"/>
              </a:ext>
            </a:extLst>
          </p:cNvPr>
          <p:cNvSpPr txBox="1"/>
          <p:nvPr/>
        </p:nvSpPr>
        <p:spPr>
          <a:xfrm>
            <a:off x="434749" y="167279"/>
            <a:ext cx="8534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43C915-1B9C-4B6A-94A7-DC718B487497}"/>
              </a:ext>
            </a:extLst>
          </p:cNvPr>
          <p:cNvSpPr txBox="1"/>
          <p:nvPr/>
        </p:nvSpPr>
        <p:spPr>
          <a:xfrm>
            <a:off x="430331" y="140083"/>
            <a:ext cx="4408386" cy="222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74308-4EA1-44BF-9882-2436FB2EA69E}"/>
              </a:ext>
            </a:extLst>
          </p:cNvPr>
          <p:cNvSpPr txBox="1"/>
          <p:nvPr/>
        </p:nvSpPr>
        <p:spPr>
          <a:xfrm>
            <a:off x="4823460" y="133547"/>
            <a:ext cx="4084301" cy="265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F1717-F529-4499-93B3-8DFB59D15402}"/>
              </a:ext>
            </a:extLst>
          </p:cNvPr>
          <p:cNvCxnSpPr>
            <a:cxnSpLocks/>
          </p:cNvCxnSpPr>
          <p:nvPr/>
        </p:nvCxnSpPr>
        <p:spPr>
          <a:xfrm>
            <a:off x="4808203" y="127797"/>
            <a:ext cx="15257" cy="2859243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474743-766D-4EAA-B642-141B7156FA7C}"/>
              </a:ext>
            </a:extLst>
          </p:cNvPr>
          <p:cNvSpPr txBox="1"/>
          <p:nvPr/>
        </p:nvSpPr>
        <p:spPr>
          <a:xfrm>
            <a:off x="1036320" y="3223260"/>
            <a:ext cx="699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9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ành trình 10 năm cõng bạn khuyết tật đến trường: “Dù cõng bạn cả đời, mình cũng sẵn sàng” - Ảnh 2.">
            <a:extLst>
              <a:ext uri="{FF2B5EF4-FFF2-40B4-BE49-F238E27FC236}">
                <a16:creationId xmlns:a16="http://schemas.microsoft.com/office/drawing/2014/main" id="{DF6F55A6-C195-47C7-863A-C102C2AD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203835"/>
            <a:ext cx="8401050" cy="39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A5F0F-8D1D-4C33-95D7-9A6B66023FC7}"/>
              </a:ext>
            </a:extLst>
          </p:cNvPr>
          <p:cNvSpPr txBox="1"/>
          <p:nvPr/>
        </p:nvSpPr>
        <p:spPr>
          <a:xfrm>
            <a:off x="2019300" y="4312920"/>
            <a:ext cx="618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HIẾU – TẤT MINH (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THPT Thanh </a:t>
            </a:r>
            <a:r>
              <a:rPr 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2834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heme hdtt[20210610095745176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267</Words>
  <Application>Microsoft Office PowerPoint</Application>
  <PresentationFormat>On-screen Show (16:9)</PresentationFormat>
  <Paragraphs>26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Pangolin</vt:lpstr>
      <vt:lpstr>Arial</vt:lpstr>
      <vt:lpstr>Baloo 2</vt:lpstr>
      <vt:lpstr>UTM Avo</vt:lpstr>
      <vt:lpstr>Calibri</vt:lpstr>
      <vt:lpstr>ITC Avant Garde Std Bk</vt:lpstr>
      <vt:lpstr>Verdana</vt:lpstr>
      <vt:lpstr>Times New Roman</vt:lpstr>
      <vt:lpstr>English Vocabulary Workshop by Slidesgo</vt:lpstr>
      <vt:lpstr>2_Office Theme</vt:lpstr>
      <vt:lpstr>3_Office Theme</vt:lpstr>
      <vt:lpstr>template</vt:lpstr>
      <vt:lpstr>1_English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47</cp:revision>
  <dcterms:modified xsi:type="dcterms:W3CDTF">2021-10-28T01:39:55Z</dcterms:modified>
</cp:coreProperties>
</file>