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65" r:id="rId9"/>
    <p:sldId id="289" r:id="rId10"/>
    <p:sldId id="274" r:id="rId11"/>
    <p:sldId id="275" r:id="rId12"/>
    <p:sldId id="276" r:id="rId13"/>
    <p:sldId id="278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5FD"/>
    <a:srgbClr val="F6882E"/>
    <a:srgbClr val="FCFCE6"/>
    <a:srgbClr val="FF3399"/>
    <a:srgbClr val="0000FF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F596CD-613A-41CF-ADCA-FD2EBAE1FC9D}" v="5" dt="2022-07-28T09:01:49.061"/>
    <p1510:client id="{F610D348-3FA2-41CB-81DF-CDED36A15700}" v="182" dt="2022-07-27T22:13:16.4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677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E9F596CD-613A-41CF-ADCA-FD2EBAE1FC9D}"/>
    <pc:docChg chg="custSel modSld">
      <pc:chgData name="Trang Ha" userId="270efafb50020bd6" providerId="LiveId" clId="{E9F596CD-613A-41CF-ADCA-FD2EBAE1FC9D}" dt="2022-07-28T09:01:49.060" v="71"/>
      <pc:docMkLst>
        <pc:docMk/>
      </pc:docMkLst>
      <pc:sldChg chg="delSp mod delAnim">
        <pc:chgData name="Trang Ha" userId="270efafb50020bd6" providerId="LiveId" clId="{E9F596CD-613A-41CF-ADCA-FD2EBAE1FC9D}" dt="2022-07-28T08:58:26.874" v="0" actId="478"/>
        <pc:sldMkLst>
          <pc:docMk/>
          <pc:sldMk cId="3120436675" sldId="257"/>
        </pc:sldMkLst>
        <pc:picChg chg="del">
          <ac:chgData name="Trang Ha" userId="270efafb50020bd6" providerId="LiveId" clId="{E9F596CD-613A-41CF-ADCA-FD2EBAE1FC9D}" dt="2022-07-28T08:58:26.874" v="0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delSp modSp mod delAnim modAnim">
        <pc:chgData name="Trang Ha" userId="270efafb50020bd6" providerId="LiveId" clId="{E9F596CD-613A-41CF-ADCA-FD2EBAE1FC9D}" dt="2022-07-28T09:01:49.060" v="71"/>
        <pc:sldMkLst>
          <pc:docMk/>
          <pc:sldMk cId="1421230677" sldId="272"/>
        </pc:sldMkLst>
        <pc:spChg chg="mod">
          <ac:chgData name="Trang Ha" userId="270efafb50020bd6" providerId="LiveId" clId="{E9F596CD-613A-41CF-ADCA-FD2EBAE1FC9D}" dt="2022-07-28T09:00:47.124" v="67" actId="1037"/>
          <ac:spMkLst>
            <pc:docMk/>
            <pc:sldMk cId="1421230677" sldId="272"/>
            <ac:spMk id="15" creationId="{9CDD8D35-450C-BB98-F788-B91E97BEBC7C}"/>
          </ac:spMkLst>
        </pc:spChg>
        <pc:spChg chg="del">
          <ac:chgData name="Trang Ha" userId="270efafb50020bd6" providerId="LiveId" clId="{E9F596CD-613A-41CF-ADCA-FD2EBAE1FC9D}" dt="2022-07-28T09:00:12.060" v="2" actId="478"/>
          <ac:spMkLst>
            <pc:docMk/>
            <pc:sldMk cId="1421230677" sldId="272"/>
            <ac:spMk id="18" creationId="{64798910-7600-8ACC-1488-0FDD3A96A72F}"/>
          </ac:spMkLst>
        </pc:spChg>
        <pc:spChg chg="mod">
          <ac:chgData name="Trang Ha" userId="270efafb50020bd6" providerId="LiveId" clId="{E9F596CD-613A-41CF-ADCA-FD2EBAE1FC9D}" dt="2022-07-28T09:00:47.124" v="67" actId="1037"/>
          <ac:spMkLst>
            <pc:docMk/>
            <pc:sldMk cId="1421230677" sldId="272"/>
            <ac:spMk id="31" creationId="{20150C77-581A-ABFF-C442-C558DC742E2F}"/>
          </ac:spMkLst>
        </pc:spChg>
        <pc:spChg chg="mod">
          <ac:chgData name="Trang Ha" userId="270efafb50020bd6" providerId="LiveId" clId="{E9F596CD-613A-41CF-ADCA-FD2EBAE1FC9D}" dt="2022-07-28T09:00:47.124" v="67" actId="1037"/>
          <ac:spMkLst>
            <pc:docMk/>
            <pc:sldMk cId="1421230677" sldId="272"/>
            <ac:spMk id="32" creationId="{08C49144-C02E-D740-353D-3CB655EA2800}"/>
          </ac:spMkLst>
        </pc:spChg>
        <pc:spChg chg="mod">
          <ac:chgData name="Trang Ha" userId="270efafb50020bd6" providerId="LiveId" clId="{E9F596CD-613A-41CF-ADCA-FD2EBAE1FC9D}" dt="2022-07-28T09:00:47.124" v="67" actId="1037"/>
          <ac:spMkLst>
            <pc:docMk/>
            <pc:sldMk cId="1421230677" sldId="272"/>
            <ac:spMk id="33" creationId="{FA2D9A1E-61FF-E57C-F702-33B68BBA9AD5}"/>
          </ac:spMkLst>
        </pc:spChg>
        <pc:spChg chg="del mod">
          <ac:chgData name="Trang Ha" userId="270efafb50020bd6" providerId="LiveId" clId="{E9F596CD-613A-41CF-ADCA-FD2EBAE1FC9D}" dt="2022-07-28T09:00:15.653" v="4" actId="478"/>
          <ac:spMkLst>
            <pc:docMk/>
            <pc:sldMk cId="1421230677" sldId="272"/>
            <ac:spMk id="37" creationId="{78E0B0AA-CCF5-5393-4DC3-016BBDED1819}"/>
          </ac:spMkLst>
        </pc:spChg>
        <pc:spChg chg="del">
          <ac:chgData name="Trang Ha" userId="270efafb50020bd6" providerId="LiveId" clId="{E9F596CD-613A-41CF-ADCA-FD2EBAE1FC9D}" dt="2022-07-28T09:00:12.060" v="2" actId="478"/>
          <ac:spMkLst>
            <pc:docMk/>
            <pc:sldMk cId="1421230677" sldId="272"/>
            <ac:spMk id="39" creationId="{A3229D5B-54D3-53D4-DDF8-45AA7C4CCDC8}"/>
          </ac:spMkLst>
        </pc:spChg>
        <pc:spChg chg="del">
          <ac:chgData name="Trang Ha" userId="270efafb50020bd6" providerId="LiveId" clId="{E9F596CD-613A-41CF-ADCA-FD2EBAE1FC9D}" dt="2022-07-28T09:00:12.060" v="2" actId="478"/>
          <ac:spMkLst>
            <pc:docMk/>
            <pc:sldMk cId="1421230677" sldId="272"/>
            <ac:spMk id="40" creationId="{97D727ED-2E07-C0D0-32EA-7A4190CF8D9B}"/>
          </ac:spMkLst>
        </pc:spChg>
        <pc:spChg chg="del">
          <ac:chgData name="Trang Ha" userId="270efafb50020bd6" providerId="LiveId" clId="{E9F596CD-613A-41CF-ADCA-FD2EBAE1FC9D}" dt="2022-07-28T09:00:12.060" v="2" actId="478"/>
          <ac:spMkLst>
            <pc:docMk/>
            <pc:sldMk cId="1421230677" sldId="272"/>
            <ac:spMk id="41" creationId="{785FF47A-47D0-E116-4007-666B0C72ABBA}"/>
          </ac:spMkLst>
        </pc:spChg>
        <pc:spChg chg="del">
          <ac:chgData name="Trang Ha" userId="270efafb50020bd6" providerId="LiveId" clId="{E9F596CD-613A-41CF-ADCA-FD2EBAE1FC9D}" dt="2022-07-28T09:00:12.060" v="2" actId="478"/>
          <ac:spMkLst>
            <pc:docMk/>
            <pc:sldMk cId="1421230677" sldId="272"/>
            <ac:spMk id="43" creationId="{5B9137F2-6DC6-EA78-3C18-8AA7FB8CEEBE}"/>
          </ac:spMkLst>
        </pc:spChg>
        <pc:spChg chg="del">
          <ac:chgData name="Trang Ha" userId="270efafb50020bd6" providerId="LiveId" clId="{E9F596CD-613A-41CF-ADCA-FD2EBAE1FC9D}" dt="2022-07-28T09:00:12.060" v="2" actId="478"/>
          <ac:spMkLst>
            <pc:docMk/>
            <pc:sldMk cId="1421230677" sldId="272"/>
            <ac:spMk id="44" creationId="{AEBA8E45-E47E-FD20-ED07-52EFB0172C43}"/>
          </ac:spMkLst>
        </pc:spChg>
        <pc:picChg chg="mod">
          <ac:chgData name="Trang Ha" userId="270efafb50020bd6" providerId="LiveId" clId="{E9F596CD-613A-41CF-ADCA-FD2EBAE1FC9D}" dt="2022-07-28T09:00:47.124" v="67" actId="1037"/>
          <ac:picMkLst>
            <pc:docMk/>
            <pc:sldMk cId="1421230677" sldId="272"/>
            <ac:picMk id="13" creationId="{074675B5-8370-8E36-4045-ACC1BFE49F4C}"/>
          </ac:picMkLst>
        </pc:picChg>
        <pc:picChg chg="del">
          <ac:chgData name="Trang Ha" userId="270efafb50020bd6" providerId="LiveId" clId="{E9F596CD-613A-41CF-ADCA-FD2EBAE1FC9D}" dt="2022-07-28T09:00:01.424" v="1" actId="478"/>
          <ac:picMkLst>
            <pc:docMk/>
            <pc:sldMk cId="1421230677" sldId="272"/>
            <ac:picMk id="17" creationId="{FCACF38D-E31F-CA0D-4BC0-C7C0EF42A31F}"/>
          </ac:picMkLst>
        </pc:picChg>
        <pc:picChg chg="mod">
          <ac:chgData name="Trang Ha" userId="270efafb50020bd6" providerId="LiveId" clId="{E9F596CD-613A-41CF-ADCA-FD2EBAE1FC9D}" dt="2022-07-28T09:00:37.277" v="47" actId="1076"/>
          <ac:picMkLst>
            <pc:docMk/>
            <pc:sldMk cId="1421230677" sldId="272"/>
            <ac:picMk id="28" creationId="{37DD7AE9-2910-5019-4F9E-78091DAB6F1F}"/>
          </ac:picMkLst>
        </pc:picChg>
      </pc:sldChg>
    </pc:docChg>
  </pc:docChgLst>
  <pc:docChgLst>
    <pc:chgData name="Trang Ha" userId="270efafb50020bd6" providerId="LiveId" clId="{F610D348-3FA2-41CB-81DF-CDED36A15700}"/>
    <pc:docChg chg="undo custSel addSld delSld modSld">
      <pc:chgData name="Trang Ha" userId="270efafb50020bd6" providerId="LiveId" clId="{F610D348-3FA2-41CB-81DF-CDED36A15700}" dt="2022-07-27T22:37:50.453" v="1712" actId="20577"/>
      <pc:docMkLst>
        <pc:docMk/>
      </pc:docMkLst>
      <pc:sldChg chg="modSp mod">
        <pc:chgData name="Trang Ha" userId="270efafb50020bd6" providerId="LiveId" clId="{F610D348-3FA2-41CB-81DF-CDED36A15700}" dt="2022-07-27T11:03:28.707" v="1698" actId="1076"/>
        <pc:sldMkLst>
          <pc:docMk/>
          <pc:sldMk cId="562573195" sldId="256"/>
        </pc:sldMkLst>
        <pc:spChg chg="mod">
          <ac:chgData name="Trang Ha" userId="270efafb50020bd6" providerId="LiveId" clId="{F610D348-3FA2-41CB-81DF-CDED36A15700}" dt="2022-07-27T08:26:23.457" v="2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F610D348-3FA2-41CB-81DF-CDED36A15700}" dt="2022-07-27T11:03:28.707" v="1698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09:38:27.403" v="576" actId="255"/>
        <pc:sldMkLst>
          <pc:docMk/>
          <pc:sldMk cId="2365650238" sldId="258"/>
        </pc:sldMkLst>
        <pc:spChg chg="mod">
          <ac:chgData name="Trang Ha" userId="270efafb50020bd6" providerId="LiveId" clId="{F610D348-3FA2-41CB-81DF-CDED36A15700}" dt="2022-07-27T09:38:27.403" v="576" actId="255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610D348-3FA2-41CB-81DF-CDED36A15700}" dt="2022-07-27T08:42:55.532" v="54" actId="478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08:42:53.389" v="53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0.693" v="464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7T09:11:13.480" v="362" actId="2085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19" creationId="{D10822E4-27DD-CA1F-28EE-9C8154E0E0F9}"/>
          </ac:spMkLst>
        </pc:spChg>
        <pc:spChg chg="add mod">
          <ac:chgData name="Trang Ha" userId="270efafb50020bd6" providerId="LiveId" clId="{F610D348-3FA2-41CB-81DF-CDED36A15700}" dt="2022-07-27T09:13:28.539" v="376" actId="1035"/>
          <ac:spMkLst>
            <pc:docMk/>
            <pc:sldMk cId="2365650238" sldId="258"/>
            <ac:spMk id="38" creationId="{560A0534-C96F-CE74-7AD4-FC1B2E232891}"/>
          </ac:spMkLst>
        </pc:spChg>
        <pc:spChg chg="add mod">
          <ac:chgData name="Trang Ha" userId="270efafb50020bd6" providerId="LiveId" clId="{F610D348-3FA2-41CB-81DF-CDED36A15700}" dt="2022-07-27T09:16:21.032" v="382" actId="1076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F610D348-3FA2-41CB-81DF-CDED36A15700}" dt="2022-07-27T08:59:07.689" v="308" actId="571"/>
          <ac:spMkLst>
            <pc:docMk/>
            <pc:sldMk cId="2365650238" sldId="258"/>
            <ac:spMk id="40" creationId="{EA008BA1-CEF2-85BF-DC0C-70B668C17E42}"/>
          </ac:spMkLst>
        </pc:spChg>
        <pc:spChg chg="add del">
          <ac:chgData name="Trang Ha" userId="270efafb50020bd6" providerId="LiveId" clId="{F610D348-3FA2-41CB-81DF-CDED36A15700}" dt="2022-07-27T08:57:32.603" v="287"/>
          <ac:spMkLst>
            <pc:docMk/>
            <pc:sldMk cId="2365650238" sldId="258"/>
            <ac:spMk id="41" creationId="{55C1D930-83ED-A4D4-E62D-754EF9382357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45" creationId="{962B6AF8-7BFA-328E-B844-8C887D04C50D}"/>
          </ac:spMkLst>
        </pc:spChg>
        <pc:spChg chg="add del">
          <ac:chgData name="Trang Ha" userId="270efafb50020bd6" providerId="LiveId" clId="{F610D348-3FA2-41CB-81DF-CDED36A15700}" dt="2022-07-27T08:59:48.029" v="311"/>
          <ac:spMkLst>
            <pc:docMk/>
            <pc:sldMk cId="2365650238" sldId="258"/>
            <ac:spMk id="46" creationId="{7E613E53-BF96-B33B-4F6C-30BD3DC632A8}"/>
          </ac:spMkLst>
        </pc:spChg>
        <pc:spChg chg="mod">
          <ac:chgData name="Trang Ha" userId="270efafb50020bd6" providerId="LiveId" clId="{F610D348-3FA2-41CB-81DF-CDED36A15700}" dt="2022-07-27T09:01:26.615" v="313"/>
          <ac:spMkLst>
            <pc:docMk/>
            <pc:sldMk cId="2365650238" sldId="258"/>
            <ac:spMk id="47" creationId="{06F924BA-F075-2093-5364-806CF7CD2319}"/>
          </ac:spMkLst>
        </pc:spChg>
        <pc:grpChg chg="del">
          <ac:chgData name="Trang Ha" userId="270efafb50020bd6" providerId="LiveId" clId="{F610D348-3FA2-41CB-81DF-CDED36A15700}" dt="2022-07-27T08:42:55.532" v="54" actId="478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09:06:12.702" v="345" actId="1076"/>
          <ac:grpSpMkLst>
            <pc:docMk/>
            <pc:sldMk cId="2365650238" sldId="258"/>
            <ac:grpSpMk id="12" creationId="{00000000-0000-0000-0000-000000000000}"/>
          </ac:grpSpMkLst>
        </pc:grpChg>
        <pc:grpChg chg="add mod">
          <ac:chgData name="Trang Ha" userId="270efafb50020bd6" providerId="LiveId" clId="{F610D348-3FA2-41CB-81DF-CDED36A15700}" dt="2022-07-27T08:58:45.099" v="303" actId="164"/>
          <ac:grpSpMkLst>
            <pc:docMk/>
            <pc:sldMk cId="2365650238" sldId="258"/>
            <ac:grpSpMk id="20" creationId="{D5DD9347-91E5-9889-B89B-8B359D7306AF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5" creationId="{00000000-0000-0000-0000-000000000000}"/>
          </ac:grpSpMkLst>
        </pc:grpChg>
        <pc:picChg chg="add del mod">
          <ac:chgData name="Trang Ha" userId="270efafb50020bd6" providerId="LiveId" clId="{F610D348-3FA2-41CB-81DF-CDED36A15700}" dt="2022-07-27T08:50:54.189" v="273" actId="478"/>
          <ac:picMkLst>
            <pc:docMk/>
            <pc:sldMk cId="2365650238" sldId="258"/>
            <ac:picMk id="15" creationId="{46C9C1BC-89AA-41A0-8551-C4971513C702}"/>
          </ac:picMkLst>
        </pc:picChg>
        <pc:picChg chg="add del mod modCrop">
          <ac:chgData name="Trang Ha" userId="270efafb50020bd6" providerId="LiveId" clId="{F610D348-3FA2-41CB-81DF-CDED36A15700}" dt="2022-07-27T09:01:49.256" v="316"/>
          <ac:picMkLst>
            <pc:docMk/>
            <pc:sldMk cId="2365650238" sldId="258"/>
            <ac:picMk id="17" creationId="{C4228FB5-FD45-3A5E-78E0-1E4252218258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40.866" v="4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5" creationId="{00000000-0000-0000-0000-000000000000}"/>
          </ac:picMkLst>
        </pc:picChg>
        <pc:picChg chg="mod">
          <ac:chgData name="Trang Ha" userId="270efafb50020bd6" providerId="LiveId" clId="{F610D348-3FA2-41CB-81DF-CDED36A15700}" dt="2022-07-27T08:58:01.073" v="291"/>
          <ac:picMkLst>
            <pc:docMk/>
            <pc:sldMk cId="2365650238" sldId="258"/>
            <ac:picMk id="42" creationId="{09D1230F-E6CD-06D7-F9B4-9DDAD109DB20}"/>
          </ac:picMkLst>
        </pc:picChg>
        <pc:picChg chg="mod">
          <ac:chgData name="Trang Ha" userId="270efafb50020bd6" providerId="LiveId" clId="{F610D348-3FA2-41CB-81DF-CDED36A15700}" dt="2022-07-27T08:58:32.107" v="299"/>
          <ac:picMkLst>
            <pc:docMk/>
            <pc:sldMk cId="2365650238" sldId="258"/>
            <ac:picMk id="43" creationId="{3E55043B-9823-E831-9556-FF8FAC2E51CD}"/>
          </ac:picMkLst>
        </pc:picChg>
        <pc:picChg chg="mod">
          <ac:chgData name="Trang Ha" userId="270efafb50020bd6" providerId="LiveId" clId="{F610D348-3FA2-41CB-81DF-CDED36A15700}" dt="2022-07-27T08:59:06.189" v="307"/>
          <ac:picMkLst>
            <pc:docMk/>
            <pc:sldMk cId="2365650238" sldId="258"/>
            <ac:picMk id="44" creationId="{68097827-05E4-DAD8-9E0A-E3FEAA8DBFF0}"/>
          </ac:picMkLst>
        </pc:picChg>
        <pc:picChg chg="mod">
          <ac:chgData name="Trang Ha" userId="270efafb50020bd6" providerId="LiveId" clId="{F610D348-3FA2-41CB-81DF-CDED36A15700}" dt="2022-07-27T09:15:59.702" v="380"/>
          <ac:picMkLst>
            <pc:docMk/>
            <pc:sldMk cId="2365650238" sldId="258"/>
            <ac:picMk id="48" creationId="{D8DE8AF6-C272-E0A1-2470-52E1C3219C2D}"/>
          </ac:picMkLst>
        </pc:picChg>
        <pc:picChg chg="mod">
          <ac:chgData name="Trang Ha" userId="270efafb50020bd6" providerId="LiveId" clId="{F610D348-3FA2-41CB-81DF-CDED36A15700}" dt="2022-07-27T09:10:11.357" v="358"/>
          <ac:picMkLst>
            <pc:docMk/>
            <pc:sldMk cId="2365650238" sldId="258"/>
            <ac:picMk id="49" creationId="{BC1E7638-E5A5-3E01-1CCE-3ECAF5A25653}"/>
          </ac:picMkLst>
        </pc:picChg>
        <pc:picChg chg="mod">
          <ac:chgData name="Trang Ha" userId="270efafb50020bd6" providerId="LiveId" clId="{F610D348-3FA2-41CB-81DF-CDED36A15700}" dt="2022-07-27T09:10:06.864" v="357"/>
          <ac:picMkLst>
            <pc:docMk/>
            <pc:sldMk cId="2365650238" sldId="258"/>
            <ac:picMk id="50" creationId="{D08BA38B-3961-EFF7-DE22-C279C37EA29D}"/>
          </ac:picMkLst>
        </pc:picChg>
        <pc:picChg chg="del">
          <ac:chgData name="Trang Ha" userId="270efafb50020bd6" providerId="LiveId" clId="{F610D348-3FA2-41CB-81DF-CDED36A15700}" dt="2022-07-27T08:39:31.774" v="46" actId="478"/>
          <ac:picMkLst>
            <pc:docMk/>
            <pc:sldMk cId="2365650238" sldId="258"/>
            <ac:picMk id="1026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10:29:21.916" v="1159"/>
        <pc:sldMkLst>
          <pc:docMk/>
          <pc:sldMk cId="261207011" sldId="265"/>
        </pc:sldMkLst>
        <pc:spChg chg="del mod">
          <ac:chgData name="Trang Ha" userId="270efafb50020bd6" providerId="LiveId" clId="{F610D348-3FA2-41CB-81DF-CDED36A15700}" dt="2022-07-27T10:29:20.677" v="115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10:08:46.842" v="960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18" creationId="{524134EE-4E31-A816-08DF-2C2154812578}"/>
          </ac:spMkLst>
        </pc:spChg>
        <pc:spChg chg="add del mod">
          <ac:chgData name="Trang Ha" userId="270efafb50020bd6" providerId="LiveId" clId="{F610D348-3FA2-41CB-81DF-CDED36A15700}" dt="2022-07-27T10:23:42.494" v="1113" actId="20577"/>
          <ac:spMkLst>
            <pc:docMk/>
            <pc:sldMk cId="261207011" sldId="265"/>
            <ac:spMk id="21" creationId="{8D5C8422-3E05-5D81-A15E-47ED50E4F66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7" creationId="{EA0542FC-9B5F-9B7A-D018-B24F62B1C05A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8" creationId="{57D9BD99-ACD9-54C3-E923-5FC90FA83B38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9" creationId="{327BE4C2-875C-7081-7002-3FBEDDA85074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0" creationId="{762FE285-85EB-A502-DDF1-E3A5827EB833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1" creationId="{6F84BFB2-5C77-A92B-0CC4-8CBBF520621F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2" creationId="{40C2FFAC-2A24-CB8A-FC8F-AB7A67FA225E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3" creationId="{4AD461AF-3188-49B6-E3B5-7194E5F1277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4" creationId="{CC82CD35-1AF2-C6F2-8AA2-F7DA94D2C4B9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5" creationId="{9546FE24-630F-7A36-85D3-BCD6EB14E4A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6" creationId="{6EC0BE66-5884-5F84-E625-C6E32A9B36BB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7" creationId="{9CB9A7D4-064B-A778-A795-2A84CCE22224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8" creationId="{41EC8684-0DD7-73FD-0DCB-3FDF4CA0B51D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9" creationId="{031C6F8F-DCC9-A440-ED98-A296DC7F850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1" creationId="{A341D56E-0C09-5D0B-80B3-21529CC3C006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2" creationId="{E071C8E0-3C26-815D-4AB4-7E71E79640B2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3" creationId="{8EF7368E-5FB8-94DE-46E1-60267060C3F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4" creationId="{1C7F5661-C89F-A83C-B759-FFFF4D1BB9C7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5" creationId="{D1078CC7-2C7C-C66A-A921-A62F04C31B55}"/>
          </ac:spMkLst>
        </pc:spChg>
        <pc:spChg chg="add mod">
          <ac:chgData name="Trang Ha" userId="270efafb50020bd6" providerId="LiveId" clId="{F610D348-3FA2-41CB-81DF-CDED36A15700}" dt="2022-07-27T10:23:45.182" v="1115" actId="20577"/>
          <ac:spMkLst>
            <pc:docMk/>
            <pc:sldMk cId="261207011" sldId="265"/>
            <ac:spMk id="96" creationId="{A178530A-3831-1860-D095-10E340D4DC89}"/>
          </ac:spMkLst>
        </pc:spChg>
        <pc:spChg chg="add mod">
          <ac:chgData name="Trang Ha" userId="270efafb50020bd6" providerId="LiveId" clId="{F610D348-3FA2-41CB-81DF-CDED36A15700}" dt="2022-07-27T10:23:57.776" v="1120" actId="1036"/>
          <ac:spMkLst>
            <pc:docMk/>
            <pc:sldMk cId="261207011" sldId="265"/>
            <ac:spMk id="97" creationId="{2CDD755A-1C25-941A-3289-6AA6D519401F}"/>
          </ac:spMkLst>
        </pc:spChg>
        <pc:spChg chg="add del mod">
          <ac:chgData name="Trang Ha" userId="270efafb50020bd6" providerId="LiveId" clId="{F610D348-3FA2-41CB-81DF-CDED36A15700}" dt="2022-07-27T10:24:07.170" v="1126" actId="20577"/>
          <ac:spMkLst>
            <pc:docMk/>
            <pc:sldMk cId="261207011" sldId="265"/>
            <ac:spMk id="98" creationId="{3A84A4A3-77E3-BDFC-7F9B-19A0DDCFAB7B}"/>
          </ac:spMkLst>
        </pc:spChg>
        <pc:spChg chg="add mod">
          <ac:chgData name="Trang Ha" userId="270efafb50020bd6" providerId="LiveId" clId="{F610D348-3FA2-41CB-81DF-CDED36A15700}" dt="2022-07-27T10:24:11.608" v="1130" actId="20577"/>
          <ac:spMkLst>
            <pc:docMk/>
            <pc:sldMk cId="261207011" sldId="265"/>
            <ac:spMk id="99" creationId="{E30EBF10-D813-2F93-A3DA-AA2A6E229E73}"/>
          </ac:spMkLst>
        </pc:spChg>
        <pc:spChg chg="add mod">
          <ac:chgData name="Trang Ha" userId="270efafb50020bd6" providerId="LiveId" clId="{F610D348-3FA2-41CB-81DF-CDED36A15700}" dt="2022-07-27T10:24:26.893" v="1134" actId="20577"/>
          <ac:spMkLst>
            <pc:docMk/>
            <pc:sldMk cId="261207011" sldId="265"/>
            <ac:spMk id="100" creationId="{EB398833-9FEB-C343-269B-31A0DEDDF29D}"/>
          </ac:spMkLst>
        </pc:spChg>
        <pc:spChg chg="add mod">
          <ac:chgData name="Trang Ha" userId="270efafb50020bd6" providerId="LiveId" clId="{F610D348-3FA2-41CB-81DF-CDED36A15700}" dt="2022-07-27T10:24:32.419" v="1138" actId="20577"/>
          <ac:spMkLst>
            <pc:docMk/>
            <pc:sldMk cId="261207011" sldId="265"/>
            <ac:spMk id="101" creationId="{C4C8ECA7-C063-4B05-AEB7-3B026C21D965}"/>
          </ac:spMkLst>
        </pc:spChg>
        <pc:spChg chg="add mod">
          <ac:chgData name="Trang Ha" userId="270efafb50020bd6" providerId="LiveId" clId="{F610D348-3FA2-41CB-81DF-CDED36A15700}" dt="2022-07-27T10:24:35.871" v="1142" actId="20577"/>
          <ac:spMkLst>
            <pc:docMk/>
            <pc:sldMk cId="261207011" sldId="265"/>
            <ac:spMk id="102" creationId="{1B158688-8199-64ED-E383-7395A2B045E7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3" creationId="{3011EC43-4A44-B70B-86A6-5D0BB0062518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4" creationId="{9D6DE052-A285-C54D-3B01-B6609C8A578D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5" creationId="{0E2B2E4A-DEBF-2D48-F006-52AEA47BB995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6" creationId="{F43A8E9A-5B5C-67F8-97AC-207CF46B8476}"/>
          </ac:spMkLst>
        </pc:spChg>
        <pc:spChg chg="add del mod">
          <ac:chgData name="Trang Ha" userId="270efafb50020bd6" providerId="LiveId" clId="{F610D348-3FA2-41CB-81DF-CDED36A15700}" dt="2022-07-27T10:29:18.020" v="1156" actId="478"/>
          <ac:spMkLst>
            <pc:docMk/>
            <pc:sldMk cId="261207011" sldId="265"/>
            <ac:spMk id="107" creationId="{CE6FC4C6-CEDF-F0F4-BDE8-2F28A68061E6}"/>
          </ac:spMkLst>
        </pc:spChg>
        <pc:spChg chg="add mod">
          <ac:chgData name="Trang Ha" userId="270efafb50020bd6" providerId="LiveId" clId="{F610D348-3FA2-41CB-81DF-CDED36A15700}" dt="2022-07-27T10:29:21.916" v="1159"/>
          <ac:spMkLst>
            <pc:docMk/>
            <pc:sldMk cId="261207011" sldId="265"/>
            <ac:spMk id="108" creationId="{046CAE86-00A5-0361-1E35-80291CEA3329}"/>
          </ac:spMkLst>
        </pc:s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10:10:15.812" v="969" actId="478"/>
          <ac:picMkLst>
            <pc:docMk/>
            <pc:sldMk cId="261207011" sldId="265"/>
            <ac:picMk id="14" creationId="{5EA8EC54-620E-C2BC-1B86-7C90DBB60D17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16" creationId="{9EC42996-DF77-5B51-9E6D-255E37937CF9}"/>
          </ac:picMkLst>
        </pc:picChg>
        <pc:picChg chg="add del">
          <ac:chgData name="Trang Ha" userId="270efafb50020bd6" providerId="LiveId" clId="{F610D348-3FA2-41CB-81DF-CDED36A15700}" dt="2022-07-27T10:11:41.505" v="980"/>
          <ac:picMkLst>
            <pc:docMk/>
            <pc:sldMk cId="261207011" sldId="265"/>
            <ac:picMk id="17" creationId="{E88C8FD2-68C0-06A8-AC18-2CB015D666B9}"/>
          </ac:picMkLst>
        </pc:picChg>
        <pc:picChg chg="add del mod">
          <ac:chgData name="Trang Ha" userId="270efafb50020bd6" providerId="LiveId" clId="{F610D348-3FA2-41CB-81DF-CDED36A15700}" dt="2022-07-27T10:18:25.590" v="1045"/>
          <ac:picMkLst>
            <pc:docMk/>
            <pc:sldMk cId="261207011" sldId="265"/>
            <ac:picMk id="19" creationId="{DA804004-02B2-8611-35AA-FC310EC9B785}"/>
          </ac:picMkLst>
        </pc:picChg>
        <pc:picChg chg="add mod">
          <ac:chgData name="Trang Ha" userId="270efafb50020bd6" providerId="LiveId" clId="{F610D348-3FA2-41CB-81DF-CDED36A15700}" dt="2022-07-27T10:22:25.887" v="1090" actId="1035"/>
          <ac:picMkLst>
            <pc:docMk/>
            <pc:sldMk cId="261207011" sldId="265"/>
            <ac:picMk id="20" creationId="{D8DFCFEE-BFB9-782E-99C6-F88E0E9E2A47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51" creationId="{00000000-0000-0000-0000-000000000000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76" creationId="{72A4C70E-A452-017A-3549-7C9A5A7EFB87}"/>
          </ac:picMkLst>
        </pc:picChg>
        <pc:picChg chg="add mod">
          <ac:chgData name="Trang Ha" userId="270efafb50020bd6" providerId="LiveId" clId="{F610D348-3FA2-41CB-81DF-CDED36A15700}" dt="2022-07-27T10:17:08.211" v="1036" actId="571"/>
          <ac:picMkLst>
            <pc:docMk/>
            <pc:sldMk cId="261207011" sldId="265"/>
            <ac:picMk id="90" creationId="{621F695D-1A54-AD94-3315-8979C3A7BBF1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del">
        <pc:chgData name="Trang Ha" userId="270efafb50020bd6" providerId="LiveId" clId="{F610D348-3FA2-41CB-81DF-CDED36A15700}" dt="2022-07-27T22:36:49.729" v="1701" actId="2696"/>
        <pc:sldMkLst>
          <pc:docMk/>
          <pc:sldMk cId="340795945" sldId="266"/>
        </pc:sldMkLst>
      </pc:sldChg>
      <pc:sldChg chg="del">
        <pc:chgData name="Trang Ha" userId="270efafb50020bd6" providerId="LiveId" clId="{F610D348-3FA2-41CB-81DF-CDED36A15700}" dt="2022-07-27T22:37:18.467" v="1704" actId="2696"/>
        <pc:sldMkLst>
          <pc:docMk/>
          <pc:sldMk cId="2779256375" sldId="267"/>
        </pc:sldMkLst>
      </pc:sldChg>
      <pc:sldChg chg="del">
        <pc:chgData name="Trang Ha" userId="270efafb50020bd6" providerId="LiveId" clId="{F610D348-3FA2-41CB-81DF-CDED36A15700}" dt="2022-07-27T22:37:12.512" v="1703" actId="2696"/>
        <pc:sldMkLst>
          <pc:docMk/>
          <pc:sldMk cId="3217625673" sldId="268"/>
        </pc:sldMkLst>
      </pc:sldChg>
      <pc:sldChg chg="addSp delSp modSp add mod delAnim modAnim">
        <pc:chgData name="Trang Ha" userId="270efafb50020bd6" providerId="LiveId" clId="{F610D348-3FA2-41CB-81DF-CDED36A15700}" dt="2022-07-27T10:02:08.102" v="886"/>
        <pc:sldMkLst>
          <pc:docMk/>
          <pc:sldMk cId="1727781939" sldId="270"/>
        </pc:sldMkLst>
        <pc:spChg chg="mod">
          <ac:chgData name="Trang Ha" userId="270efafb50020bd6" providerId="LiveId" clId="{F610D348-3FA2-41CB-81DF-CDED36A15700}" dt="2022-07-27T09:38:08.933" v="575" actId="255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5.227" v="466" actId="20577"/>
          <ac:spMkLst>
            <pc:docMk/>
            <pc:sldMk cId="1727781939" sldId="270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09:26:19.875" v="495" actId="478"/>
          <ac:spMkLst>
            <pc:docMk/>
            <pc:sldMk cId="1727781939" sldId="270"/>
            <ac:spMk id="13" creationId="{DB49796A-38AB-0F2A-6161-49B1110BC6BB}"/>
          </ac:spMkLst>
        </pc:spChg>
        <pc:spChg chg="add mod">
          <ac:chgData name="Trang Ha" userId="270efafb50020bd6" providerId="LiveId" clId="{F610D348-3FA2-41CB-81DF-CDED36A15700}" dt="2022-07-27T09:57:48.015" v="810" actId="20577"/>
          <ac:spMkLst>
            <pc:docMk/>
            <pc:sldMk cId="1727781939" sldId="270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0:49.371" v="874" actId="1076"/>
          <ac:spMkLst>
            <pc:docMk/>
            <pc:sldMk cId="1727781939" sldId="270"/>
            <ac:spMk id="15" creationId="{DB3A53A4-6DE9-C119-A401-C8B8C59B37C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18" creationId="{3BAF0641-AFB3-24B1-AF2D-7650163E2A22}"/>
          </ac:spMkLst>
        </pc:spChg>
        <pc:spChg chg="add mod">
          <ac:chgData name="Trang Ha" userId="270efafb50020bd6" providerId="LiveId" clId="{F610D348-3FA2-41CB-81DF-CDED36A15700}" dt="2022-07-27T09:57:53.480" v="811" actId="1076"/>
          <ac:spMkLst>
            <pc:docMk/>
            <pc:sldMk cId="1727781939" sldId="270"/>
            <ac:spMk id="22" creationId="{FDFA29DF-303A-31A0-35FA-F6B774AD3830}"/>
          </ac:spMkLst>
        </pc:spChg>
        <pc:spChg chg="add mod">
          <ac:chgData name="Trang Ha" userId="270efafb50020bd6" providerId="LiveId" clId="{F610D348-3FA2-41CB-81DF-CDED36A15700}" dt="2022-07-27T09:57:56.671" v="812" actId="1076"/>
          <ac:spMkLst>
            <pc:docMk/>
            <pc:sldMk cId="1727781939" sldId="270"/>
            <ac:spMk id="23" creationId="{E61C16E1-FADA-CF49-032E-797E34841D9A}"/>
          </ac:spMkLst>
        </pc:spChg>
        <pc:spChg chg="add mod">
          <ac:chgData name="Trang Ha" userId="270efafb50020bd6" providerId="LiveId" clId="{F610D348-3FA2-41CB-81DF-CDED36A15700}" dt="2022-07-27T09:58:31.185" v="830" actId="1037"/>
          <ac:spMkLst>
            <pc:docMk/>
            <pc:sldMk cId="1727781939" sldId="270"/>
            <ac:spMk id="24" creationId="{E9BF8B07-AFE8-4502-294E-AA60C64212AE}"/>
          </ac:spMkLst>
        </pc:spChg>
        <pc:spChg chg="add mod">
          <ac:chgData name="Trang Ha" userId="270efafb50020bd6" providerId="LiveId" clId="{F610D348-3FA2-41CB-81DF-CDED36A15700}" dt="2022-07-27T09:58:38.765" v="832" actId="1037"/>
          <ac:spMkLst>
            <pc:docMk/>
            <pc:sldMk cId="1727781939" sldId="270"/>
            <ac:spMk id="25" creationId="{5B74A1A6-708B-78EB-EAAC-817F13B4493C}"/>
          </ac:spMkLst>
        </pc:spChg>
        <pc:spChg chg="add mod">
          <ac:chgData name="Trang Ha" userId="270efafb50020bd6" providerId="LiveId" clId="{F610D348-3FA2-41CB-81DF-CDED36A15700}" dt="2022-07-27T09:59:03.231" v="839" actId="1076"/>
          <ac:spMkLst>
            <pc:docMk/>
            <pc:sldMk cId="1727781939" sldId="270"/>
            <ac:spMk id="26" creationId="{0EA72583-2612-0F6C-D5E5-5A564F3CF633}"/>
          </ac:spMkLst>
        </pc:spChg>
        <pc:spChg chg="add mod">
          <ac:chgData name="Trang Ha" userId="270efafb50020bd6" providerId="LiveId" clId="{F610D348-3FA2-41CB-81DF-CDED36A15700}" dt="2022-07-27T09:58:59.914" v="838" actId="1076"/>
          <ac:spMkLst>
            <pc:docMk/>
            <pc:sldMk cId="1727781939" sldId="270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0:46.824" v="873" actId="1076"/>
          <ac:spMkLst>
            <pc:docMk/>
            <pc:sldMk cId="1727781939" sldId="270"/>
            <ac:spMk id="29" creationId="{357135A1-6EC0-4FD8-5E42-058796B7A108}"/>
          </ac:spMkLst>
        </pc:spChg>
        <pc:spChg chg="add mod">
          <ac:chgData name="Trang Ha" userId="270efafb50020bd6" providerId="LiveId" clId="{F610D348-3FA2-41CB-81DF-CDED36A15700}" dt="2022-07-27T10:00:45.045" v="872" actId="1076"/>
          <ac:spMkLst>
            <pc:docMk/>
            <pc:sldMk cId="1727781939" sldId="270"/>
            <ac:spMk id="30" creationId="{EC7F558E-BEC9-C91F-D4A3-2EDB6343DE30}"/>
          </ac:spMkLst>
        </pc:spChg>
        <pc:spChg chg="add mod">
          <ac:chgData name="Trang Ha" userId="270efafb50020bd6" providerId="LiveId" clId="{F610D348-3FA2-41CB-81DF-CDED36A15700}" dt="2022-07-27T10:00:42.900" v="871" actId="1076"/>
          <ac:spMkLst>
            <pc:docMk/>
            <pc:sldMk cId="1727781939" sldId="270"/>
            <ac:spMk id="31" creationId="{C38FE873-A9EA-61F9-F183-204F394BE0A4}"/>
          </ac:spMkLst>
        </pc:spChg>
        <pc:spChg chg="add mod">
          <ac:chgData name="Trang Ha" userId="270efafb50020bd6" providerId="LiveId" clId="{F610D348-3FA2-41CB-81DF-CDED36A15700}" dt="2022-07-27T10:00:40.342" v="870" actId="1076"/>
          <ac:spMkLst>
            <pc:docMk/>
            <pc:sldMk cId="1727781939" sldId="270"/>
            <ac:spMk id="32" creationId="{05FAE23B-5D07-EDF0-37AA-39644977C582}"/>
          </ac:spMkLst>
        </pc:spChg>
        <pc:spChg chg="add del mod">
          <ac:chgData name="Trang Ha" userId="270efafb50020bd6" providerId="LiveId" clId="{F610D348-3FA2-41CB-81DF-CDED36A15700}" dt="2022-07-27T09:55:44.471" v="786" actId="478"/>
          <ac:spMkLst>
            <pc:docMk/>
            <pc:sldMk cId="1727781939" sldId="270"/>
            <ac:spMk id="33" creationId="{B1BFCA5C-F06B-373B-5C09-DEB34DD6C4AE}"/>
          </ac:spMkLst>
        </pc:spChg>
        <pc:spChg chg="add del mod">
          <ac:chgData name="Trang Ha" userId="270efafb50020bd6" providerId="LiveId" clId="{F610D348-3FA2-41CB-81DF-CDED36A15700}" dt="2022-07-27T09:55:46.087" v="787" actId="478"/>
          <ac:spMkLst>
            <pc:docMk/>
            <pc:sldMk cId="1727781939" sldId="270"/>
            <ac:spMk id="34" creationId="{EA51BF83-97B6-18A3-D7EC-8066BB59F0C7}"/>
          </ac:spMkLst>
        </pc:spChg>
        <pc:spChg chg="add mod">
          <ac:chgData name="Trang Ha" userId="270efafb50020bd6" providerId="LiveId" clId="{F610D348-3FA2-41CB-81DF-CDED36A15700}" dt="2022-07-27T10:00:38.099" v="869" actId="1076"/>
          <ac:spMkLst>
            <pc:docMk/>
            <pc:sldMk cId="1727781939" sldId="270"/>
            <ac:spMk id="35" creationId="{72DF5667-A8D7-089E-6A7A-CB746421F759}"/>
          </ac:spMkLst>
        </pc:spChg>
        <pc:spChg chg="add mod">
          <ac:chgData name="Trang Ha" userId="270efafb50020bd6" providerId="LiveId" clId="{F610D348-3FA2-41CB-81DF-CDED36A15700}" dt="2022-07-27T10:00:33.214" v="868" actId="14100"/>
          <ac:spMkLst>
            <pc:docMk/>
            <pc:sldMk cId="1727781939" sldId="270"/>
            <ac:spMk id="36" creationId="{ADC64E5B-A384-A730-BD89-FEA1E29F2F9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8" creationId="{560A0534-C96F-CE74-7AD4-FC1B2E232891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9" creationId="{E3A35F68-AB58-9B1E-C9DD-CF2D5847708B}"/>
          </ac:spMkLst>
        </pc:spChg>
        <pc:grpChg chg="mod">
          <ac:chgData name="Trang Ha" userId="270efafb50020bd6" providerId="LiveId" clId="{F610D348-3FA2-41CB-81DF-CDED36A15700}" dt="2022-07-27T09:38:38.956" v="577" actId="1076"/>
          <ac:grpSpMkLst>
            <pc:docMk/>
            <pc:sldMk cId="1727781939" sldId="270"/>
            <ac:grpSpMk id="12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09:51:00.400" v="687" actId="478"/>
          <ac:picMkLst>
            <pc:docMk/>
            <pc:sldMk cId="1727781939" sldId="270"/>
            <ac:picMk id="10" creationId="{C9C7DC98-D157-2136-8BE2-EDA018C78E37}"/>
          </ac:picMkLst>
        </pc:picChg>
        <pc:picChg chg="add mod modCrop">
          <ac:chgData name="Trang Ha" userId="270efafb50020bd6" providerId="LiveId" clId="{F610D348-3FA2-41CB-81DF-CDED36A15700}" dt="2022-07-27T09:58:07.564" v="815" actId="1038"/>
          <ac:picMkLst>
            <pc:docMk/>
            <pc:sldMk cId="1727781939" sldId="270"/>
            <ac:picMk id="21" creationId="{19D41661-588D-9DF8-1C82-34B4E68CAD1A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8" creationId="{D8DE8AF6-C272-E0A1-2470-52E1C3219C2D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9" creationId="{BC1E7638-E5A5-3E01-1CCE-3ECAF5A25653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50" creationId="{D08BA38B-3961-EFF7-DE22-C279C37EA29D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6:38.234" v="934"/>
        <pc:sldMkLst>
          <pc:docMk/>
          <pc:sldMk cId="2893097710" sldId="271"/>
        </pc:sldMkLst>
        <pc:spChg chg="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9" creationId="{00000000-0000-0000-0000-000000000000}"/>
          </ac:spMkLst>
        </pc:spChg>
        <pc:spChg chg="del 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19" creationId="{86B587D7-C6B8-8407-346C-4E60B99B42FF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2" creationId="{FDFA29DF-303A-31A0-35FA-F6B774AD383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3" creationId="{E61C16E1-FADA-CF49-032E-797E34841D9A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4" creationId="{E9BF8B07-AFE8-4502-294E-AA60C64212AE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5" creationId="{5B74A1A6-708B-78EB-EAAC-817F13B4493C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6" creationId="{0EA72583-2612-0F6C-D5E5-5A564F3CF633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28" creationId="{1933C807-AD59-96B6-D6F0-696C91EE4CF5}"/>
          </ac:spMkLst>
        </pc:spChg>
        <pc:spChg chg="add mod">
          <ac:chgData name="Trang Ha" userId="270efafb50020bd6" providerId="LiveId" clId="{F610D348-3FA2-41CB-81DF-CDED36A15700}" dt="2022-07-27T10:06:21.504" v="933" actId="1076"/>
          <ac:spMkLst>
            <pc:docMk/>
            <pc:sldMk cId="2893097710" sldId="271"/>
            <ac:spMk id="29" creationId="{895135F2-6A2A-B65A-1D4E-638EEDE63AB6}"/>
          </ac:spMkLst>
        </pc:spChg>
        <pc:spChg chg="add del mod">
          <ac:chgData name="Trang Ha" userId="270efafb50020bd6" providerId="LiveId" clId="{F610D348-3FA2-41CB-81DF-CDED36A15700}" dt="2022-07-27T10:03:56.360" v="895" actId="478"/>
          <ac:spMkLst>
            <pc:docMk/>
            <pc:sldMk cId="2893097710" sldId="271"/>
            <ac:spMk id="30" creationId="{F8266FAD-B829-5F30-B0F8-299B7B89BED9}"/>
          </ac:spMkLst>
        </pc:spChg>
        <pc:spChg chg="add del mod">
          <ac:chgData name="Trang Ha" userId="270efafb50020bd6" providerId="LiveId" clId="{F610D348-3FA2-41CB-81DF-CDED36A15700}" dt="2022-07-27T10:03:57.775" v="897" actId="478"/>
          <ac:spMkLst>
            <pc:docMk/>
            <pc:sldMk cId="2893097710" sldId="271"/>
            <ac:spMk id="31" creationId="{64BFE7A4-E272-FD25-56AB-8A5B4729D13E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32" creationId="{DB26D011-9AEE-E8F0-3FC3-C42D8D8291DE}"/>
          </ac:spMkLst>
        </pc:spChg>
        <pc:spChg chg="add del mod">
          <ac:chgData name="Trang Ha" userId="270efafb50020bd6" providerId="LiveId" clId="{F610D348-3FA2-41CB-81DF-CDED36A15700}" dt="2022-07-27T10:05:29.396" v="924" actId="478"/>
          <ac:spMkLst>
            <pc:docMk/>
            <pc:sldMk cId="2893097710" sldId="271"/>
            <ac:spMk id="33" creationId="{D8BCC838-94F8-9C0B-D0FF-67A98E75F04B}"/>
          </ac:spMkLst>
        </pc:spChg>
        <pc:spChg chg="add del mod">
          <ac:chgData name="Trang Ha" userId="270efafb50020bd6" providerId="LiveId" clId="{F610D348-3FA2-41CB-81DF-CDED36A15700}" dt="2022-07-27T10:05:28.134" v="922" actId="478"/>
          <ac:spMkLst>
            <pc:docMk/>
            <pc:sldMk cId="2893097710" sldId="271"/>
            <ac:spMk id="34" creationId="{D7306FEB-5895-177A-1D84-BC73FECB88D3}"/>
          </ac:spMkLst>
        </pc:spChg>
        <pc:spChg chg="add del mod">
          <ac:chgData name="Trang Ha" userId="270efafb50020bd6" providerId="LiveId" clId="{F610D348-3FA2-41CB-81DF-CDED36A15700}" dt="2022-07-27T10:05:24.815" v="918" actId="478"/>
          <ac:spMkLst>
            <pc:docMk/>
            <pc:sldMk cId="2893097710" sldId="271"/>
            <ac:spMk id="35" creationId="{C6BBC29E-A5BF-E01D-DFB9-86F04A15AAD1}"/>
          </ac:spMkLst>
        </pc:spChg>
        <pc:spChg chg="add del mod">
          <ac:chgData name="Trang Ha" userId="270efafb50020bd6" providerId="LiveId" clId="{F610D348-3FA2-41CB-81DF-CDED36A15700}" dt="2022-07-27T10:05:26.664" v="920" actId="478"/>
          <ac:spMkLst>
            <pc:docMk/>
            <pc:sldMk cId="2893097710" sldId="271"/>
            <ac:spMk id="36" creationId="{7825B79E-8F62-47A5-81EC-27B1810C1A63}"/>
          </ac:spMkLst>
        </pc:spChg>
        <pc:grpChg chg="del">
          <ac:chgData name="Trang Ha" userId="270efafb50020bd6" providerId="LiveId" clId="{F610D348-3FA2-41CB-81DF-CDED36A15700}" dt="2022-07-27T09:42:28.766" v="586" actId="478"/>
          <ac:grpSpMkLst>
            <pc:docMk/>
            <pc:sldMk cId="2893097710" sldId="271"/>
            <ac:grpSpMk id="12" creationId="{00000000-0000-0000-0000-000000000000}"/>
          </ac:grpSpMkLst>
        </pc:grpChg>
        <pc:picChg chg="del mod">
          <ac:chgData name="Trang Ha" userId="270efafb50020bd6" providerId="LiveId" clId="{F610D348-3FA2-41CB-81DF-CDED36A15700}" dt="2022-07-27T09:42:26.422" v="585" actId="478"/>
          <ac:picMkLst>
            <pc:docMk/>
            <pc:sldMk cId="2893097710" sldId="271"/>
            <ac:picMk id="10" creationId="{C9C7DC98-D157-2136-8BE2-EDA018C78E37}"/>
          </ac:picMkLst>
        </pc:picChg>
        <pc:picChg chg="add del mod">
          <ac:chgData name="Trang Ha" userId="270efafb50020bd6" providerId="LiveId" clId="{F610D348-3FA2-41CB-81DF-CDED36A15700}" dt="2022-07-27T09:46:41.853" v="628" actId="478"/>
          <ac:picMkLst>
            <pc:docMk/>
            <pc:sldMk cId="2893097710" sldId="271"/>
            <ac:picMk id="13" creationId="{F914F4F7-DA22-2469-825C-33FA334226FB}"/>
          </ac:picMkLst>
        </pc:picChg>
        <pc:picChg chg="add del mod modCrop">
          <ac:chgData name="Trang Ha" userId="270efafb50020bd6" providerId="LiveId" clId="{F610D348-3FA2-41CB-81DF-CDED36A15700}" dt="2022-07-27T09:46:42.671" v="629" actId="478"/>
          <ac:picMkLst>
            <pc:docMk/>
            <pc:sldMk cId="2893097710" sldId="271"/>
            <ac:picMk id="16" creationId="{263BFEA8-1A2F-C8B1-AA07-FE599A4B2EB9}"/>
          </ac:picMkLst>
        </pc:picChg>
        <pc:picChg chg="add mod modCrop">
          <ac:chgData name="Trang Ha" userId="270efafb50020bd6" providerId="LiveId" clId="{F610D348-3FA2-41CB-81DF-CDED36A15700}" dt="2022-07-27T10:05:21.254" v="915" actId="1076"/>
          <ac:picMkLst>
            <pc:docMk/>
            <pc:sldMk cId="2893097710" sldId="271"/>
            <ac:picMk id="18" creationId="{8BF12B24-A01D-0DFC-ABB5-0E6676E62E98}"/>
          </ac:picMkLst>
        </pc:picChg>
        <pc:picChg chg="del">
          <ac:chgData name="Trang Ha" userId="270efafb50020bd6" providerId="LiveId" clId="{F610D348-3FA2-41CB-81DF-CDED36A15700}" dt="2022-07-27T09:42:17.532" v="582" actId="478"/>
          <ac:picMkLst>
            <pc:docMk/>
            <pc:sldMk cId="2893097710" sldId="271"/>
            <ac:picMk id="21" creationId="{19D41661-588D-9DF8-1C82-34B4E68CAD1A}"/>
          </ac:picMkLst>
        </pc:picChg>
      </pc:sldChg>
      <pc:sldChg chg="addSp delSp modSp add mod delAnim modAnim">
        <pc:chgData name="Trang Ha" userId="270efafb50020bd6" providerId="LiveId" clId="{F610D348-3FA2-41CB-81DF-CDED36A15700}" dt="2022-07-27T22:37:50.453" v="1712" actId="20577"/>
        <pc:sldMkLst>
          <pc:docMk/>
          <pc:sldMk cId="1421230677" sldId="272"/>
        </pc:sldMkLst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5.564" v="1425" actId="14100"/>
          <ac:spMkLst>
            <pc:docMk/>
            <pc:sldMk cId="1421230677" sldId="272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35:58.966" v="1230"/>
          <ac:spMkLst>
            <pc:docMk/>
            <pc:sldMk cId="1421230677" sldId="272"/>
            <ac:spMk id="14" creationId="{5CFA51FA-9487-4606-1E4E-B97FA45A2F34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15" creationId="{9CDD8D35-450C-BB98-F788-B91E97BEBC7C}"/>
          </ac:spMkLst>
        </pc:spChg>
        <pc:spChg chg="add mod">
          <ac:chgData name="Trang Ha" userId="270efafb50020bd6" providerId="LiveId" clId="{F610D348-3FA2-41CB-81DF-CDED36A15700}" dt="2022-07-27T22:13:16.496" v="1700" actId="207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21" creationId="{8D5C8422-3E05-5D81-A15E-47ED50E4F661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31" creationId="{20150C77-581A-ABFF-C442-C558DC742E2F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32" creationId="{08C49144-C02E-D740-353D-3CB655EA2800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33" creationId="{FA2D9A1E-61FF-E57C-F702-33B68BBA9AD5}"/>
          </ac:spMkLst>
        </pc:spChg>
        <pc:spChg chg="add del mod">
          <ac:chgData name="Trang Ha" userId="270efafb50020bd6" providerId="LiveId" clId="{F610D348-3FA2-41CB-81DF-CDED36A15700}" dt="2022-07-27T10:49:45.283" v="1426" actId="478"/>
          <ac:spMkLst>
            <pc:docMk/>
            <pc:sldMk cId="1421230677" sldId="272"/>
            <ac:spMk id="36" creationId="{147970B2-2DB9-A832-9A57-95E139CB99D6}"/>
          </ac:spMkLst>
        </pc:spChg>
        <pc:spChg chg="add mod">
          <ac:chgData name="Trang Ha" userId="270efafb50020bd6" providerId="LiveId" clId="{F610D348-3FA2-41CB-81DF-CDED36A15700}" dt="2022-07-27T10:49:56.612" v="1433" actId="20577"/>
          <ac:spMkLst>
            <pc:docMk/>
            <pc:sldMk cId="1421230677" sldId="272"/>
            <ac:spMk id="37" creationId="{78E0B0AA-CCF5-5393-4DC3-016BBDED1819}"/>
          </ac:spMkLst>
        </pc:spChg>
        <pc:spChg chg="add mod">
          <ac:chgData name="Trang Ha" userId="270efafb50020bd6" providerId="LiveId" clId="{F610D348-3FA2-41CB-81DF-CDED36A15700}" dt="2022-07-27T22:13:16.496" v="1700" actId="207"/>
          <ac:spMkLst>
            <pc:docMk/>
            <pc:sldMk cId="1421230677" sldId="272"/>
            <ac:spMk id="39" creationId="{A3229D5B-54D3-53D4-DDF8-45AA7C4CCDC8}"/>
          </ac:spMkLst>
        </pc:spChg>
        <pc:spChg chg="add mod">
          <ac:chgData name="Trang Ha" userId="270efafb50020bd6" providerId="LiveId" clId="{F610D348-3FA2-41CB-81DF-CDED36A15700}" dt="2022-07-27T22:13:16.496" v="1700" actId="207"/>
          <ac:spMkLst>
            <pc:docMk/>
            <pc:sldMk cId="1421230677" sldId="272"/>
            <ac:spMk id="40" creationId="{97D727ED-2E07-C0D0-32EA-7A4190CF8D9B}"/>
          </ac:spMkLst>
        </pc:spChg>
        <pc:spChg chg="add mod">
          <ac:chgData name="Trang Ha" userId="270efafb50020bd6" providerId="LiveId" clId="{F610D348-3FA2-41CB-81DF-CDED36A15700}" dt="2022-07-27T10:47:03.376" v="1411" actId="1038"/>
          <ac:spMkLst>
            <pc:docMk/>
            <pc:sldMk cId="1421230677" sldId="272"/>
            <ac:spMk id="41" creationId="{785FF47A-47D0-E116-4007-666B0C72ABBA}"/>
          </ac:spMkLst>
        </pc:spChg>
        <pc:spChg chg="add 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42" creationId="{6974CE23-A460-F7A3-FA55-6D126405FD40}"/>
          </ac:spMkLst>
        </pc:spChg>
        <pc:spChg chg="add mod">
          <ac:chgData name="Trang Ha" userId="270efafb50020bd6" providerId="LiveId" clId="{F610D348-3FA2-41CB-81DF-CDED36A15700}" dt="2022-07-27T10:49:51.310" v="1428" actId="1076"/>
          <ac:spMkLst>
            <pc:docMk/>
            <pc:sldMk cId="1421230677" sldId="272"/>
            <ac:spMk id="43" creationId="{5B9137F2-6DC6-EA78-3C18-8AA7FB8CEEBE}"/>
          </ac:spMkLst>
        </pc:spChg>
        <pc:spChg chg="add mod">
          <ac:chgData name="Trang Ha" userId="270efafb50020bd6" providerId="LiveId" clId="{F610D348-3FA2-41CB-81DF-CDED36A15700}" dt="2022-07-27T10:49:53.491" v="1430" actId="20577"/>
          <ac:spMkLst>
            <pc:docMk/>
            <pc:sldMk cId="1421230677" sldId="272"/>
            <ac:spMk id="44" creationId="{AEBA8E45-E47E-FD20-ED07-52EFB0172C4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6" creationId="{A178530A-3831-1860-D095-10E340D4DC89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7" creationId="{2CDD755A-1C25-941A-3289-6AA6D519401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8" creationId="{3A84A4A3-77E3-BDFC-7F9B-19A0DDCFAB7B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9" creationId="{E30EBF10-D813-2F93-A3DA-AA2A6E229E7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0" creationId="{EB398833-9FEB-C343-269B-31A0DEDDF29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1" creationId="{C4C8ECA7-C063-4B05-AEB7-3B026C21D96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2" creationId="{1B158688-8199-64ED-E383-7395A2B045E7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3" creationId="{3011EC43-4A44-B70B-86A6-5D0BB0062518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4" creationId="{9D6DE052-A285-C54D-3B01-B6609C8A578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5" creationId="{0E2B2E4A-DEBF-2D48-F006-52AEA47BB99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6" creationId="{F43A8E9A-5B5C-67F8-97AC-207CF46B8476}"/>
          </ac:spMkLst>
        </pc:spChg>
        <pc:spChg chg="mod">
          <ac:chgData name="Trang Ha" userId="270efafb50020bd6" providerId="LiveId" clId="{F610D348-3FA2-41CB-81DF-CDED36A15700}" dt="2022-07-27T22:37:50.453" v="1712" actId="20577"/>
          <ac:spMkLst>
            <pc:docMk/>
            <pc:sldMk cId="1421230677" sldId="272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2" creationId="{00000000-0000-0000-0000-000000000000}"/>
          </ac:grpSpMkLst>
        </pc:grpChg>
        <pc:picChg chg="add mod modCrop">
          <ac:chgData name="Trang Ha" userId="270efafb50020bd6" providerId="LiveId" clId="{F610D348-3FA2-41CB-81DF-CDED36A15700}" dt="2022-07-27T10:41:43.642" v="1278" actId="1076"/>
          <ac:picMkLst>
            <pc:docMk/>
            <pc:sldMk cId="1421230677" sldId="272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0:45:02.432" v="1392" actId="14100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31:29.056" v="1162" actId="478"/>
          <ac:picMkLst>
            <pc:docMk/>
            <pc:sldMk cId="1421230677" sldId="272"/>
            <ac:picMk id="20" creationId="{D8DFCFEE-BFB9-782E-99C6-F88E0E9E2A47}"/>
          </ac:picMkLst>
        </pc:picChg>
        <pc:picChg chg="add del mod modCrop">
          <ac:chgData name="Trang Ha" userId="270efafb50020bd6" providerId="LiveId" clId="{F610D348-3FA2-41CB-81DF-CDED36A15700}" dt="2022-07-27T10:42:06.808" v="1286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add del mod delAnim">
        <pc:chgData name="Trang Ha" userId="270efafb50020bd6" providerId="LiveId" clId="{F610D348-3FA2-41CB-81DF-CDED36A15700}" dt="2022-07-27T22:36:55.974" v="1702" actId="2696"/>
        <pc:sldMkLst>
          <pc:docMk/>
          <pc:sldMk cId="3893718582" sldId="273"/>
        </pc:sldMkLst>
        <pc:spChg chg="mod">
          <ac:chgData name="Trang Ha" userId="270efafb50020bd6" providerId="LiveId" clId="{F610D348-3FA2-41CB-81DF-CDED36A15700}" dt="2022-07-27T10:52:25.989" v="1445" actId="20577"/>
          <ac:spMkLst>
            <pc:docMk/>
            <pc:sldMk cId="3893718582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1:02:30.801" v="1697" actId="20577"/>
          <ac:spMkLst>
            <pc:docMk/>
            <pc:sldMk cId="3893718582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5" creationId="{9CDD8D35-450C-BB98-F788-B91E97BEBC7C}"/>
          </ac:spMkLst>
        </pc:spChg>
        <pc:spChg chg="add del">
          <ac:chgData name="Trang Ha" userId="270efafb50020bd6" providerId="LiveId" clId="{F610D348-3FA2-41CB-81DF-CDED36A15700}" dt="2022-07-27T11:01:33.884" v="1696" actId="478"/>
          <ac:spMkLst>
            <pc:docMk/>
            <pc:sldMk cId="3893718582" sldId="273"/>
            <ac:spMk id="16" creationId="{5E91CDB0-57C0-C521-58BC-FC9FCBED2B83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4" creationId="{AEBA8E45-E47E-FD20-ED07-52EFB0172C43}"/>
          </ac:spMkLst>
        </pc:spChg>
        <pc:spChg chg="mod">
          <ac:chgData name="Trang Ha" userId="270efafb50020bd6" providerId="LiveId" clId="{F610D348-3FA2-41CB-81DF-CDED36A15700}" dt="2022-07-27T10:59:53.086" v="1685" actId="1076"/>
          <ac:spMkLst>
            <pc:docMk/>
            <pc:sldMk cId="3893718582" sldId="273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59:50.348" v="1684" actId="1076"/>
          <ac:grpSpMkLst>
            <pc:docMk/>
            <pc:sldMk cId="3893718582" sldId="273"/>
            <ac:grpSpMk id="12" creationId="{00000000-0000-0000-0000-000000000000}"/>
          </ac:grpSpMkLst>
        </pc:grpChg>
        <pc:picChg chg="del">
          <ac:chgData name="Trang Ha" userId="270efafb50020bd6" providerId="LiveId" clId="{F610D348-3FA2-41CB-81DF-CDED36A15700}" dt="2022-07-27T10:52:17.954" v="1441" actId="478"/>
          <ac:picMkLst>
            <pc:docMk/>
            <pc:sldMk cId="3893718582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1:01:07.284" v="1694" actId="1076"/>
          <ac:picMkLst>
            <pc:docMk/>
            <pc:sldMk cId="3893718582" sldId="273"/>
            <ac:picMk id="14" creationId="{F24AF8D0-4795-7BAD-DE2D-145D7A4CFAB7}"/>
          </ac:picMkLst>
        </pc:picChg>
        <pc:picChg chg="del">
          <ac:chgData name="Trang Ha" userId="270efafb50020bd6" providerId="LiveId" clId="{F610D348-3FA2-41CB-81DF-CDED36A15700}" dt="2022-07-27T10:52:15.761" v="1439" actId="478"/>
          <ac:picMkLst>
            <pc:docMk/>
            <pc:sldMk cId="3893718582" sldId="273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52:17.094" v="1440" actId="478"/>
          <ac:picMkLst>
            <pc:docMk/>
            <pc:sldMk cId="3893718582" sldId="273"/>
            <ac:picMk id="28" creationId="{37DD7AE9-2910-5019-4F9E-78091DAB6F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5DB6D3D-531D-50C3-E378-109B04865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DB7A14-253E-4AEB-A7BE-E29832792BC9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61B1760-3D78-89C9-A5A4-04D9396338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64613EA-C9F7-2EA5-6DBD-09828B31D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91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B90F9FC-4A18-1377-FA5E-44CC9D7A7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62B53D-72BE-4D4F-897E-9AD316C58CE3}" type="slidenum">
              <a:rPr lang="en-US" altLang="vi-VN"/>
              <a:pPr/>
              <a:t>7</a:t>
            </a:fld>
            <a:endParaRPr lang="en-US" altLang="vi-VN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3FFE911-2083-D8BF-08D4-3D7FD2910B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E7BF68E-87EA-3731-992B-4F1708C86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1085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4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6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32919" y="266558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HOÀNG QUẾ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55588" y="2392081"/>
            <a:ext cx="10928600" cy="203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10: BẢNG NHÂN 7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090319" y="9144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FD0FD0-7CA8-0F0D-7718-9C54573C441C}"/>
              </a:ext>
            </a:extLst>
          </p:cNvPr>
          <p:cNvSpPr txBox="1"/>
          <p:nvPr/>
        </p:nvSpPr>
        <p:spPr>
          <a:xfrm>
            <a:off x="3950944" y="4829664"/>
            <a:ext cx="89509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Thị Hường</a:t>
            </a:r>
          </a:p>
          <a:p>
            <a:r>
              <a:rPr lang="vi-VN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Lớp:   3A</a:t>
            </a:r>
            <a:endParaRPr lang="en-US" sz="4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CACF38D-E31F-CA0D-4BC0-C7C0EF42A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1" t="21594" b="8297"/>
          <a:stretch/>
        </p:blipFill>
        <p:spPr>
          <a:xfrm>
            <a:off x="1776563" y="2490888"/>
            <a:ext cx="13244742" cy="330031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8E0B0AA-CCF5-5393-4DC3-016BBDED1819}"/>
              </a:ext>
            </a:extLst>
          </p:cNvPr>
          <p:cNvSpPr txBox="1"/>
          <p:nvPr/>
        </p:nvSpPr>
        <p:spPr>
          <a:xfrm>
            <a:off x="1889919" y="1143000"/>
            <a:ext cx="883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 phép nhân thích hợp với hình vẽ: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798910-7600-8ACC-1488-0FDD3A96A72F}"/>
              </a:ext>
            </a:extLst>
          </p:cNvPr>
          <p:cNvSpPr/>
          <p:nvPr/>
        </p:nvSpPr>
        <p:spPr>
          <a:xfrm>
            <a:off x="6588269" y="5116612"/>
            <a:ext cx="381000" cy="445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3229D5B-54D3-53D4-DDF8-45AA7C4CCDC8}"/>
              </a:ext>
            </a:extLst>
          </p:cNvPr>
          <p:cNvSpPr/>
          <p:nvPr/>
        </p:nvSpPr>
        <p:spPr>
          <a:xfrm>
            <a:off x="8443119" y="5116612"/>
            <a:ext cx="381000" cy="445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D727ED-2E07-C0D0-32EA-7A4190CF8D9B}"/>
              </a:ext>
            </a:extLst>
          </p:cNvPr>
          <p:cNvSpPr/>
          <p:nvPr/>
        </p:nvSpPr>
        <p:spPr>
          <a:xfrm>
            <a:off x="9712469" y="5181600"/>
            <a:ext cx="559450" cy="428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85FF47A-47D0-E116-4007-666B0C72ABBA}"/>
              </a:ext>
            </a:extLst>
          </p:cNvPr>
          <p:cNvSpPr/>
          <p:nvPr/>
        </p:nvSpPr>
        <p:spPr>
          <a:xfrm>
            <a:off x="7554769" y="5116612"/>
            <a:ext cx="354950" cy="51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B9137F2-6DC6-EA78-3C18-8AA7FB8CEEBE}"/>
              </a:ext>
            </a:extLst>
          </p:cNvPr>
          <p:cNvSpPr/>
          <p:nvPr/>
        </p:nvSpPr>
        <p:spPr>
          <a:xfrm>
            <a:off x="1386060" y="1259377"/>
            <a:ext cx="533400" cy="533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BA8E45-E47E-FD20-ED07-52EFB0172C43}"/>
              </a:ext>
            </a:extLst>
          </p:cNvPr>
          <p:cNvSpPr txBox="1"/>
          <p:nvPr/>
        </p:nvSpPr>
        <p:spPr>
          <a:xfrm>
            <a:off x="1451297" y="1183177"/>
            <a:ext cx="419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5477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39" grpId="0" animBg="1"/>
      <p:bldP spid="40" grpId="0" animBg="1"/>
      <p:bldP spid="41" grpId="0" animBg="1"/>
      <p:bldP spid="43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17035" y="990600"/>
            <a:ext cx="13226884" cy="1266230"/>
            <a:chOff x="1470819" y="1943100"/>
            <a:chExt cx="13226884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2756" y="1943100"/>
                <a:ext cx="4192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3771" y="1947446"/>
              <a:ext cx="1258393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Quay kim trên vòng tròn để chọn một số bất kì. Thực hiện phép nhân 7 với số đó rồi nêu kết quả?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8F17FBF-71C3-F52D-9380-BC323CE57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3" t="21707" r="13484"/>
          <a:stretch/>
        </p:blipFill>
        <p:spPr>
          <a:xfrm>
            <a:off x="4754807" y="3034653"/>
            <a:ext cx="9400824" cy="4509173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C535CBE-F755-AA1A-EC3B-1359EBAAEDCC}"/>
              </a:ext>
            </a:extLst>
          </p:cNvPr>
          <p:cNvSpPr/>
          <p:nvPr/>
        </p:nvSpPr>
        <p:spPr>
          <a:xfrm>
            <a:off x="1464423" y="5666651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5 = 35</a:t>
            </a:r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2C8086D8-B921-2177-AB21-79B1D97D7B97}"/>
              </a:ext>
            </a:extLst>
          </p:cNvPr>
          <p:cNvSpPr/>
          <p:nvPr/>
        </p:nvSpPr>
        <p:spPr>
          <a:xfrm>
            <a:off x="1432719" y="2508374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AA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1 = 7</a:t>
            </a: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C1B0EEBB-BDBD-7BE5-8528-00A24164B2B3}"/>
              </a:ext>
            </a:extLst>
          </p:cNvPr>
          <p:cNvSpPr/>
          <p:nvPr/>
        </p:nvSpPr>
        <p:spPr>
          <a:xfrm>
            <a:off x="1430464" y="3561133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F8E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3 = 21</a:t>
            </a: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0B634E75-A74B-7E79-D1AA-A09DF89BDE60}"/>
              </a:ext>
            </a:extLst>
          </p:cNvPr>
          <p:cNvSpPr/>
          <p:nvPr/>
        </p:nvSpPr>
        <p:spPr>
          <a:xfrm>
            <a:off x="1430464" y="4613892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F8E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28</a:t>
            </a:r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4D3F0524-7B70-66B7-C0AF-67CAE6F3894E}"/>
              </a:ext>
            </a:extLst>
          </p:cNvPr>
          <p:cNvSpPr/>
          <p:nvPr/>
        </p:nvSpPr>
        <p:spPr>
          <a:xfrm>
            <a:off x="1560509" y="6731469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6 = 42</a:t>
            </a:r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23C86F7F-C236-5FC8-3274-DD8ED5470DD2}"/>
              </a:ext>
            </a:extLst>
          </p:cNvPr>
          <p:cNvSpPr/>
          <p:nvPr/>
        </p:nvSpPr>
        <p:spPr>
          <a:xfrm>
            <a:off x="4071476" y="4231656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FB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8 = 56</a:t>
            </a:r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A4B41435-C481-8334-C269-689F12D952F6}"/>
              </a:ext>
            </a:extLst>
          </p:cNvPr>
          <p:cNvSpPr/>
          <p:nvPr/>
        </p:nvSpPr>
        <p:spPr>
          <a:xfrm>
            <a:off x="4123743" y="5296474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AFD8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9 = 63</a:t>
            </a: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056EB970-A2CC-FA4F-D8FF-72F587FB1FCF}"/>
              </a:ext>
            </a:extLst>
          </p:cNvPr>
          <p:cNvSpPr/>
          <p:nvPr/>
        </p:nvSpPr>
        <p:spPr>
          <a:xfrm>
            <a:off x="4404519" y="2289320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FB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7 = 49</a:t>
            </a:r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A21F894B-BD9B-351D-6569-84A0F14D4611}"/>
              </a:ext>
            </a:extLst>
          </p:cNvPr>
          <p:cNvSpPr/>
          <p:nvPr/>
        </p:nvSpPr>
        <p:spPr>
          <a:xfrm>
            <a:off x="3862578" y="6400701"/>
            <a:ext cx="2534496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AFD8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10 = 70</a:t>
            </a: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94036D9D-7861-1EBF-1F7D-CBD16C543EAA}"/>
              </a:ext>
            </a:extLst>
          </p:cNvPr>
          <p:cNvSpPr/>
          <p:nvPr/>
        </p:nvSpPr>
        <p:spPr>
          <a:xfrm>
            <a:off x="5007280" y="3293782"/>
            <a:ext cx="1985984" cy="937874"/>
          </a:xfrm>
          <a:prstGeom prst="wedgeEllipseCallout">
            <a:avLst>
              <a:gd name="adj1" fmla="val 42575"/>
              <a:gd name="adj2" fmla="val 733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2 =?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295575-7DF0-30CB-C978-6385553C4C1D}"/>
              </a:ext>
            </a:extLst>
          </p:cNvPr>
          <p:cNvSpPr/>
          <p:nvPr/>
        </p:nvSpPr>
        <p:spPr>
          <a:xfrm>
            <a:off x="2956719" y="2756100"/>
            <a:ext cx="393062" cy="397160"/>
          </a:xfrm>
          <a:prstGeom prst="rect">
            <a:avLst/>
          </a:prstGeom>
          <a:solidFill>
            <a:srgbClr val="EA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AC0180-F187-D1D6-E61F-F15AD1A7F34D}"/>
              </a:ext>
            </a:extLst>
          </p:cNvPr>
          <p:cNvSpPr/>
          <p:nvPr/>
        </p:nvSpPr>
        <p:spPr>
          <a:xfrm>
            <a:off x="2880519" y="3838951"/>
            <a:ext cx="393062" cy="397160"/>
          </a:xfrm>
          <a:prstGeom prst="rect">
            <a:avLst/>
          </a:prstGeom>
          <a:solidFill>
            <a:srgbClr val="F8E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DD32CF0-AF8B-0369-1863-CAF269DDC6F9}"/>
              </a:ext>
            </a:extLst>
          </p:cNvPr>
          <p:cNvSpPr/>
          <p:nvPr/>
        </p:nvSpPr>
        <p:spPr>
          <a:xfrm>
            <a:off x="2866191" y="4866142"/>
            <a:ext cx="483589" cy="430332"/>
          </a:xfrm>
          <a:prstGeom prst="rect">
            <a:avLst/>
          </a:prstGeom>
          <a:solidFill>
            <a:srgbClr val="F8E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60748C7-45E2-5E24-6C96-226A62B8B2B3}"/>
              </a:ext>
            </a:extLst>
          </p:cNvPr>
          <p:cNvSpPr/>
          <p:nvPr/>
        </p:nvSpPr>
        <p:spPr>
          <a:xfrm>
            <a:off x="2956719" y="5937927"/>
            <a:ext cx="483589" cy="430332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660676-5715-608F-4081-9EB40703EBEE}"/>
              </a:ext>
            </a:extLst>
          </p:cNvPr>
          <p:cNvSpPr/>
          <p:nvPr/>
        </p:nvSpPr>
        <p:spPr>
          <a:xfrm>
            <a:off x="2974817" y="6985240"/>
            <a:ext cx="483589" cy="430332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B10FBA-DA7A-4858-3D63-BF46144E9015}"/>
              </a:ext>
            </a:extLst>
          </p:cNvPr>
          <p:cNvSpPr/>
          <p:nvPr/>
        </p:nvSpPr>
        <p:spPr>
          <a:xfrm>
            <a:off x="5516683" y="6642091"/>
            <a:ext cx="483589" cy="430332"/>
          </a:xfrm>
          <a:prstGeom prst="rect">
            <a:avLst/>
          </a:prstGeom>
          <a:solidFill>
            <a:srgbClr val="AF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FD5262-C475-BEC5-F285-839079EE46DF}"/>
              </a:ext>
            </a:extLst>
          </p:cNvPr>
          <p:cNvSpPr/>
          <p:nvPr/>
        </p:nvSpPr>
        <p:spPr>
          <a:xfrm>
            <a:off x="5549881" y="5597703"/>
            <a:ext cx="483589" cy="430332"/>
          </a:xfrm>
          <a:prstGeom prst="rect">
            <a:avLst/>
          </a:prstGeom>
          <a:solidFill>
            <a:srgbClr val="AF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89ED6C8-6165-F5AD-B613-E2BD34B004F9}"/>
              </a:ext>
            </a:extLst>
          </p:cNvPr>
          <p:cNvSpPr/>
          <p:nvPr/>
        </p:nvSpPr>
        <p:spPr>
          <a:xfrm>
            <a:off x="5553743" y="4436668"/>
            <a:ext cx="483589" cy="430332"/>
          </a:xfrm>
          <a:prstGeom prst="rect">
            <a:avLst/>
          </a:prstGeom>
          <a:solidFill>
            <a:srgbClr val="EFB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491829D-EA89-8AAC-1B6F-E17A93DCF758}"/>
              </a:ext>
            </a:extLst>
          </p:cNvPr>
          <p:cNvSpPr/>
          <p:nvPr/>
        </p:nvSpPr>
        <p:spPr>
          <a:xfrm>
            <a:off x="5878611" y="2543895"/>
            <a:ext cx="483589" cy="430332"/>
          </a:xfrm>
          <a:prstGeom prst="rect">
            <a:avLst/>
          </a:prstGeom>
          <a:solidFill>
            <a:srgbClr val="EFB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328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17035" y="1066800"/>
            <a:ext cx="13912684" cy="1851005"/>
            <a:chOff x="1470819" y="1943100"/>
            <a:chExt cx="13912684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2756" y="1943100"/>
                <a:ext cx="4192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3771" y="1947446"/>
              <a:ext cx="13269732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Giải bóng đá nữ của một trường tiểu học có 5 đội tham gia, mỗi đội có 7 cầu thủ. Hỏi toàn trường có tất cả bao nhiêu cầu thủ tham gia giải đấu?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DBB4879-271E-5507-0E57-58DEA98B698A}"/>
              </a:ext>
            </a:extLst>
          </p:cNvPr>
          <p:cNvSpPr txBox="1"/>
          <p:nvPr/>
        </p:nvSpPr>
        <p:spPr>
          <a:xfrm>
            <a:off x="2101476" y="5860912"/>
            <a:ext cx="126021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Kể một tình huống thực tế sử dụng phép nhân trong bảng nhân 7.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78FD2C-88EE-F3CF-DB8C-E6F59779C335}"/>
              </a:ext>
            </a:extLst>
          </p:cNvPr>
          <p:cNvSpPr txBox="1"/>
          <p:nvPr/>
        </p:nvSpPr>
        <p:spPr>
          <a:xfrm>
            <a:off x="6901827" y="3136311"/>
            <a:ext cx="19930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9C2436-85AD-E66C-FE09-81520BE3BF79}"/>
              </a:ext>
            </a:extLst>
          </p:cNvPr>
          <p:cNvSpPr txBox="1"/>
          <p:nvPr/>
        </p:nvSpPr>
        <p:spPr>
          <a:xfrm>
            <a:off x="2539262" y="3913836"/>
            <a:ext cx="1143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trường có tất cả số cầu thủ tham gia giải đấu là:</a:t>
            </a:r>
          </a:p>
          <a:p>
            <a:pPr algn="ctr"/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5 = 35 ( cầu thủ)</a:t>
            </a:r>
          </a:p>
          <a:p>
            <a:pPr algn="ctr"/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Đáp số: 35 cầu thủ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C57409-0676-29B7-9434-55A16EB16416}"/>
              </a:ext>
            </a:extLst>
          </p:cNvPr>
          <p:cNvCxnSpPr/>
          <p:nvPr/>
        </p:nvCxnSpPr>
        <p:spPr>
          <a:xfrm>
            <a:off x="11948319" y="1713130"/>
            <a:ext cx="2819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4B541EC-0008-1353-DEE2-A6BEA94B9ACC}"/>
              </a:ext>
            </a:extLst>
          </p:cNvPr>
          <p:cNvCxnSpPr>
            <a:cxnSpLocks/>
          </p:cNvCxnSpPr>
          <p:nvPr/>
        </p:nvCxnSpPr>
        <p:spPr>
          <a:xfrm>
            <a:off x="2575719" y="2211349"/>
            <a:ext cx="398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088862B-661D-5D9F-3C3E-1BF89882E10E}"/>
              </a:ext>
            </a:extLst>
          </p:cNvPr>
          <p:cNvCxnSpPr>
            <a:cxnSpLocks/>
          </p:cNvCxnSpPr>
          <p:nvPr/>
        </p:nvCxnSpPr>
        <p:spPr>
          <a:xfrm>
            <a:off x="7604919" y="2244545"/>
            <a:ext cx="434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45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2804319" y="2590800"/>
            <a:ext cx="10820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</a:t>
            </a:r>
            <a:r>
              <a:rPr lang="vi-VN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4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FA3DFA-93DD-35AF-4462-FFFD546C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933" y="2354931"/>
            <a:ext cx="8374857" cy="6477000"/>
          </a:xfrm>
          <a:prstGeom prst="rect">
            <a:avLst/>
          </a:prstGeom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C114DCE6-646F-587F-8218-1FD246BAE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919" y="164432"/>
            <a:ext cx="13258800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800"/>
              </a:spcBef>
              <a:defRPr/>
            </a:pPr>
            <a:r>
              <a:rPr lang="en-US" sz="40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1CF65F-492B-1535-CB1D-17E1B205AA12}"/>
              </a:ext>
            </a:extLst>
          </p:cNvPr>
          <p:cNvSpPr txBox="1"/>
          <p:nvPr/>
        </p:nvSpPr>
        <p:spPr>
          <a:xfrm>
            <a:off x="10666790" y="49530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FF0000"/>
                </a:solidFill>
              </a:rPr>
              <a:t> 7  + 7 + 7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515B4-5A3F-CD7C-9FB6-846D310341B5}"/>
              </a:ext>
            </a:extLst>
          </p:cNvPr>
          <p:cNvSpPr txBox="1"/>
          <p:nvPr/>
        </p:nvSpPr>
        <p:spPr>
          <a:xfrm>
            <a:off x="10666791" y="6705600"/>
            <a:ext cx="524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altLang="en-US" sz="4800" dirty="0">
                <a:solidFill>
                  <a:srgbClr val="0000FF"/>
                </a:solidFill>
              </a:rPr>
              <a:t>x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F04B9-C3AF-84BD-605F-2E1F126F9322}"/>
              </a:ext>
            </a:extLst>
          </p:cNvPr>
          <p:cNvSpPr txBox="1"/>
          <p:nvPr/>
        </p:nvSpPr>
        <p:spPr>
          <a:xfrm>
            <a:off x="3871119" y="533772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729CD-6DF6-8F43-5A89-3949AED012C1}"/>
              </a:ext>
            </a:extLst>
          </p:cNvPr>
          <p:cNvSpPr txBox="1"/>
          <p:nvPr/>
        </p:nvSpPr>
        <p:spPr>
          <a:xfrm>
            <a:off x="7757319" y="5440681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84B3E4-F9EB-C122-A372-4E8D00113407}"/>
              </a:ext>
            </a:extLst>
          </p:cNvPr>
          <p:cNvSpPr txBox="1"/>
          <p:nvPr/>
        </p:nvSpPr>
        <p:spPr>
          <a:xfrm>
            <a:off x="5699919" y="8210127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920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6585EC1B-862D-09AD-E3DE-3BD5B9E2B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052" y="2874433"/>
            <a:ext cx="5115984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29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9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173" name="AutoShape 5">
            <a:extLst>
              <a:ext uri="{FF2B5EF4-FFF2-40B4-BE49-F238E27FC236}">
                <a16:creationId xmlns:a16="http://schemas.microsoft.com/office/drawing/2014/main" id="{9099F1C7-3578-CDDF-1E51-84ED344FC49F}"/>
              </a:ext>
            </a:extLst>
          </p:cNvPr>
          <p:cNvSpPr>
            <a:spLocks/>
          </p:cNvSpPr>
          <p:nvPr/>
        </p:nvSpPr>
        <p:spPr bwMode="auto">
          <a:xfrm>
            <a:off x="5676636" y="3100918"/>
            <a:ext cx="101600" cy="808567"/>
          </a:xfrm>
          <a:prstGeom prst="rightBrace">
            <a:avLst>
              <a:gd name="adj1" fmla="val 6631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i="1">
              <a:latin typeface=".VnTime" panose="020B7200000000000000" pitchFamily="34" charset="0"/>
            </a:endParaRPr>
          </a:p>
        </p:txBody>
      </p:sp>
      <p:sp>
        <p:nvSpPr>
          <p:cNvPr id="7174" name="AutoShape 6">
            <a:extLst>
              <a:ext uri="{FF2B5EF4-FFF2-40B4-BE49-F238E27FC236}">
                <a16:creationId xmlns:a16="http://schemas.microsoft.com/office/drawing/2014/main" id="{DA1891FF-97EB-A74C-7C60-B69F381F3ACC}"/>
              </a:ext>
            </a:extLst>
          </p:cNvPr>
          <p:cNvSpPr>
            <a:spLocks/>
          </p:cNvSpPr>
          <p:nvPr/>
        </p:nvSpPr>
        <p:spPr bwMode="auto">
          <a:xfrm>
            <a:off x="5693570" y="4402667"/>
            <a:ext cx="107949" cy="1435100"/>
          </a:xfrm>
          <a:prstGeom prst="rightBrace">
            <a:avLst>
              <a:gd name="adj1" fmla="val 11078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i="1">
              <a:latin typeface=".VnTime" panose="020B7200000000000000" pitchFamily="34" charset="0"/>
            </a:endParaRPr>
          </a:p>
        </p:txBody>
      </p:sp>
      <p:sp>
        <p:nvSpPr>
          <p:cNvPr id="7175" name="AutoShape 7">
            <a:extLst>
              <a:ext uri="{FF2B5EF4-FFF2-40B4-BE49-F238E27FC236}">
                <a16:creationId xmlns:a16="http://schemas.microsoft.com/office/drawing/2014/main" id="{E829E319-704C-92DC-1194-8EA718DB6104}"/>
              </a:ext>
            </a:extLst>
          </p:cNvPr>
          <p:cNvSpPr>
            <a:spLocks/>
          </p:cNvSpPr>
          <p:nvPr/>
        </p:nvSpPr>
        <p:spPr bwMode="auto">
          <a:xfrm>
            <a:off x="5793052" y="6489701"/>
            <a:ext cx="110067" cy="2247900"/>
          </a:xfrm>
          <a:prstGeom prst="rightBrace">
            <a:avLst>
              <a:gd name="adj1" fmla="val 17019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i="1">
              <a:latin typeface=".VnTime" panose="020B7200000000000000" pitchFamily="34" charset="0"/>
            </a:endParaRP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2B9DDC8E-9DFE-88D6-23AB-D5E5E3D174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02360" y="2559049"/>
            <a:ext cx="2117" cy="6197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867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8043B0DE-AA2E-8A22-8322-9AF750C3D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870" y="3481918"/>
            <a:ext cx="18457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>
                <a:solidFill>
                  <a:schemeClr val="accent2"/>
                </a:solidFill>
              </a:rPr>
              <a:t>7 x 1 =</a:t>
            </a:r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07D674B2-826A-4086-899B-DCCD42334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519" y="4330700"/>
            <a:ext cx="43688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29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9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lần</a:t>
            </a:r>
            <a:endParaRPr lang="en-US" altLang="en-US" sz="2933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6D225678-9025-19F7-D6E3-33BA3DCB8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519" y="4984751"/>
            <a:ext cx="2384692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933" b="1" dirty="0">
                <a:solidFill>
                  <a:schemeClr val="accent2"/>
                </a:solidFill>
              </a:rPr>
              <a:t>: 7 x 2 =</a:t>
            </a:r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9F4AECA1-D749-ABB5-3A9F-95481BBCA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319" y="6604000"/>
            <a:ext cx="43688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29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9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9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7182" name="Rectangle 14">
            <a:extLst>
              <a:ext uri="{FF2B5EF4-FFF2-40B4-BE49-F238E27FC236}">
                <a16:creationId xmlns:a16="http://schemas.microsoft.com/office/drawing/2014/main" id="{7316E65E-F5C9-63B4-ABCF-2E9C52F9C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519" y="7304618"/>
            <a:ext cx="25129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933" b="1" dirty="0">
                <a:solidFill>
                  <a:schemeClr val="accent2"/>
                </a:solidFill>
              </a:rPr>
              <a:t>7 x 3 =</a:t>
            </a:r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id="{28488082-724B-629D-9E25-80A52B26B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343" y="2606522"/>
            <a:ext cx="16256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/>
              <a:t>7 x  </a:t>
            </a:r>
            <a:r>
              <a:rPr lang="en-US" altLang="en-US" sz="2933" b="1" dirty="0">
                <a:solidFill>
                  <a:srgbClr val="3E26EE"/>
                </a:solidFill>
              </a:rPr>
              <a:t>1</a:t>
            </a:r>
            <a:r>
              <a:rPr lang="en-US" altLang="en-US" sz="2933" b="1" dirty="0"/>
              <a:t>  =</a:t>
            </a:r>
          </a:p>
        </p:txBody>
      </p:sp>
      <p:sp>
        <p:nvSpPr>
          <p:cNvPr id="7186" name="Rectangle 18">
            <a:extLst>
              <a:ext uri="{FF2B5EF4-FFF2-40B4-BE49-F238E27FC236}">
                <a16:creationId xmlns:a16="http://schemas.microsoft.com/office/drawing/2014/main" id="{1ECCAFD7-87F2-C04E-3228-E340F1D21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4954" y="3342525"/>
            <a:ext cx="16256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/>
              <a:t>7 x  </a:t>
            </a:r>
            <a:r>
              <a:rPr lang="en-US" altLang="en-US" sz="2933" b="1" dirty="0">
                <a:solidFill>
                  <a:srgbClr val="3E26EE"/>
                </a:solidFill>
              </a:rPr>
              <a:t>2 </a:t>
            </a:r>
            <a:r>
              <a:rPr lang="en-US" altLang="en-US" sz="2933" b="1" dirty="0"/>
              <a:t> =</a:t>
            </a:r>
          </a:p>
        </p:txBody>
      </p:sp>
      <p:sp>
        <p:nvSpPr>
          <p:cNvPr id="7187" name="Rectangle 19">
            <a:extLst>
              <a:ext uri="{FF2B5EF4-FFF2-40B4-BE49-F238E27FC236}">
                <a16:creationId xmlns:a16="http://schemas.microsoft.com/office/drawing/2014/main" id="{4C2CAB16-F489-8E01-24BC-25EC0A74A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2319" y="4104525"/>
            <a:ext cx="16256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/>
              <a:t>7 x  </a:t>
            </a:r>
            <a:r>
              <a:rPr lang="en-US" altLang="en-US" sz="2933" b="1" dirty="0">
                <a:solidFill>
                  <a:srgbClr val="3E26EE"/>
                </a:solidFill>
              </a:rPr>
              <a:t>3</a:t>
            </a:r>
            <a:r>
              <a:rPr lang="en-US" altLang="en-US" sz="2933" b="1" dirty="0"/>
              <a:t>  =</a:t>
            </a:r>
          </a:p>
        </p:txBody>
      </p:sp>
      <p:sp>
        <p:nvSpPr>
          <p:cNvPr id="7194" name="Rectangle 26">
            <a:extLst>
              <a:ext uri="{FF2B5EF4-FFF2-40B4-BE49-F238E27FC236}">
                <a16:creationId xmlns:a16="http://schemas.microsoft.com/office/drawing/2014/main" id="{6EFD677C-B5E1-B5E1-B176-C21EFF11E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319" y="5018925"/>
            <a:ext cx="21336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33" b="1" dirty="0">
                <a:solidFill>
                  <a:schemeClr val="accent2"/>
                </a:solidFill>
              </a:rPr>
              <a:t>7 + 7 = 14</a:t>
            </a:r>
          </a:p>
        </p:txBody>
      </p:sp>
      <p:sp>
        <p:nvSpPr>
          <p:cNvPr id="7195" name="Rectangle 27">
            <a:extLst>
              <a:ext uri="{FF2B5EF4-FFF2-40B4-BE49-F238E27FC236}">
                <a16:creationId xmlns:a16="http://schemas.microsoft.com/office/drawing/2014/main" id="{484D94FA-026E-1AEB-8068-14A8847C6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4846" y="7315510"/>
            <a:ext cx="28448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>
                <a:solidFill>
                  <a:schemeClr val="accent2"/>
                </a:solidFill>
              </a:rPr>
              <a:t>7 + 7 + 7 = 21</a:t>
            </a:r>
          </a:p>
        </p:txBody>
      </p:sp>
      <p:sp>
        <p:nvSpPr>
          <p:cNvPr id="7204" name="Rectangle 36">
            <a:extLst>
              <a:ext uri="{FF2B5EF4-FFF2-40B4-BE49-F238E27FC236}">
                <a16:creationId xmlns:a16="http://schemas.microsoft.com/office/drawing/2014/main" id="{E85B15B4-157F-309C-6CB9-9D21856BD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5954" y="2588121"/>
            <a:ext cx="82761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dirty="0">
                <a:solidFill>
                  <a:srgbClr val="FF3300"/>
                </a:solidFill>
              </a:rPr>
              <a:t> </a:t>
            </a:r>
            <a:r>
              <a:rPr lang="en-US" altLang="en-US" sz="2933" b="1" dirty="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7205" name="Rectangle 37">
            <a:extLst>
              <a:ext uri="{FF2B5EF4-FFF2-40B4-BE49-F238E27FC236}">
                <a16:creationId xmlns:a16="http://schemas.microsoft.com/office/drawing/2014/main" id="{24DB6AAB-033E-075B-4D88-C5684C404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7704" y="3266325"/>
            <a:ext cx="82761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>
                <a:solidFill>
                  <a:srgbClr val="FF3300"/>
                </a:solidFill>
              </a:rPr>
              <a:t>14</a:t>
            </a:r>
          </a:p>
        </p:txBody>
      </p:sp>
      <p:sp>
        <p:nvSpPr>
          <p:cNvPr id="7206" name="Rectangle 38">
            <a:extLst>
              <a:ext uri="{FF2B5EF4-FFF2-40B4-BE49-F238E27FC236}">
                <a16:creationId xmlns:a16="http://schemas.microsoft.com/office/drawing/2014/main" id="{4270D274-7DC6-ECB0-FF77-DC409CD40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3759" y="4038600"/>
            <a:ext cx="82761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>
                <a:solidFill>
                  <a:srgbClr val="FF3300"/>
                </a:solidFill>
              </a:rPr>
              <a:t>21</a:t>
            </a:r>
          </a:p>
        </p:txBody>
      </p:sp>
      <p:sp>
        <p:nvSpPr>
          <p:cNvPr id="7207" name="Freeform 39">
            <a:extLst>
              <a:ext uri="{FF2B5EF4-FFF2-40B4-BE49-F238E27FC236}">
                <a16:creationId xmlns:a16="http://schemas.microsoft.com/office/drawing/2014/main" id="{A75F7B79-F098-EEF2-1062-0F0EF15FFF9D}"/>
              </a:ext>
            </a:extLst>
          </p:cNvPr>
          <p:cNvSpPr>
            <a:spLocks/>
          </p:cNvSpPr>
          <p:nvPr/>
        </p:nvSpPr>
        <p:spPr bwMode="auto">
          <a:xfrm>
            <a:off x="13047414" y="2845017"/>
            <a:ext cx="203200" cy="711200"/>
          </a:xfrm>
          <a:custGeom>
            <a:avLst/>
            <a:gdLst>
              <a:gd name="T0" fmla="*/ 0 w 144"/>
              <a:gd name="T1" fmla="*/ 0 h 384"/>
              <a:gd name="T2" fmla="*/ 2147483647 w 144"/>
              <a:gd name="T3" fmla="*/ 2147483647 h 384"/>
              <a:gd name="T4" fmla="*/ 0 w 144"/>
              <a:gd name="T5" fmla="*/ 2147483647 h 384"/>
              <a:gd name="T6" fmla="*/ 0 60000 65536"/>
              <a:gd name="T7" fmla="*/ 0 60000 65536"/>
              <a:gd name="T8" fmla="*/ 0 60000 65536"/>
              <a:gd name="T9" fmla="*/ 0 w 144"/>
              <a:gd name="T10" fmla="*/ 0 h 384"/>
              <a:gd name="T11" fmla="*/ 144 w 14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867"/>
          </a:p>
        </p:txBody>
      </p:sp>
      <p:sp>
        <p:nvSpPr>
          <p:cNvPr id="7208" name="Rectangle 40">
            <a:extLst>
              <a:ext uri="{FF2B5EF4-FFF2-40B4-BE49-F238E27FC236}">
                <a16:creationId xmlns:a16="http://schemas.microsoft.com/office/drawing/2014/main" id="{369D647B-ADB0-BC4F-334B-60D9622AE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7356" y="2885325"/>
            <a:ext cx="114511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>
                <a:solidFill>
                  <a:srgbClr val="003366"/>
                </a:solidFill>
              </a:rPr>
              <a:t>+ 7</a:t>
            </a:r>
          </a:p>
        </p:txBody>
      </p:sp>
      <p:sp>
        <p:nvSpPr>
          <p:cNvPr id="7209" name="Freeform 41">
            <a:extLst>
              <a:ext uri="{FF2B5EF4-FFF2-40B4-BE49-F238E27FC236}">
                <a16:creationId xmlns:a16="http://schemas.microsoft.com/office/drawing/2014/main" id="{7025FC74-6E7B-2733-0323-022D7029CB91}"/>
              </a:ext>
            </a:extLst>
          </p:cNvPr>
          <p:cNvSpPr>
            <a:spLocks/>
          </p:cNvSpPr>
          <p:nvPr/>
        </p:nvSpPr>
        <p:spPr bwMode="auto">
          <a:xfrm>
            <a:off x="13104542" y="3757083"/>
            <a:ext cx="237838" cy="537019"/>
          </a:xfrm>
          <a:custGeom>
            <a:avLst/>
            <a:gdLst>
              <a:gd name="T0" fmla="*/ 0 w 144"/>
              <a:gd name="T1" fmla="*/ 0 h 384"/>
              <a:gd name="T2" fmla="*/ 2147483647 w 144"/>
              <a:gd name="T3" fmla="*/ 2147483647 h 384"/>
              <a:gd name="T4" fmla="*/ 0 w 144"/>
              <a:gd name="T5" fmla="*/ 2147483647 h 384"/>
              <a:gd name="T6" fmla="*/ 0 60000 65536"/>
              <a:gd name="T7" fmla="*/ 0 60000 65536"/>
              <a:gd name="T8" fmla="*/ 0 60000 65536"/>
              <a:gd name="T9" fmla="*/ 0 w 144"/>
              <a:gd name="T10" fmla="*/ 0 h 384"/>
              <a:gd name="T11" fmla="*/ 144 w 14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867"/>
          </a:p>
        </p:txBody>
      </p:sp>
      <p:sp>
        <p:nvSpPr>
          <p:cNvPr id="7210" name="Rectangle 42">
            <a:extLst>
              <a:ext uri="{FF2B5EF4-FFF2-40B4-BE49-F238E27FC236}">
                <a16:creationId xmlns:a16="http://schemas.microsoft.com/office/drawing/2014/main" id="{2D4995E9-FCFF-167A-0CE2-B4DA8CE0A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2319" y="3799725"/>
            <a:ext cx="114511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933" b="1" dirty="0">
                <a:solidFill>
                  <a:srgbClr val="003366"/>
                </a:solidFill>
              </a:rPr>
              <a:t>+ 7</a:t>
            </a:r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8FCC2B10-4034-85A1-49C8-20D02478ADCD}"/>
              </a:ext>
            </a:extLst>
          </p:cNvPr>
          <p:cNvGrpSpPr>
            <a:grpSpLocks/>
          </p:cNvGrpSpPr>
          <p:nvPr/>
        </p:nvGrpSpPr>
        <p:grpSpPr bwMode="auto">
          <a:xfrm>
            <a:off x="2048670" y="3242734"/>
            <a:ext cx="3390900" cy="522817"/>
            <a:chOff x="228600" y="304800"/>
            <a:chExt cx="3276600" cy="5334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9CCC90D-1585-E69A-9E1C-0854A78AB4D8}"/>
                </a:ext>
              </a:extLst>
            </p:cNvPr>
            <p:cNvSpPr/>
            <p:nvPr/>
          </p:nvSpPr>
          <p:spPr>
            <a:xfrm>
              <a:off x="228600" y="304800"/>
              <a:ext cx="32766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D96F23F-0833-2E13-EB34-E7458D8F8A71}"/>
                </a:ext>
              </a:extLst>
            </p:cNvPr>
            <p:cNvSpPr/>
            <p:nvPr/>
          </p:nvSpPr>
          <p:spPr>
            <a:xfrm>
              <a:off x="1676685" y="380384"/>
              <a:ext cx="380429" cy="382233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3CD5072-8C9D-30C7-469F-717762BFB557}"/>
                </a:ext>
              </a:extLst>
            </p:cNvPr>
            <p:cNvSpPr/>
            <p:nvPr/>
          </p:nvSpPr>
          <p:spPr>
            <a:xfrm>
              <a:off x="2132791" y="380384"/>
              <a:ext cx="382475" cy="382233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FE7EA1-5EC1-D113-EDC5-B04F8AF543A7}"/>
                </a:ext>
              </a:extLst>
            </p:cNvPr>
            <p:cNvSpPr/>
            <p:nvPr/>
          </p:nvSpPr>
          <p:spPr>
            <a:xfrm>
              <a:off x="762427" y="380384"/>
              <a:ext cx="380429" cy="382233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68FB4C4-2979-D07F-22B4-A02A5C81B16F}"/>
                </a:ext>
              </a:extLst>
            </p:cNvPr>
            <p:cNvSpPr/>
            <p:nvPr/>
          </p:nvSpPr>
          <p:spPr>
            <a:xfrm>
              <a:off x="1218534" y="380384"/>
              <a:ext cx="382474" cy="382233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EAC508B-0EEF-C39C-1C2B-02BB63814AC4}"/>
                </a:ext>
              </a:extLst>
            </p:cNvPr>
            <p:cNvSpPr/>
            <p:nvPr/>
          </p:nvSpPr>
          <p:spPr>
            <a:xfrm>
              <a:off x="2590942" y="380384"/>
              <a:ext cx="380429" cy="382233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6758F10-370D-972A-A542-DCF672291DA7}"/>
                </a:ext>
              </a:extLst>
            </p:cNvPr>
            <p:cNvSpPr/>
            <p:nvPr/>
          </p:nvSpPr>
          <p:spPr>
            <a:xfrm>
              <a:off x="304276" y="380384"/>
              <a:ext cx="382475" cy="382233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4DC8F33-9751-9329-1569-64D63786FD90}"/>
                </a:ext>
              </a:extLst>
            </p:cNvPr>
            <p:cNvSpPr/>
            <p:nvPr/>
          </p:nvSpPr>
          <p:spPr>
            <a:xfrm>
              <a:off x="3047049" y="380384"/>
              <a:ext cx="382474" cy="382233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867"/>
            </a:p>
          </p:txBody>
        </p:sp>
      </p:grpSp>
      <p:grpSp>
        <p:nvGrpSpPr>
          <p:cNvPr id="8" name="Group 70">
            <a:extLst>
              <a:ext uri="{FF2B5EF4-FFF2-40B4-BE49-F238E27FC236}">
                <a16:creationId xmlns:a16="http://schemas.microsoft.com/office/drawing/2014/main" id="{F041BEC3-E6CD-ED21-25B7-39AF04E6CF3D}"/>
              </a:ext>
            </a:extLst>
          </p:cNvPr>
          <p:cNvGrpSpPr>
            <a:grpSpLocks/>
          </p:cNvGrpSpPr>
          <p:nvPr/>
        </p:nvGrpSpPr>
        <p:grpSpPr bwMode="auto">
          <a:xfrm>
            <a:off x="2143919" y="4436534"/>
            <a:ext cx="3471333" cy="1369484"/>
            <a:chOff x="228600" y="1529686"/>
            <a:chExt cx="3276600" cy="1270379"/>
          </a:xfrm>
        </p:grpSpPr>
        <p:grpSp>
          <p:nvGrpSpPr>
            <p:cNvPr id="4173" name="Group 24">
              <a:extLst>
                <a:ext uri="{FF2B5EF4-FFF2-40B4-BE49-F238E27FC236}">
                  <a16:creationId xmlns:a16="http://schemas.microsoft.com/office/drawing/2014/main" id="{0767C15E-824C-7FB8-8CCE-7D9DDEB79E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1529686"/>
              <a:ext cx="3276600" cy="533400"/>
              <a:chOff x="228600" y="304800"/>
              <a:chExt cx="3276600" cy="5334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FA3BB4E-5E10-BA9B-6F9A-A4D37B0A4495}"/>
                  </a:ext>
                </a:extLst>
              </p:cNvPr>
              <p:cNvSpPr/>
              <p:nvPr/>
            </p:nvSpPr>
            <p:spPr>
              <a:xfrm>
                <a:off x="228600" y="304800"/>
                <a:ext cx="3276600" cy="53406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A654FD1-106B-DAE9-15F5-452AF73F364B}"/>
                  </a:ext>
                </a:extLst>
              </p:cNvPr>
              <p:cNvSpPr/>
              <p:nvPr/>
            </p:nvSpPr>
            <p:spPr>
              <a:xfrm>
                <a:off x="1677098" y="381377"/>
                <a:ext cx="379606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98F0CF8-F849-D227-8909-8ABFBE08E02B}"/>
                  </a:ext>
                </a:extLst>
              </p:cNvPr>
              <p:cNvSpPr/>
              <p:nvPr/>
            </p:nvSpPr>
            <p:spPr>
              <a:xfrm>
                <a:off x="2132625" y="381377"/>
                <a:ext cx="381603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1E49270-FE10-CEF7-8268-14F7A5DE291F}"/>
                  </a:ext>
                </a:extLst>
              </p:cNvPr>
              <p:cNvSpPr/>
              <p:nvPr/>
            </p:nvSpPr>
            <p:spPr>
              <a:xfrm>
                <a:off x="762047" y="381377"/>
                <a:ext cx="381603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444554B-26D4-3C82-EF44-F0E1841826DC}"/>
                  </a:ext>
                </a:extLst>
              </p:cNvPr>
              <p:cNvSpPr/>
              <p:nvPr/>
            </p:nvSpPr>
            <p:spPr>
              <a:xfrm>
                <a:off x="1219572" y="381377"/>
                <a:ext cx="381605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C6FE757-0F0D-F3FD-048B-93E51DA643E2}"/>
                  </a:ext>
                </a:extLst>
              </p:cNvPr>
              <p:cNvSpPr/>
              <p:nvPr/>
            </p:nvSpPr>
            <p:spPr>
              <a:xfrm>
                <a:off x="2590150" y="381377"/>
                <a:ext cx="381605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296CD2D-A34A-7303-F113-4D83AA65C90D}"/>
                  </a:ext>
                </a:extLst>
              </p:cNvPr>
              <p:cNvSpPr/>
              <p:nvPr/>
            </p:nvSpPr>
            <p:spPr>
              <a:xfrm>
                <a:off x="304521" y="381377"/>
                <a:ext cx="381605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5B777EA-1AB9-D91C-7019-CD923A07075D}"/>
                  </a:ext>
                </a:extLst>
              </p:cNvPr>
              <p:cNvSpPr/>
              <p:nvPr/>
            </p:nvSpPr>
            <p:spPr>
              <a:xfrm>
                <a:off x="3047675" y="381377"/>
                <a:ext cx="381603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</p:grpSp>
        <p:grpSp>
          <p:nvGrpSpPr>
            <p:cNvPr id="4174" name="Group 33">
              <a:extLst>
                <a:ext uri="{FF2B5EF4-FFF2-40B4-BE49-F238E27FC236}">
                  <a16:creationId xmlns:a16="http://schemas.microsoft.com/office/drawing/2014/main" id="{4E28C74D-B205-C036-609D-F625E563D3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266665"/>
              <a:ext cx="3276600" cy="533400"/>
              <a:chOff x="228600" y="304800"/>
              <a:chExt cx="3276600" cy="53340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8B08EA6-B275-2613-0DE2-7BF66E7C1CC4}"/>
                  </a:ext>
                </a:extLst>
              </p:cNvPr>
              <p:cNvSpPr/>
              <p:nvPr/>
            </p:nvSpPr>
            <p:spPr>
              <a:xfrm>
                <a:off x="228600" y="304131"/>
                <a:ext cx="3276600" cy="534069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717701A-63D6-7E02-174F-5AAE9EEC5D45}"/>
                  </a:ext>
                </a:extLst>
              </p:cNvPr>
              <p:cNvSpPr/>
              <p:nvPr/>
            </p:nvSpPr>
            <p:spPr>
              <a:xfrm>
                <a:off x="1677098" y="380706"/>
                <a:ext cx="379606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2CB7BBD-E860-ED44-4F12-F66F25807A23}"/>
                  </a:ext>
                </a:extLst>
              </p:cNvPr>
              <p:cNvSpPr/>
              <p:nvPr/>
            </p:nvSpPr>
            <p:spPr>
              <a:xfrm>
                <a:off x="2132625" y="380706"/>
                <a:ext cx="381603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05D7B42-4AB0-B0DD-EA7F-576A9F374800}"/>
                  </a:ext>
                </a:extLst>
              </p:cNvPr>
              <p:cNvSpPr/>
              <p:nvPr/>
            </p:nvSpPr>
            <p:spPr>
              <a:xfrm>
                <a:off x="762047" y="380706"/>
                <a:ext cx="381603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1B2F541-FB43-F031-DFAB-9647E989FE70}"/>
                  </a:ext>
                </a:extLst>
              </p:cNvPr>
              <p:cNvSpPr/>
              <p:nvPr/>
            </p:nvSpPr>
            <p:spPr>
              <a:xfrm>
                <a:off x="1219572" y="380706"/>
                <a:ext cx="381605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3AFA027-7DA8-9BDA-3C2E-B11A4EDFB975}"/>
                  </a:ext>
                </a:extLst>
              </p:cNvPr>
              <p:cNvSpPr/>
              <p:nvPr/>
            </p:nvSpPr>
            <p:spPr>
              <a:xfrm>
                <a:off x="2590150" y="380706"/>
                <a:ext cx="381605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FBB3039-882D-FBFD-079D-8C637694A4B4}"/>
                  </a:ext>
                </a:extLst>
              </p:cNvPr>
              <p:cNvSpPr/>
              <p:nvPr/>
            </p:nvSpPr>
            <p:spPr>
              <a:xfrm>
                <a:off x="304521" y="380706"/>
                <a:ext cx="381605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E2F5B80-3A42-0BE5-772D-18AE2A9270F0}"/>
                  </a:ext>
                </a:extLst>
              </p:cNvPr>
              <p:cNvSpPr/>
              <p:nvPr/>
            </p:nvSpPr>
            <p:spPr>
              <a:xfrm>
                <a:off x="3047675" y="380706"/>
                <a:ext cx="381603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</p:grpSp>
      </p:grpSp>
      <p:grpSp>
        <p:nvGrpSpPr>
          <p:cNvPr id="14" name="Group 69">
            <a:extLst>
              <a:ext uri="{FF2B5EF4-FFF2-40B4-BE49-F238E27FC236}">
                <a16:creationId xmlns:a16="http://schemas.microsoft.com/office/drawing/2014/main" id="{08659E72-235F-1D64-7294-B94DD5DFA37B}"/>
              </a:ext>
            </a:extLst>
          </p:cNvPr>
          <p:cNvGrpSpPr>
            <a:grpSpLocks/>
          </p:cNvGrpSpPr>
          <p:nvPr/>
        </p:nvGrpSpPr>
        <p:grpSpPr bwMode="auto">
          <a:xfrm>
            <a:off x="2143919" y="6582833"/>
            <a:ext cx="3606800" cy="2057400"/>
            <a:chOff x="228600" y="3505200"/>
            <a:chExt cx="3276600" cy="1828800"/>
          </a:xfrm>
        </p:grpSpPr>
        <p:grpSp>
          <p:nvGrpSpPr>
            <p:cNvPr id="4146" name="Group 42">
              <a:extLst>
                <a:ext uri="{FF2B5EF4-FFF2-40B4-BE49-F238E27FC236}">
                  <a16:creationId xmlns:a16="http://schemas.microsoft.com/office/drawing/2014/main" id="{5B5D07BD-377E-5E01-E0F0-C92D4BB92F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3505200"/>
              <a:ext cx="3276600" cy="533400"/>
              <a:chOff x="228600" y="304800"/>
              <a:chExt cx="3276600" cy="53340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572AF67-8320-9A55-A3BA-2F9204B3119A}"/>
                  </a:ext>
                </a:extLst>
              </p:cNvPr>
              <p:cNvSpPr/>
              <p:nvPr/>
            </p:nvSpPr>
            <p:spPr>
              <a:xfrm>
                <a:off x="228600" y="304800"/>
                <a:ext cx="3276600" cy="556919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B148D21-00B2-15A4-10EF-0383010623F4}"/>
                  </a:ext>
                </a:extLst>
              </p:cNvPr>
              <p:cNvSpPr/>
              <p:nvPr/>
            </p:nvSpPr>
            <p:spPr>
              <a:xfrm>
                <a:off x="1676535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1F2E76E-9E0F-2695-A707-7836D1F99E66}"/>
                  </a:ext>
                </a:extLst>
              </p:cNvPr>
              <p:cNvSpPr/>
              <p:nvPr/>
            </p:nvSpPr>
            <p:spPr>
              <a:xfrm>
                <a:off x="2134182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0B1B12A-543D-26AE-B99A-00E40185A9FC}"/>
                  </a:ext>
                </a:extLst>
              </p:cNvPr>
              <p:cNvSpPr/>
              <p:nvPr/>
            </p:nvSpPr>
            <p:spPr>
              <a:xfrm>
                <a:off x="761240" y="381941"/>
                <a:ext cx="382654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2876565-E0B4-8A1A-8105-1D34CEEBE167}"/>
                  </a:ext>
                </a:extLst>
              </p:cNvPr>
              <p:cNvSpPr/>
              <p:nvPr/>
            </p:nvSpPr>
            <p:spPr>
              <a:xfrm>
                <a:off x="1218888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4DE1453-1972-D0C1-C9CA-8BE8FA761EC8}"/>
                  </a:ext>
                </a:extLst>
              </p:cNvPr>
              <p:cNvSpPr/>
              <p:nvPr/>
            </p:nvSpPr>
            <p:spPr>
              <a:xfrm>
                <a:off x="2589906" y="381941"/>
                <a:ext cx="382655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BB85DAB-A4F8-21A4-B8F1-7C6713410863}"/>
                  </a:ext>
                </a:extLst>
              </p:cNvPr>
              <p:cNvSpPr/>
              <p:nvPr/>
            </p:nvSpPr>
            <p:spPr>
              <a:xfrm>
                <a:off x="305515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12EE14E-1B2D-7413-2568-576897243498}"/>
                  </a:ext>
                </a:extLst>
              </p:cNvPr>
              <p:cNvSpPr/>
              <p:nvPr/>
            </p:nvSpPr>
            <p:spPr>
              <a:xfrm>
                <a:off x="3047553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</p:grpSp>
        <p:grpSp>
          <p:nvGrpSpPr>
            <p:cNvPr id="4147" name="Group 51">
              <a:extLst>
                <a:ext uri="{FF2B5EF4-FFF2-40B4-BE49-F238E27FC236}">
                  <a16:creationId xmlns:a16="http://schemas.microsoft.com/office/drawing/2014/main" id="{45829D20-206A-E70E-AEA1-0B5B6C423F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191000"/>
              <a:ext cx="3276600" cy="533400"/>
              <a:chOff x="228600" y="304800"/>
              <a:chExt cx="3276600" cy="5334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4682B80-B333-C4D2-E8EB-2D81BBD605D2}"/>
                  </a:ext>
                </a:extLst>
              </p:cNvPr>
              <p:cNvSpPr/>
              <p:nvPr/>
            </p:nvSpPr>
            <p:spPr>
              <a:xfrm>
                <a:off x="228600" y="305741"/>
                <a:ext cx="3276600" cy="532459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9BEDAAA-C985-69AE-B739-BC6FFDE947F0}"/>
                  </a:ext>
                </a:extLst>
              </p:cNvPr>
              <p:cNvSpPr/>
              <p:nvPr/>
            </p:nvSpPr>
            <p:spPr>
              <a:xfrm>
                <a:off x="167653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3E2043F-DBB6-B065-04BF-E200D7457198}"/>
                  </a:ext>
                </a:extLst>
              </p:cNvPr>
              <p:cNvSpPr/>
              <p:nvPr/>
            </p:nvSpPr>
            <p:spPr>
              <a:xfrm>
                <a:off x="2134182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D889373-8F86-CD5C-E76B-B28EF6B956C8}"/>
                  </a:ext>
                </a:extLst>
              </p:cNvPr>
              <p:cNvSpPr/>
              <p:nvPr/>
            </p:nvSpPr>
            <p:spPr>
              <a:xfrm>
                <a:off x="761240" y="381000"/>
                <a:ext cx="382654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D779A40-708B-89E7-6B23-14FB26E0F8B3}"/>
                  </a:ext>
                </a:extLst>
              </p:cNvPr>
              <p:cNvSpPr/>
              <p:nvPr/>
            </p:nvSpPr>
            <p:spPr>
              <a:xfrm>
                <a:off x="1218888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7215AFA-5D42-05E3-5C47-C04AD8565EEC}"/>
                  </a:ext>
                </a:extLst>
              </p:cNvPr>
              <p:cNvSpPr/>
              <p:nvPr/>
            </p:nvSpPr>
            <p:spPr>
              <a:xfrm>
                <a:off x="2589906" y="381000"/>
                <a:ext cx="382655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DA9B7D6-DF23-FF9D-DD5D-0B0F292A67B2}"/>
                  </a:ext>
                </a:extLst>
              </p:cNvPr>
              <p:cNvSpPr/>
              <p:nvPr/>
            </p:nvSpPr>
            <p:spPr>
              <a:xfrm>
                <a:off x="30551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A4FB691-8C18-844A-5155-5E4D37E38CBD}"/>
                  </a:ext>
                </a:extLst>
              </p:cNvPr>
              <p:cNvSpPr/>
              <p:nvPr/>
            </p:nvSpPr>
            <p:spPr>
              <a:xfrm>
                <a:off x="3047553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</p:grpSp>
        <p:grpSp>
          <p:nvGrpSpPr>
            <p:cNvPr id="4148" name="Group 60">
              <a:extLst>
                <a:ext uri="{FF2B5EF4-FFF2-40B4-BE49-F238E27FC236}">
                  <a16:creationId xmlns:a16="http://schemas.microsoft.com/office/drawing/2014/main" id="{0BBA91A5-F1BF-5340-F9E5-B6F893B9FD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800600"/>
              <a:ext cx="3276600" cy="533400"/>
              <a:chOff x="228600" y="304800"/>
              <a:chExt cx="3276600" cy="5334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726C741-89FA-DF22-1791-629686191EE1}"/>
                  </a:ext>
                </a:extLst>
              </p:cNvPr>
              <p:cNvSpPr/>
              <p:nvPr/>
            </p:nvSpPr>
            <p:spPr>
              <a:xfrm>
                <a:off x="228600" y="305741"/>
                <a:ext cx="3276600" cy="532459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6AD54A9-64EB-D056-CE4A-D17DDB37919D}"/>
                  </a:ext>
                </a:extLst>
              </p:cNvPr>
              <p:cNvSpPr/>
              <p:nvPr/>
            </p:nvSpPr>
            <p:spPr>
              <a:xfrm>
                <a:off x="167653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5EC7005-35F9-7558-D32B-0C49CD01676C}"/>
                  </a:ext>
                </a:extLst>
              </p:cNvPr>
              <p:cNvSpPr/>
              <p:nvPr/>
            </p:nvSpPr>
            <p:spPr>
              <a:xfrm>
                <a:off x="2134182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364BE4F-E68D-3F9E-708D-02E4145DC7E1}"/>
                  </a:ext>
                </a:extLst>
              </p:cNvPr>
              <p:cNvSpPr/>
              <p:nvPr/>
            </p:nvSpPr>
            <p:spPr>
              <a:xfrm>
                <a:off x="761240" y="381000"/>
                <a:ext cx="382654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F33BA99-44CC-E592-1CCB-5928E316383E}"/>
                  </a:ext>
                </a:extLst>
              </p:cNvPr>
              <p:cNvSpPr/>
              <p:nvPr/>
            </p:nvSpPr>
            <p:spPr>
              <a:xfrm>
                <a:off x="1218888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4AEE3F6-68C4-A824-A46F-EECEB889E526}"/>
                  </a:ext>
                </a:extLst>
              </p:cNvPr>
              <p:cNvSpPr/>
              <p:nvPr/>
            </p:nvSpPr>
            <p:spPr>
              <a:xfrm>
                <a:off x="2589906" y="381000"/>
                <a:ext cx="382655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BC8234F-AA80-9C6B-10A2-0D61B3680135}"/>
                  </a:ext>
                </a:extLst>
              </p:cNvPr>
              <p:cNvSpPr/>
              <p:nvPr/>
            </p:nvSpPr>
            <p:spPr>
              <a:xfrm>
                <a:off x="30551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6A26651-BE31-89CA-D9B5-EBECF3C1252A}"/>
                  </a:ext>
                </a:extLst>
              </p:cNvPr>
              <p:cNvSpPr/>
              <p:nvPr/>
            </p:nvSpPr>
            <p:spPr>
              <a:xfrm>
                <a:off x="3047553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867"/>
              </a:p>
            </p:txBody>
          </p:sp>
        </p:grpSp>
      </p:grpSp>
      <p:sp>
        <p:nvSpPr>
          <p:cNvPr id="4144" name="Text Box 107">
            <a:extLst>
              <a:ext uri="{FF2B5EF4-FFF2-40B4-BE49-F238E27FC236}">
                <a16:creationId xmlns:a16="http://schemas.microsoft.com/office/drawing/2014/main" id="{00F0FADD-35F9-89F8-41D4-8D9161918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719" y="387351"/>
            <a:ext cx="7416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277" name="Text Box 109">
            <a:extLst>
              <a:ext uri="{FF2B5EF4-FFF2-40B4-BE49-F238E27FC236}">
                <a16:creationId xmlns:a16="http://schemas.microsoft.com/office/drawing/2014/main" id="{05DB55FA-5299-B194-43B1-9756FD93A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294" y="217403"/>
            <a:ext cx="7258049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53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333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5333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63313-9746-9931-1DB8-0D9982F605A2}"/>
              </a:ext>
            </a:extLst>
          </p:cNvPr>
          <p:cNvSpPr txBox="1"/>
          <p:nvPr/>
        </p:nvSpPr>
        <p:spPr>
          <a:xfrm>
            <a:off x="518319" y="1262427"/>
            <a:ext cx="1455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1, 2, 3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3" name="Rectangle 16">
            <a:extLst>
              <a:ext uri="{FF2B5EF4-FFF2-40B4-BE49-F238E27FC236}">
                <a16:creationId xmlns:a16="http://schemas.microsoft.com/office/drawing/2014/main" id="{28488082-724B-629D-9E25-80A52B26B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192" y="3463363"/>
            <a:ext cx="16256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933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8790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animBg="1"/>
      <p:bldP spid="7174" grpId="0" animBg="1"/>
      <p:bldP spid="7175" grpId="0" animBg="1"/>
      <p:bldP spid="7177" grpId="0"/>
      <p:bldP spid="7178" grpId="0"/>
      <p:bldP spid="7179" grpId="0"/>
      <p:bldP spid="7181" grpId="0"/>
      <p:bldP spid="7182" grpId="0"/>
      <p:bldP spid="7184" grpId="0"/>
      <p:bldP spid="7186" grpId="0"/>
      <p:bldP spid="7187" grpId="0"/>
      <p:bldP spid="7194" grpId="0"/>
      <p:bldP spid="7195" grpId="0"/>
      <p:bldP spid="7204" grpId="0"/>
      <p:bldP spid="7205" grpId="0"/>
      <p:bldP spid="7206" grpId="0"/>
      <p:bldP spid="7208" grpId="0"/>
      <p:bldP spid="7210" grpId="0"/>
      <p:bldP spid="7277" grpId="0"/>
      <p:bldP spid="10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94519" y="1170807"/>
            <a:ext cx="13487400" cy="1405787"/>
            <a:chOff x="1166975" y="1183644"/>
            <a:chExt cx="13487400" cy="1405787"/>
          </a:xfrm>
        </p:grpSpPr>
        <p:sp>
          <p:nvSpPr>
            <p:cNvPr id="9" name="TextBox 8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975" y="1183644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lượt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4, 5, 6, 7, 8, 9, 10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9D41661-588D-9DF8-1C82-34B4E68CAD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4" t="20405" r="20940" b="3355"/>
          <a:stretch/>
        </p:blipFill>
        <p:spPr>
          <a:xfrm>
            <a:off x="553529" y="3336050"/>
            <a:ext cx="8346790" cy="5426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FA29DF-303A-31A0-35FA-F6B774AD3830}"/>
              </a:ext>
            </a:extLst>
          </p:cNvPr>
          <p:cNvSpPr txBox="1"/>
          <p:nvPr/>
        </p:nvSpPr>
        <p:spPr>
          <a:xfrm>
            <a:off x="8177143" y="4157433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1C16E1-FADA-CF49-032E-797E34841D9A}"/>
              </a:ext>
            </a:extLst>
          </p:cNvPr>
          <p:cNvSpPr txBox="1"/>
          <p:nvPr/>
        </p:nvSpPr>
        <p:spPr>
          <a:xfrm>
            <a:off x="8177143" y="4901625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BF8B07-AFE8-4502-294E-AA60C64212AE}"/>
              </a:ext>
            </a:extLst>
          </p:cNvPr>
          <p:cNvSpPr txBox="1"/>
          <p:nvPr/>
        </p:nvSpPr>
        <p:spPr>
          <a:xfrm>
            <a:off x="8177143" y="5587425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74A1A6-708B-78EB-EAAC-817F13B4493C}"/>
              </a:ext>
            </a:extLst>
          </p:cNvPr>
          <p:cNvSpPr txBox="1"/>
          <p:nvPr/>
        </p:nvSpPr>
        <p:spPr>
          <a:xfrm>
            <a:off x="8214519" y="6276836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A72583-2612-0F6C-D5E5-5A564F3CF633}"/>
              </a:ext>
            </a:extLst>
          </p:cNvPr>
          <p:cNvSpPr txBox="1"/>
          <p:nvPr/>
        </p:nvSpPr>
        <p:spPr>
          <a:xfrm>
            <a:off x="8214519" y="6967437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608846-D12E-645C-B884-5C38DB886E17}"/>
              </a:ext>
            </a:extLst>
          </p:cNvPr>
          <p:cNvSpPr txBox="1"/>
          <p:nvPr/>
        </p:nvSpPr>
        <p:spPr>
          <a:xfrm>
            <a:off x="8290719" y="7742465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74435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97685" y="49110"/>
            <a:ext cx="3573472" cy="912922"/>
            <a:chOff x="4539228" y="172432"/>
            <a:chExt cx="3513177" cy="912922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032253" y="18132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F12B24-A01D-0DFC-ABB5-0E6676E62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" r="851" b="1332"/>
          <a:stretch/>
        </p:blipFill>
        <p:spPr>
          <a:xfrm>
            <a:off x="670719" y="607759"/>
            <a:ext cx="15036504" cy="770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8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>
            <a:extLst>
              <a:ext uri="{FF2B5EF4-FFF2-40B4-BE49-F238E27FC236}">
                <a16:creationId xmlns:a16="http://schemas.microsoft.com/office/drawing/2014/main" id="{5E0E3F61-5D4C-F78E-4307-A4F15F0E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9" y="1371600"/>
            <a:ext cx="4985000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F12B24-A01D-0DFC-ABB5-0E6676E62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8" t="7834" r="47784" b="8205"/>
          <a:stretch/>
        </p:blipFill>
        <p:spPr>
          <a:xfrm>
            <a:off x="5166519" y="1782700"/>
            <a:ext cx="7543800" cy="59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676EE4D2-11C6-E897-32C2-0E4E87A83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519" y="5166785"/>
            <a:ext cx="81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400"/>
          </a:p>
        </p:txBody>
      </p:sp>
      <p:graphicFrame>
        <p:nvGraphicFramePr>
          <p:cNvPr id="4654" name="Group 558">
            <a:extLst>
              <a:ext uri="{FF2B5EF4-FFF2-40B4-BE49-F238E27FC236}">
                <a16:creationId xmlns:a16="http://schemas.microsoft.com/office/drawing/2014/main" id="{10B117FA-2B04-E008-4F15-FD45BC3EFAF9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827852" y="1767415"/>
          <a:ext cx="3556000" cy="6828369"/>
        </p:xfrm>
        <a:graphic>
          <a:graphicData uri="http://schemas.openxmlformats.org/drawingml/2006/table">
            <a:tbl>
              <a:tblPr/>
              <a:tblGrid>
                <a:gridCol w="730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1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1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0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21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0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4" name="Picture 10" descr="SUNFACE5">
            <a:extLst>
              <a:ext uri="{FF2B5EF4-FFF2-40B4-BE49-F238E27FC236}">
                <a16:creationId xmlns:a16="http://schemas.microsoft.com/office/drawing/2014/main" id="{5849FF80-853A-5658-40F6-00E3A5580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52" y="2377014"/>
            <a:ext cx="821267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 descr="SUNFACE5">
            <a:extLst>
              <a:ext uri="{FF2B5EF4-FFF2-40B4-BE49-F238E27FC236}">
                <a16:creationId xmlns:a16="http://schemas.microsoft.com/office/drawing/2014/main" id="{18A10FB6-05E4-30CF-654E-F41C1532C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52" y="3697814"/>
            <a:ext cx="821267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SUNFACE5">
            <a:extLst>
              <a:ext uri="{FF2B5EF4-FFF2-40B4-BE49-F238E27FC236}">
                <a16:creationId xmlns:a16="http://schemas.microsoft.com/office/drawing/2014/main" id="{E0EF3312-E115-FDA5-349A-16DE63248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2" y="7050614"/>
            <a:ext cx="821267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SUNFACE5">
            <a:extLst>
              <a:ext uri="{FF2B5EF4-FFF2-40B4-BE49-F238E27FC236}">
                <a16:creationId xmlns:a16="http://schemas.microsoft.com/office/drawing/2014/main" id="{72FF2D3D-03F0-1D19-ED6B-22E6441ED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85" y="7842259"/>
            <a:ext cx="821267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utoShape 7">
            <a:extLst>
              <a:ext uri="{FF2B5EF4-FFF2-40B4-BE49-F238E27FC236}">
                <a16:creationId xmlns:a16="http://schemas.microsoft.com/office/drawing/2014/main" id="{DA0BF584-CC01-64A6-B640-E45E3831B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252" y="6644214"/>
            <a:ext cx="7112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3733">
              <a:latin typeface="Times New Roman" panose="02020603050405020304" pitchFamily="18" charset="0"/>
            </a:endParaRPr>
          </a:p>
        </p:txBody>
      </p:sp>
      <p:pic>
        <p:nvPicPr>
          <p:cNvPr id="52" name="Picture 8" descr="APPLE1">
            <a:extLst>
              <a:ext uri="{FF2B5EF4-FFF2-40B4-BE49-F238E27FC236}">
                <a16:creationId xmlns:a16="http://schemas.microsoft.com/office/drawing/2014/main" id="{9B0EB676-3619-5310-39A4-8E9458D70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52" y="5001681"/>
            <a:ext cx="848784" cy="93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PPLE1">
            <a:extLst>
              <a:ext uri="{FF2B5EF4-FFF2-40B4-BE49-F238E27FC236}">
                <a16:creationId xmlns:a16="http://schemas.microsoft.com/office/drawing/2014/main" id="{046C71E1-4AED-E4FC-B391-C8C54CBC1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52" y="1462615"/>
            <a:ext cx="882651" cy="9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9" descr="SUNFACE4">
            <a:extLst>
              <a:ext uri="{FF2B5EF4-FFF2-40B4-BE49-F238E27FC236}">
                <a16:creationId xmlns:a16="http://schemas.microsoft.com/office/drawing/2014/main" id="{36546AC0-4BEA-0347-B7B8-DE47C67E2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52" y="2783414"/>
            <a:ext cx="1051984" cy="104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12">
            <a:extLst>
              <a:ext uri="{FF2B5EF4-FFF2-40B4-BE49-F238E27FC236}">
                <a16:creationId xmlns:a16="http://schemas.microsoft.com/office/drawing/2014/main" id="{CAFD4361-C09F-864F-3729-E6534C850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852" y="4510614"/>
            <a:ext cx="7112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3733">
              <a:latin typeface="Times New Roman" panose="02020603050405020304" pitchFamily="18" charset="0"/>
            </a:endParaRP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2DFD808B-8C93-67BF-A538-C7D485B96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652" y="5831414"/>
            <a:ext cx="7112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3733">
              <a:latin typeface="Times New Roman" panose="02020603050405020304" pitchFamily="18" charset="0"/>
            </a:endParaRPr>
          </a:p>
        </p:txBody>
      </p:sp>
      <p:graphicFrame>
        <p:nvGraphicFramePr>
          <p:cNvPr id="4653" name="Group 557">
            <a:extLst>
              <a:ext uri="{FF2B5EF4-FFF2-40B4-BE49-F238E27FC236}">
                <a16:creationId xmlns:a16="http://schemas.microsoft.com/office/drawing/2014/main" id="{75ABFEBF-FA61-67A6-35B5-A33A4AF188BF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123237" y="1763182"/>
          <a:ext cx="4063999" cy="6807206"/>
        </p:xfrm>
        <a:graphic>
          <a:graphicData uri="http://schemas.openxmlformats.org/drawingml/2006/table">
            <a:tbl>
              <a:tblPr/>
              <a:tblGrid>
                <a:gridCol w="836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1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9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15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121920" marR="121920" marT="60960" marB="6096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Picture 8" descr="APPLE1">
            <a:extLst>
              <a:ext uri="{FF2B5EF4-FFF2-40B4-BE49-F238E27FC236}">
                <a16:creationId xmlns:a16="http://schemas.microsoft.com/office/drawing/2014/main" id="{A2C8224F-AEF3-A142-393E-C643EF8F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237" y="1458383"/>
            <a:ext cx="882651" cy="9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PPLE1">
            <a:extLst>
              <a:ext uri="{FF2B5EF4-FFF2-40B4-BE49-F238E27FC236}">
                <a16:creationId xmlns:a16="http://schemas.microsoft.com/office/drawing/2014/main" id="{2B1D30F4-90C4-B552-6F53-EB6273213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837" y="3591983"/>
            <a:ext cx="882651" cy="9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PPLE1">
            <a:extLst>
              <a:ext uri="{FF2B5EF4-FFF2-40B4-BE49-F238E27FC236}">
                <a16:creationId xmlns:a16="http://schemas.microsoft.com/office/drawing/2014/main" id="{B993D8FE-5B8C-6CBD-B17D-96D56529D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7" y="5623983"/>
            <a:ext cx="882651" cy="9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APPLE1">
            <a:extLst>
              <a:ext uri="{FF2B5EF4-FFF2-40B4-BE49-F238E27FC236}">
                <a16:creationId xmlns:a16="http://schemas.microsoft.com/office/drawing/2014/main" id="{F1CAD3CE-ADA4-5032-ADA0-734C0F3A0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837" y="7757583"/>
            <a:ext cx="882651" cy="9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>
            <a:extLst>
              <a:ext uri="{FF2B5EF4-FFF2-40B4-BE49-F238E27FC236}">
                <a16:creationId xmlns:a16="http://schemas.microsoft.com/office/drawing/2014/main" id="{726EBE9D-52FA-D949-5118-FE0C9281A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2837" y="2372782"/>
            <a:ext cx="7112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3733">
              <a:latin typeface="Times New Roman" panose="02020603050405020304" pitchFamily="18" charset="0"/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F5FA5E94-F68C-475E-F7C8-5EBAE30BD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2837" y="4506382"/>
            <a:ext cx="7112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3733">
              <a:latin typeface="Times New Roman" panose="02020603050405020304" pitchFamily="18" charset="0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BD35066B-3D55-2ADD-3EFB-DEE55899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2837" y="6639982"/>
            <a:ext cx="7112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3733">
              <a:latin typeface="Times New Roman" panose="02020603050405020304" pitchFamily="18" charset="0"/>
            </a:endParaRPr>
          </a:p>
        </p:txBody>
      </p:sp>
      <p:pic>
        <p:nvPicPr>
          <p:cNvPr id="14" name="Picture 10" descr="SUNFACE5">
            <a:extLst>
              <a:ext uri="{FF2B5EF4-FFF2-40B4-BE49-F238E27FC236}">
                <a16:creationId xmlns:a16="http://schemas.microsoft.com/office/drawing/2014/main" id="{784E851E-E7F6-AF42-381C-E96B689EA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837" y="7249582"/>
            <a:ext cx="821267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SUNFACE5">
            <a:extLst>
              <a:ext uri="{FF2B5EF4-FFF2-40B4-BE49-F238E27FC236}">
                <a16:creationId xmlns:a16="http://schemas.microsoft.com/office/drawing/2014/main" id="{58372765-2491-875F-6310-5E77DC456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7" y="5014382"/>
            <a:ext cx="821267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SUNFACE5">
            <a:extLst>
              <a:ext uri="{FF2B5EF4-FFF2-40B4-BE49-F238E27FC236}">
                <a16:creationId xmlns:a16="http://schemas.microsoft.com/office/drawing/2014/main" id="{B52E4FA9-65A7-9345-7353-D8B6B38A3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70" y="2973915"/>
            <a:ext cx="821267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27" name="Text Box 574">
            <a:extLst>
              <a:ext uri="{FF2B5EF4-FFF2-40B4-BE49-F238E27FC236}">
                <a16:creationId xmlns:a16="http://schemas.microsoft.com/office/drawing/2014/main" id="{2D2E5D46-F50C-02B8-E671-9227D5226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319" y="575921"/>
            <a:ext cx="1219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3585334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6" grpId="0" animBg="1"/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3268930" cy="681454"/>
            <a:chOff x="1470819" y="1943100"/>
            <a:chExt cx="326893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6212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 nhẩm.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8DFCFEE-BFB9-782E-99C6-F88E0E9E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122" y="2971800"/>
            <a:ext cx="10382388" cy="36944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5C8422-3E05-5D81-A15E-47ED50E4F661}"/>
              </a:ext>
            </a:extLst>
          </p:cNvPr>
          <p:cNvSpPr txBox="1"/>
          <p:nvPr/>
        </p:nvSpPr>
        <p:spPr>
          <a:xfrm>
            <a:off x="8651418" y="312101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178530A-3831-1860-D095-10E340D4DC89}"/>
              </a:ext>
            </a:extLst>
          </p:cNvPr>
          <p:cNvSpPr txBox="1"/>
          <p:nvPr/>
        </p:nvSpPr>
        <p:spPr>
          <a:xfrm>
            <a:off x="8651418" y="381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CDD755A-1C25-941A-3289-6AA6D519401F}"/>
              </a:ext>
            </a:extLst>
          </p:cNvPr>
          <p:cNvSpPr txBox="1"/>
          <p:nvPr/>
        </p:nvSpPr>
        <p:spPr>
          <a:xfrm>
            <a:off x="8641201" y="47638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A84A4A3-77E3-BDFC-7F9B-19A0DDCFAB7B}"/>
              </a:ext>
            </a:extLst>
          </p:cNvPr>
          <p:cNvSpPr txBox="1"/>
          <p:nvPr/>
        </p:nvSpPr>
        <p:spPr>
          <a:xfrm>
            <a:off x="8651418" y="559887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30EBF10-D813-2F93-A3DA-AA2A6E229E73}"/>
              </a:ext>
            </a:extLst>
          </p:cNvPr>
          <p:cNvSpPr txBox="1"/>
          <p:nvPr/>
        </p:nvSpPr>
        <p:spPr>
          <a:xfrm>
            <a:off x="12305410" y="307835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B398833-9FEB-C343-269B-31A0DEDDF29D}"/>
              </a:ext>
            </a:extLst>
          </p:cNvPr>
          <p:cNvSpPr txBox="1"/>
          <p:nvPr/>
        </p:nvSpPr>
        <p:spPr>
          <a:xfrm>
            <a:off x="12305410" y="376734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4C8ECA7-C063-4B05-AEB7-3B026C21D965}"/>
              </a:ext>
            </a:extLst>
          </p:cNvPr>
          <p:cNvSpPr txBox="1"/>
          <p:nvPr/>
        </p:nvSpPr>
        <p:spPr>
          <a:xfrm>
            <a:off x="12295193" y="468254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B158688-8199-64ED-E383-7395A2B045E7}"/>
              </a:ext>
            </a:extLst>
          </p:cNvPr>
          <p:cNvSpPr txBox="1"/>
          <p:nvPr/>
        </p:nvSpPr>
        <p:spPr>
          <a:xfrm>
            <a:off x="12305410" y="555622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011EC43-4A44-B70B-86A6-5D0BB0062518}"/>
              </a:ext>
            </a:extLst>
          </p:cNvPr>
          <p:cNvSpPr txBox="1"/>
          <p:nvPr/>
        </p:nvSpPr>
        <p:spPr>
          <a:xfrm>
            <a:off x="5030264" y="312101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D6DE052-A285-C54D-3B01-B6609C8A578D}"/>
              </a:ext>
            </a:extLst>
          </p:cNvPr>
          <p:cNvSpPr txBox="1"/>
          <p:nvPr/>
        </p:nvSpPr>
        <p:spPr>
          <a:xfrm>
            <a:off x="5030264" y="381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E2B2E4A-DEBF-2D48-F006-52AEA47BB995}"/>
              </a:ext>
            </a:extLst>
          </p:cNvPr>
          <p:cNvSpPr txBox="1"/>
          <p:nvPr/>
        </p:nvSpPr>
        <p:spPr>
          <a:xfrm>
            <a:off x="5020047" y="472520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43A8E9A-5B5C-67F8-97AC-207CF46B8476}"/>
              </a:ext>
            </a:extLst>
          </p:cNvPr>
          <p:cNvSpPr txBox="1"/>
          <p:nvPr/>
        </p:nvSpPr>
        <p:spPr>
          <a:xfrm>
            <a:off x="5030264" y="559887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4508501"/>
            <a:ext cx="13835142" cy="1960033"/>
          </a:xfrm>
        </p:spPr>
        <p:txBody>
          <a:bodyPr/>
          <a:lstStyle/>
          <a:p>
            <a:endParaRPr lang="vi-VN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1667933"/>
            <a:ext cx="16256000" cy="55710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75652" y="5461000"/>
            <a:ext cx="863600" cy="1009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21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1652" y="5399617"/>
            <a:ext cx="863600" cy="1009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95519" y="5484284"/>
            <a:ext cx="863600" cy="1009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49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46986" y="5399617"/>
            <a:ext cx="863600" cy="1009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70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93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538</Words>
  <Application>Microsoft Office PowerPoint</Application>
  <PresentationFormat>Custom</PresentationFormat>
  <Paragraphs>198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164</cp:revision>
  <dcterms:created xsi:type="dcterms:W3CDTF">2022-07-10T01:37:20Z</dcterms:created>
  <dcterms:modified xsi:type="dcterms:W3CDTF">2023-12-10T13:30:35Z</dcterms:modified>
</cp:coreProperties>
</file>