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08" r:id="rId2"/>
    <p:sldId id="307" r:id="rId3"/>
    <p:sldId id="309" r:id="rId4"/>
    <p:sldId id="336" r:id="rId5"/>
    <p:sldId id="310" r:id="rId6"/>
    <p:sldId id="303" r:id="rId7"/>
    <p:sldId id="312" r:id="rId8"/>
    <p:sldId id="318" r:id="rId9"/>
    <p:sldId id="319" r:id="rId10"/>
    <p:sldId id="325" r:id="rId11"/>
    <p:sldId id="327" r:id="rId12"/>
    <p:sldId id="332" r:id="rId13"/>
    <p:sldId id="313" r:id="rId14"/>
    <p:sldId id="321" r:id="rId15"/>
    <p:sldId id="322" r:id="rId16"/>
    <p:sldId id="337" r:id="rId17"/>
    <p:sldId id="324" r:id="rId18"/>
    <p:sldId id="329" r:id="rId19"/>
    <p:sldId id="315" r:id="rId20"/>
    <p:sldId id="331" r:id="rId21"/>
    <p:sldId id="334" r:id="rId22"/>
    <p:sldId id="33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FFE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434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F41C6-1C5E-46E6-ACB2-582B16A315E4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BCE09-FC37-4AE5-B865-19B560BF7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74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0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9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5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7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9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0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7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8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5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8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3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1.jp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41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g"/><Relationship Id="rId5" Type="http://schemas.openxmlformats.org/officeDocument/2006/relationships/image" Target="../media/image25.jpeg"/><Relationship Id="rId15" Type="http://schemas.openxmlformats.org/officeDocument/2006/relationships/image" Target="../media/image43.jpeg"/><Relationship Id="rId10" Type="http://schemas.openxmlformats.org/officeDocument/2006/relationships/image" Target="../media/image30.jpg"/><Relationship Id="rId4" Type="http://schemas.openxmlformats.org/officeDocument/2006/relationships/image" Target="../media/image24.jpeg"/><Relationship Id="rId9" Type="http://schemas.openxmlformats.org/officeDocument/2006/relationships/image" Target="../media/image29.jpg"/><Relationship Id="rId1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g"/><Relationship Id="rId5" Type="http://schemas.openxmlformats.org/officeDocument/2006/relationships/image" Target="../media/image25.jpeg"/><Relationship Id="rId10" Type="http://schemas.openxmlformats.org/officeDocument/2006/relationships/image" Target="../media/image30.jpg"/><Relationship Id="rId4" Type="http://schemas.openxmlformats.org/officeDocument/2006/relationships/image" Target="../media/image24.jpeg"/><Relationship Id="rId9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8FB023-24C4-4677-85A9-77C8743E5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2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30AC6DC2-9ED2-49E1-9055-8C52F08A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67800" cy="386705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69E697B-D53F-48F7-AFAB-CE91F016C54E}"/>
              </a:ext>
            </a:extLst>
          </p:cNvPr>
          <p:cNvSpPr/>
          <p:nvPr/>
        </p:nvSpPr>
        <p:spPr>
          <a:xfrm>
            <a:off x="4648200" y="3733800"/>
            <a:ext cx="2438399" cy="76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94277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7E39F74C-EFA6-462F-AE9D-E648A0669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2304" y="-264018"/>
            <a:ext cx="2868478" cy="4310914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9835233-B69A-40C1-9D92-92FDF782B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1085" y="3621944"/>
            <a:ext cx="4310916" cy="2778857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F50718FF-F10E-4D22-A7A5-C65BD12AA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2184" y="1382601"/>
            <a:ext cx="5375241" cy="388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D4F206A-9D1C-49F6-84A2-C5746945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703135"/>
            <a:ext cx="4038600" cy="270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797FE8C-E049-4E70-B209-5E486635D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82" y="233651"/>
            <a:ext cx="4300638" cy="3195349"/>
          </a:xfrm>
          <a:prstGeom prst="rect">
            <a:avLst/>
          </a:prstGeom>
        </p:spPr>
      </p:pic>
      <p:pic>
        <p:nvPicPr>
          <p:cNvPr id="6" name="Picture 5" descr="A picture containing text, clothing&#10;&#10;Description automatically generated">
            <a:extLst>
              <a:ext uri="{FF2B5EF4-FFF2-40B4-BE49-F238E27FC236}">
                <a16:creationId xmlns:a16="http://schemas.microsoft.com/office/drawing/2014/main" id="{84981921-E92C-474C-8076-090C39CC0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62652"/>
            <a:ext cx="3964593" cy="275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9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22701B6-9348-420E-A632-C96E66FC9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4782"/>
            <a:ext cx="8929563" cy="64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0CEF0-7D62-4CBC-A976-BEB913CEA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851992"/>
            <a:ext cx="3421062" cy="554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C389EA-BD3A-4235-8D56-BEF1E36BC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863" y="3451971"/>
            <a:ext cx="5029200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32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sz="3000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3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sz="3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xoắn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ốc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3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3000" dirty="0">
                <a:solidFill>
                  <a:srgbClr val="000099"/>
                </a:solidFill>
                <a:latin typeface="Times New Roman" panose="02020603050405020304" pitchFamily="18" charset="0"/>
              </a:rPr>
              <a:t>: vẽ, </a:t>
            </a:r>
            <a:r>
              <a:rPr lang="en-US" altLang="vi-VN" sz="3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vi-VN" sz="30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vi-VN" sz="3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sz="3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xé</a:t>
            </a:r>
            <a:r>
              <a:rPr lang="en-US" altLang="vi-VN" sz="30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cuộn</a:t>
            </a:r>
            <a:r>
              <a:rPr lang="en-US" altLang="vi-VN" sz="30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dán</a:t>
            </a:r>
            <a:r>
              <a:rPr lang="en-US" altLang="vi-VN" sz="3000" dirty="0">
                <a:solidFill>
                  <a:srgbClr val="000099"/>
                </a:solidFill>
                <a:latin typeface="Times New Roman" panose="02020603050405020304" pitchFamily="18" charset="0"/>
              </a:rPr>
              <a:t>… </a:t>
            </a:r>
          </a:p>
          <a:p>
            <a:pPr algn="just">
              <a:lnSpc>
                <a:spcPts val="32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sz="3000" dirty="0">
                <a:solidFill>
                  <a:srgbClr val="000099"/>
                </a:solidFill>
                <a:latin typeface="Times New Roman" panose="02020603050405020304" pitchFamily="18" charset="0"/>
              </a:rPr>
              <a:t>- Quan </a:t>
            </a:r>
            <a:r>
              <a:rPr lang="en-US" altLang="vi-VN" sz="3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sz="3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3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3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vi-VN" sz="3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000" dirty="0">
                <a:solidFill>
                  <a:srgbClr val="000099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3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sẻ</a:t>
            </a:r>
            <a:r>
              <a:rPr lang="en-US" altLang="vi-VN" sz="30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trao</a:t>
            </a:r>
            <a:r>
              <a:rPr lang="en-US" altLang="vi-VN" sz="3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vi-VN" sz="3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3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bạn</a:t>
            </a:r>
            <a:endParaRPr lang="en-US" altLang="vi-VN" sz="30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5400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6FB489F-8642-4F56-ADAC-AB56367BC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1" b="23924"/>
          <a:stretch/>
        </p:blipFill>
        <p:spPr bwMode="auto">
          <a:xfrm>
            <a:off x="0" y="41076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7447D58F-1628-4818-AC50-CF4A5DAB0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1010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DB093EBD-0287-47C2-BE58-41B3F4376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94055"/>
            <a:ext cx="4412732" cy="11847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4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SzTx/>
              <a:buNone/>
            </a:pP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Cảm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nhận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chia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sẻ</a:t>
            </a:r>
            <a:endParaRPr lang="en-US" altLang="vi-VN" sz="36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E91D932E-CA74-4AAC-B053-BACFA1D60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857153"/>
            <a:ext cx="7467600" cy="2486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4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None/>
              <a:defRPr/>
            </a:pP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None/>
              <a:defRPr/>
            </a:pP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92A1D51F-816B-43FD-B9AF-B97C6A6BC4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1007">
            <a:off x="6802971" y="5182531"/>
            <a:ext cx="780326" cy="156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36FE1CB1-5E6E-4C86-9932-5DA9896870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420" flipH="1">
            <a:off x="8001556" y="4353291"/>
            <a:ext cx="756505" cy="213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169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73B184-AC2F-43A4-B68D-25E7C512B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2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4724709-F9FA-456B-AD02-4FE536F88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67800" cy="386705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0841AB8-ABB9-4320-BFDC-575F48B8CE4D}"/>
              </a:ext>
            </a:extLst>
          </p:cNvPr>
          <p:cNvSpPr/>
          <p:nvPr/>
        </p:nvSpPr>
        <p:spPr>
          <a:xfrm>
            <a:off x="4648200" y="3733800"/>
            <a:ext cx="2438399" cy="76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113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0C112DB-868B-48C1-8D04-72E19FCFA4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1" b="23924"/>
          <a:stretch/>
        </p:blipFill>
        <p:spPr bwMode="auto">
          <a:xfrm>
            <a:off x="0" y="15593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9">
            <a:extLst>
              <a:ext uri="{FF2B5EF4-FFF2-40B4-BE49-F238E27FC236}">
                <a16:creationId xmlns:a16="http://schemas.microsoft.com/office/drawing/2014/main" id="{91067278-239B-4719-8A47-375AE3726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91713"/>
            <a:ext cx="5076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30250" indent="-365125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4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096963" indent="-319088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indent="-27305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1644650" indent="-27305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101850" indent="-27305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559050" indent="-27305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016250" indent="-27305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473450" indent="-27305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1. Quan </a:t>
            </a:r>
            <a:r>
              <a:rPr lang="en-US" altLang="en-US" sz="40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biết</a:t>
            </a:r>
            <a:endParaRPr lang="en-US" altLang="en-US" sz="40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3DD4E-4257-4E1B-8C2B-C65F2804C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4545" y="418246"/>
            <a:ext cx="2269774" cy="410144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0EE4AB3-6721-4EA4-8763-46C553D42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57" y="3900668"/>
            <a:ext cx="3885925" cy="226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06CDCC37-4E50-48E8-BA4C-079BB63EE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1263671"/>
            <a:ext cx="2667000" cy="23311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7EDA450-234A-402A-B450-D0F3EB9F4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00668"/>
            <a:ext cx="3813292" cy="238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4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05392" y="2270680"/>
            <a:ext cx="6677517" cy="1747749"/>
            <a:chOff x="256683" y="3052851"/>
            <a:chExt cx="8329935" cy="2169909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C8FB3719-626A-45DC-9CD7-78AC726234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83" y="3052851"/>
              <a:ext cx="2098373" cy="216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54F89D68-EFF2-4E19-88FC-3AFFB7BA6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3308384"/>
              <a:ext cx="2063912" cy="1658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48256670-3A2F-4979-A6FD-989B4D4C3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191894"/>
              <a:ext cx="3024018" cy="1891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75634" y="101309"/>
            <a:ext cx="7856101" cy="1014251"/>
            <a:chOff x="221099" y="966949"/>
            <a:chExt cx="8696415" cy="1351075"/>
          </a:xfrm>
        </p:grpSpPr>
        <p:pic>
          <p:nvPicPr>
            <p:cNvPr id="15" name="Picture 14" descr="A hand holding a pen&#10;&#10;Description automatically generated with medium confidence">
              <a:extLst>
                <a:ext uri="{FF2B5EF4-FFF2-40B4-BE49-F238E27FC236}">
                  <a16:creationId xmlns:a16="http://schemas.microsoft.com/office/drawing/2014/main" id="{107B0E78-C272-45D5-8FBC-F4A282992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99" y="1003129"/>
              <a:ext cx="2763414" cy="1296273"/>
            </a:xfrm>
            <a:prstGeom prst="rect">
              <a:avLst/>
            </a:prstGeom>
          </p:spPr>
        </p:pic>
        <p:pic>
          <p:nvPicPr>
            <p:cNvPr id="16" name="Picture 15" descr="A picture containing text, whiteboard, indoor&#10;&#10;Description automatically generated">
              <a:extLst>
                <a:ext uri="{FF2B5EF4-FFF2-40B4-BE49-F238E27FC236}">
                  <a16:creationId xmlns:a16="http://schemas.microsoft.com/office/drawing/2014/main" id="{0BC2A788-193C-496E-805C-659441089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76096" y="382375"/>
              <a:ext cx="1302801" cy="2568498"/>
            </a:xfrm>
            <a:prstGeom prst="rect">
              <a:avLst/>
            </a:prstGeom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7C964E48-9B37-436A-800B-73F1CCA16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599" y="966949"/>
              <a:ext cx="2973915" cy="130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32419" y="4086941"/>
            <a:ext cx="7992494" cy="1706799"/>
            <a:chOff x="632419" y="3926725"/>
            <a:chExt cx="7992494" cy="1706799"/>
          </a:xfrm>
        </p:grpSpPr>
        <p:grpSp>
          <p:nvGrpSpPr>
            <p:cNvPr id="2" name="Group 1"/>
            <p:cNvGrpSpPr/>
            <p:nvPr/>
          </p:nvGrpSpPr>
          <p:grpSpPr>
            <a:xfrm>
              <a:off x="632419" y="3926725"/>
              <a:ext cx="6101504" cy="1706799"/>
              <a:chOff x="251419" y="365674"/>
              <a:chExt cx="8641162" cy="2367848"/>
            </a:xfrm>
          </p:grpSpPr>
          <p:pic>
            <p:nvPicPr>
              <p:cNvPr id="4" name="Picture 9">
                <a:extLst>
                  <a:ext uri="{FF2B5EF4-FFF2-40B4-BE49-F238E27FC236}">
                    <a16:creationId xmlns:a16="http://schemas.microsoft.com/office/drawing/2014/main" id="{82D2093F-0E2D-4412-9C58-9B67E62AC2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9170" y="365674"/>
                <a:ext cx="974398" cy="2331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Shape&#10;&#10;Description automatically generated">
                <a:extLst>
                  <a:ext uri="{FF2B5EF4-FFF2-40B4-BE49-F238E27FC236}">
                    <a16:creationId xmlns:a16="http://schemas.microsoft.com/office/drawing/2014/main" id="{E5A72AFA-9FDB-4A0A-BEC2-47064D746A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419" y="587942"/>
                <a:ext cx="2108902" cy="210890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9" name="Picture 8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EF0C6958-7C45-4D98-99B3-CF752B934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515" y="587942"/>
                <a:ext cx="2108903" cy="21455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1" name="Picture 10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id="{9CFA91EE-9D65-4FE1-9765-35C3C966D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2320" y="571625"/>
                <a:ext cx="2180261" cy="21192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18" name="Picture 1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797FE8C-E049-4E70-B209-5E486635D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744" y="4277971"/>
              <a:ext cx="1573169" cy="116885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376964" y="1115560"/>
            <a:ext cx="6553200" cy="1208326"/>
            <a:chOff x="609600" y="596410"/>
            <a:chExt cx="7569200" cy="1678716"/>
          </a:xfrm>
        </p:grpSpPr>
        <p:pic>
          <p:nvPicPr>
            <p:cNvPr id="20" name="Picture 2" descr="C:\Users\Administrator\Desktop\z2915140147871_07b45d6a18aaf5fe25edbf81457a8987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791200" y="799663"/>
              <a:ext cx="2387600" cy="1342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 descr="C:\Users\Administrator\Desktop\z2915140144788_2631406bb3e9ed1a9dcd24cd02ac3382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3174999" y="666294"/>
              <a:ext cx="2387600" cy="1608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:\Users\Administrator\Desktop\z2915140146196_5d4ed7a42307774170db8af78d588ed5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09600" y="596410"/>
              <a:ext cx="2387600" cy="1678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5043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EE81632-C58A-4C6F-A075-A77EA00BC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6013" y="34687"/>
            <a:ext cx="5631974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50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C3256242-D7A9-47D0-A4DD-FD7465153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38" y="889610"/>
            <a:ext cx="3961652" cy="54633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741822-47EC-439D-A7F8-3281709C9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4048377" cy="270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7B4270-424A-4E46-827F-F1382C4AB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25" y="3505200"/>
            <a:ext cx="3961652" cy="270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9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DB2FD3BD-5CB8-4483-8DD6-450F8B03F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478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7AD2001-EC50-4360-9525-356561593284}"/>
              </a:ext>
            </a:extLst>
          </p:cNvPr>
          <p:cNvSpPr/>
          <p:nvPr/>
        </p:nvSpPr>
        <p:spPr>
          <a:xfrm>
            <a:off x="2819400" y="3200400"/>
            <a:ext cx="3810000" cy="1905000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800"/>
              </a:lnSpc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ts val="2800"/>
              </a:lnSpc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D43F69-B710-4EB7-AAB6-158DDDF58445}"/>
              </a:ext>
            </a:extLst>
          </p:cNvPr>
          <p:cNvSpPr/>
          <p:nvPr/>
        </p:nvSpPr>
        <p:spPr>
          <a:xfrm>
            <a:off x="2133600" y="304800"/>
            <a:ext cx="4671317" cy="870735"/>
          </a:xfrm>
          <a:prstGeom prst="roundRect">
            <a:avLst/>
          </a:prstGeom>
          <a:solidFill>
            <a:srgbClr val="FFD85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0ADD653B-2701-4EEC-B7A6-9ADD59E520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1" b="23924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0DB7D5-4624-4F95-A02B-5EBE1EE06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" y="1479051"/>
            <a:ext cx="6248400" cy="2209800"/>
          </a:xfrm>
          <a:prstGeom prst="rect">
            <a:avLst/>
          </a:prstGeom>
        </p:spPr>
      </p:pic>
      <p:sp>
        <p:nvSpPr>
          <p:cNvPr id="5" name="Text Box 189">
            <a:extLst>
              <a:ext uri="{FF2B5EF4-FFF2-40B4-BE49-F238E27FC236}">
                <a16:creationId xmlns:a16="http://schemas.microsoft.com/office/drawing/2014/main" id="{5566B77C-16DA-4431-8F80-D18F2D29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191" y="533400"/>
            <a:ext cx="5076825" cy="707886"/>
          </a:xfrm>
          <a:prstGeom prst="rect">
            <a:avLst/>
          </a:prstGeom>
          <a:solidFill>
            <a:srgbClr val="FFD85D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30250" indent="-365125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4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096963" indent="-319088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indent="-27305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1644650" indent="-27305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101850" indent="-27305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559050" indent="-27305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016250" indent="-27305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473450" indent="-27305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1. Quan </a:t>
            </a:r>
            <a:r>
              <a:rPr lang="en-US" altLang="en-US" sz="40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biết</a:t>
            </a:r>
            <a:endParaRPr lang="en-US" altLang="en-US" sz="40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ADC1DD0-A87A-4A34-AFA7-75A15866E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699981"/>
            <a:ext cx="5715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4DF0D89-C199-4610-8194-6183EAAED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1" b="23924"/>
          <a:stretch/>
        </p:blipFill>
        <p:spPr bwMode="auto">
          <a:xfrm>
            <a:off x="7620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4298786-C515-4940-AF21-9F90A5A16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925539"/>
            <a:ext cx="5141495" cy="91576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100"/>
              </a:lnSpc>
              <a:spcBef>
                <a:spcPct val="0"/>
              </a:spcBef>
              <a:buFontTx/>
              <a:buNone/>
            </a:pPr>
            <a:endParaRPr lang="en-US" altLang="vi-V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sẻ</a:t>
            </a:r>
            <a:endParaRPr lang="en-US" altLang="vi-VN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1100"/>
              </a:lnSpc>
              <a:spcBef>
                <a:spcPct val="0"/>
              </a:spcBef>
              <a:buFontTx/>
              <a:buNone/>
            </a:pPr>
            <a:endParaRPr lang="en-US" altLang="vi-V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C8F0578-E268-4DDA-AF06-E59E3C0BE5BE}"/>
              </a:ext>
            </a:extLst>
          </p:cNvPr>
          <p:cNvSpPr/>
          <p:nvPr/>
        </p:nvSpPr>
        <p:spPr>
          <a:xfrm>
            <a:off x="990600" y="2122572"/>
            <a:ext cx="7343785" cy="3384277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170F1CD6-5BD9-406B-AF96-706ADAD216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38030"/>
            <a:ext cx="1323975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37923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D42A60E-BBC6-4895-81A0-20C1E61D5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1" b="23924"/>
          <a:stretch/>
        </p:blipFill>
        <p:spPr bwMode="auto">
          <a:xfrm>
            <a:off x="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18DE22A-315F-4D52-93F2-3E3FF9F0A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25" y="457200"/>
            <a:ext cx="3327400" cy="3611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B1CD3B6C-7EC4-4D21-ABD4-05480B3DA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62" y="616961"/>
            <a:ext cx="4842009" cy="5624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A6F9813-24B7-4095-8D94-BE11A267F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52" y="4267200"/>
            <a:ext cx="3198093" cy="22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7EFDEE05-2406-43BB-AAB5-9F4479890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2863"/>
            <a:ext cx="9248775" cy="694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64825B-9388-4203-BA05-2AE3D8373341}"/>
              </a:ext>
            </a:extLst>
          </p:cNvPr>
          <p:cNvSpPr/>
          <p:nvPr/>
        </p:nvSpPr>
        <p:spPr>
          <a:xfrm>
            <a:off x="1143000" y="692150"/>
            <a:ext cx="6911975" cy="201612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</a:p>
          <a:p>
            <a:pPr>
              <a:lnSpc>
                <a:spcPts val="3600"/>
              </a:lnSpc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nl-NL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bài 6: Bàn tay kì diệu (trang 28)</a:t>
            </a:r>
          </a:p>
          <a:p>
            <a:pPr>
              <a:lnSpc>
                <a:spcPts val="3600"/>
              </a:lnSpc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nl-NL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bị: Vở thực hành, bút chì, màu vẽ...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784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3A919B8-FE3A-49A2-969F-28DA8A5A3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42760" y="-1062871"/>
            <a:ext cx="4658480" cy="846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3450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215D248-64F5-4969-AF2F-569837748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TTT - GDCD 6 - Tiết 27">
            <a:extLst>
              <a:ext uri="{FF2B5EF4-FFF2-40B4-BE49-F238E27FC236}">
                <a16:creationId xmlns:a16="http://schemas.microsoft.com/office/drawing/2014/main" id="{6A8B2818-1B5F-4FDD-AE7F-2FFBFAED2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ngọn cây rau bầu">
            <a:extLst>
              <a:ext uri="{FF2B5EF4-FFF2-40B4-BE49-F238E27FC236}">
                <a16:creationId xmlns:a16="http://schemas.microsoft.com/office/drawing/2014/main" id="{A2ADE3D5-8FBB-49FC-ADE5-BD5FDAE6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6137"/>
            <a:ext cx="5181600" cy="309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close-up of a praying mantis&#10;&#10;Description automatically generated">
            <a:extLst>
              <a:ext uri="{FF2B5EF4-FFF2-40B4-BE49-F238E27FC236}">
                <a16:creationId xmlns:a16="http://schemas.microsoft.com/office/drawing/2014/main" id="{88C8C394-A5AF-4467-BED7-BBCC6001A8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1" y="3670072"/>
            <a:ext cx="3795983" cy="2578328"/>
          </a:xfrm>
          <a:prstGeom prst="rect">
            <a:avLst/>
          </a:prstGeom>
        </p:spPr>
      </p:pic>
      <p:pic>
        <p:nvPicPr>
          <p:cNvPr id="6" name="Picture 5" descr="A snail on a banana&#10;&#10;Description automatically generated with medium confidence">
            <a:extLst>
              <a:ext uri="{FF2B5EF4-FFF2-40B4-BE49-F238E27FC236}">
                <a16:creationId xmlns:a16="http://schemas.microsoft.com/office/drawing/2014/main" id="{7C696DB8-DBFF-45CE-985E-A1D2939CF6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78">
            <a:off x="4304764" y="3848416"/>
            <a:ext cx="4064445" cy="26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0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late of cupcakes&#10;&#10;Description automatically generated">
            <a:extLst>
              <a:ext uri="{FF2B5EF4-FFF2-40B4-BE49-F238E27FC236}">
                <a16:creationId xmlns:a16="http://schemas.microsoft.com/office/drawing/2014/main" id="{6A2235B2-397D-4A57-AE7A-44423A7CF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6" r="-2" b="288"/>
          <a:stretch/>
        </p:blipFill>
        <p:spPr>
          <a:xfrm>
            <a:off x="809557" y="3722453"/>
            <a:ext cx="4256173" cy="3017405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DDEB5FC1-D0B4-4F0A-94B0-3703AE2D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77596"/>
            <a:ext cx="2955781" cy="295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A picture containing bridge, outdoor, building, water&#10;&#10;Description automatically generated">
            <a:extLst>
              <a:ext uri="{FF2B5EF4-FFF2-40B4-BE49-F238E27FC236}">
                <a16:creationId xmlns:a16="http://schemas.microsoft.com/office/drawing/2014/main" id="{149B9513-09AE-4A9B-BCB2-FF4625FB87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2" r="8140" b="2"/>
          <a:stretch/>
        </p:blipFill>
        <p:spPr>
          <a:xfrm>
            <a:off x="914400" y="76200"/>
            <a:ext cx="6705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8458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54102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5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78B104C-4456-4DD6-AECB-15833615A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4347414" cy="4588299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5B0D9F1-7D4C-4B48-8A4F-6C09610C1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981" y="155314"/>
            <a:ext cx="3044798" cy="3087981"/>
          </a:xfrm>
          <a:prstGeom prst="rect">
            <a:avLst/>
          </a:prstGeom>
        </p:spPr>
      </p:pic>
      <p:pic>
        <p:nvPicPr>
          <p:cNvPr id="1026" name="Picture 2" descr="5 cách phân biệt thổ cẩm thêu tay của bà con Sa Pa và thổ cẩm Trung Quốc -  Du Lịch Tây Bắc">
            <a:extLst>
              <a:ext uri="{FF2B5EF4-FFF2-40B4-BE49-F238E27FC236}">
                <a16:creationId xmlns:a16="http://schemas.microsoft.com/office/drawing/2014/main" id="{7BFDCF77-5E9A-4BEB-BC13-0B9F17ED3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58" y="3484124"/>
            <a:ext cx="3044798" cy="313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19234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8170F9-CA2D-4696-BD2E-2F093DA14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5" y="2440173"/>
            <a:ext cx="4038600" cy="15742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575131-2D29-41E1-87D2-8324E164D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38516" y="4331946"/>
            <a:ext cx="1491993" cy="355326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D8100CC-7322-4B40-B586-33891A7F2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9" y="4037494"/>
            <a:ext cx="2794235" cy="130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colorful&#10;&#10;Description automatically generated">
            <a:extLst>
              <a:ext uri="{FF2B5EF4-FFF2-40B4-BE49-F238E27FC236}">
                <a16:creationId xmlns:a16="http://schemas.microsoft.com/office/drawing/2014/main" id="{A07F5EC4-D6C8-4BF3-94C9-144F660BBE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51" y="3124200"/>
            <a:ext cx="3553264" cy="3503055"/>
          </a:xfrm>
          <a:prstGeom prst="rect">
            <a:avLst/>
          </a:prstGeom>
        </p:spPr>
      </p:pic>
      <p:sp>
        <p:nvSpPr>
          <p:cNvPr id="8" name="Text Box 189">
            <a:extLst>
              <a:ext uri="{FF2B5EF4-FFF2-40B4-BE49-F238E27FC236}">
                <a16:creationId xmlns:a16="http://schemas.microsoft.com/office/drawing/2014/main" id="{BBA9A7D0-E64C-4D63-94F8-2504368CF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6400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30250" indent="-365125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4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096963" indent="-319088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indent="-27305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1644650" indent="-27305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101850" indent="-27305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559050" indent="-27305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016250" indent="-27305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473450" indent="-27305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tạo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1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4227" y="2178976"/>
            <a:ext cx="6677517" cy="1747749"/>
            <a:chOff x="256683" y="3052851"/>
            <a:chExt cx="8329935" cy="2169909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C8FB3719-626A-45DC-9CD7-78AC726234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83" y="3052851"/>
              <a:ext cx="2098373" cy="216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54F89D68-EFF2-4E19-88FC-3AFFB7BA6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3308384"/>
              <a:ext cx="2063912" cy="1658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48256670-3A2F-4979-A6FD-989B4D4C3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191894"/>
              <a:ext cx="3024018" cy="1891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21099" y="966949"/>
            <a:ext cx="7856101" cy="1014251"/>
            <a:chOff x="221099" y="966949"/>
            <a:chExt cx="8696415" cy="1351075"/>
          </a:xfrm>
        </p:grpSpPr>
        <p:pic>
          <p:nvPicPr>
            <p:cNvPr id="15" name="Picture 14" descr="A hand holding a pen&#10;&#10;Description automatically generated with medium confidence">
              <a:extLst>
                <a:ext uri="{FF2B5EF4-FFF2-40B4-BE49-F238E27FC236}">
                  <a16:creationId xmlns:a16="http://schemas.microsoft.com/office/drawing/2014/main" id="{107B0E78-C272-45D5-8FBC-F4A282992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99" y="1003129"/>
              <a:ext cx="2763414" cy="1296273"/>
            </a:xfrm>
            <a:prstGeom prst="rect">
              <a:avLst/>
            </a:prstGeom>
          </p:spPr>
        </p:pic>
        <p:pic>
          <p:nvPicPr>
            <p:cNvPr id="16" name="Picture 15" descr="A picture containing text, whiteboard, indoor&#10;&#10;Description automatically generated">
              <a:extLst>
                <a:ext uri="{FF2B5EF4-FFF2-40B4-BE49-F238E27FC236}">
                  <a16:creationId xmlns:a16="http://schemas.microsoft.com/office/drawing/2014/main" id="{0BC2A788-193C-496E-805C-659441089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76096" y="382375"/>
              <a:ext cx="1302801" cy="2568498"/>
            </a:xfrm>
            <a:prstGeom prst="rect">
              <a:avLst/>
            </a:prstGeom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7C964E48-9B37-436A-800B-73F1CCA16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599" y="966949"/>
              <a:ext cx="2973915" cy="130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32419" y="3926725"/>
            <a:ext cx="7992494" cy="1706799"/>
            <a:chOff x="632419" y="3926725"/>
            <a:chExt cx="7992494" cy="1706799"/>
          </a:xfrm>
        </p:grpSpPr>
        <p:grpSp>
          <p:nvGrpSpPr>
            <p:cNvPr id="2" name="Group 1"/>
            <p:cNvGrpSpPr/>
            <p:nvPr/>
          </p:nvGrpSpPr>
          <p:grpSpPr>
            <a:xfrm>
              <a:off x="632419" y="3926725"/>
              <a:ext cx="6101504" cy="1706799"/>
              <a:chOff x="251419" y="365674"/>
              <a:chExt cx="8641162" cy="2367848"/>
            </a:xfrm>
          </p:grpSpPr>
          <p:pic>
            <p:nvPicPr>
              <p:cNvPr id="4" name="Picture 9">
                <a:extLst>
                  <a:ext uri="{FF2B5EF4-FFF2-40B4-BE49-F238E27FC236}">
                    <a16:creationId xmlns:a16="http://schemas.microsoft.com/office/drawing/2014/main" id="{82D2093F-0E2D-4412-9C58-9B67E62AC2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9170" y="365674"/>
                <a:ext cx="974398" cy="2331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Shape&#10;&#10;Description automatically generated">
                <a:extLst>
                  <a:ext uri="{FF2B5EF4-FFF2-40B4-BE49-F238E27FC236}">
                    <a16:creationId xmlns:a16="http://schemas.microsoft.com/office/drawing/2014/main" id="{E5A72AFA-9FDB-4A0A-BEC2-47064D746A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419" y="587942"/>
                <a:ext cx="2108902" cy="210890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9" name="Picture 8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EF0C6958-7C45-4D98-99B3-CF752B934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515" y="587942"/>
                <a:ext cx="2108903" cy="21455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1" name="Picture 10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id="{9CFA91EE-9D65-4FE1-9765-35C3C966D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2320" y="571625"/>
                <a:ext cx="2180261" cy="21192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18" name="Picture 1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797FE8C-E049-4E70-B209-5E486635D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744" y="4277971"/>
              <a:ext cx="1573169" cy="1168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782272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218</Words>
  <Application>Microsoft Office PowerPoint</Application>
  <PresentationFormat>On-screen Show (4:3)</PresentationFormat>
  <Paragraphs>25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143</cp:revision>
  <dcterms:created xsi:type="dcterms:W3CDTF">2006-08-16T00:00:00Z</dcterms:created>
  <dcterms:modified xsi:type="dcterms:W3CDTF">2022-10-31T12:33:05Z</dcterms:modified>
</cp:coreProperties>
</file>