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66" r:id="rId4"/>
    <p:sldId id="265" r:id="rId5"/>
    <p:sldId id="268" r:id="rId6"/>
    <p:sldId id="267" r:id="rId7"/>
    <p:sldId id="282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5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0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0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1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5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6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2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52C2B-5DBA-46A8-95B7-9451BF0ED4EA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3A6C2-4ABA-41DB-B152-086701D62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0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Hình Nền Powerpoint Màu Xanh Da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76200" y="152400"/>
            <a:ext cx="9067800" cy="26670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4: LÀM QUEN VỚI KHÔNG     GIAN XA ,GẦN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ĐƯỜNG EM ĐẾN TRƯỜNG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" y="2971800"/>
            <a:ext cx="909662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Administrator\Desktop\1907_anh-nen-ppt-cho-tre-mam-non-dep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29000" y="1828800"/>
            <a:ext cx="2514600" cy="70378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2890391"/>
            <a:ext cx="56388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-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Hoàn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thành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sản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phẩm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1.</a:t>
            </a:r>
          </a:p>
          <a:p>
            <a:pPr algn="just">
              <a:spcBef>
                <a:spcPts val="1200"/>
              </a:spcBef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-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Chuẩn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bị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: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giấy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vẽ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màu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vẽ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giấy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màu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hồ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dán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kéo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,…</a:t>
            </a: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dministrator\Desktop\1907_anh-nen-ppt-cho-tre-mam-non-dep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5" y="0"/>
            <a:ext cx="9164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D0BAB5-A0DF-EC3F-72DB-46A7C647D94C}"/>
              </a:ext>
            </a:extLst>
          </p:cNvPr>
          <p:cNvSpPr txBox="1"/>
          <p:nvPr/>
        </p:nvSpPr>
        <p:spPr>
          <a:xfrm>
            <a:off x="2667000" y="2133601"/>
            <a:ext cx="3913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#9Slide03 Roboto Black" panose="02000000000000000000" pitchFamily="2" charset="0"/>
                <a:cs typeface="Times New Roman" pitchFamily="18" charset="0"/>
              </a:rPr>
              <a:t>TIẾT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ea typeface="#9Slide03 Roboto Black" panose="02000000000000000000" pitchFamily="2" charset="0"/>
                <a:cs typeface="Times New Roman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#9Slide03 Roboto Black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8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3" descr="C:\Users\Administrator\Desktop\imager_27_16756_7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"/>
            <a:ext cx="9144000" cy="68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F9B5A96-48D7-474D-B6DA-10BAB96D0495}"/>
              </a:ext>
            </a:extLst>
          </p:cNvPr>
          <p:cNvSpPr txBox="1"/>
          <p:nvPr/>
        </p:nvSpPr>
        <p:spPr>
          <a:xfrm>
            <a:off x="1315454" y="999956"/>
            <a:ext cx="68018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200" dirty="0">
                <a:solidFill>
                  <a:srgbClr val="A7321F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THỰC HÀNH</a:t>
            </a:r>
          </a:p>
          <a:p>
            <a:pPr algn="just">
              <a:spcBef>
                <a:spcPts val="12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en-US" altLang="zh-CN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" y="0"/>
            <a:ext cx="9174582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E104F0EB-58D0-454D-914A-0AED8067E9F9}"/>
              </a:ext>
            </a:extLst>
          </p:cNvPr>
          <p:cNvSpPr txBox="1"/>
          <p:nvPr/>
        </p:nvSpPr>
        <p:spPr>
          <a:xfrm>
            <a:off x="1636426" y="859810"/>
            <a:ext cx="6438507" cy="20128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CẢM NHẬN, CHIA SẺ</a:t>
            </a:r>
          </a:p>
          <a:p>
            <a:pPr algn="just">
              <a:lnSpc>
                <a:spcPct val="1300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-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Sản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phẩm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của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có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những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hình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ảnh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nào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300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-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Các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hình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ảnh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được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sắp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xếp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vị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trí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xa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gần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như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thế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nào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trên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sản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phẩm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của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em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và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của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bạn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?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#9Slide03 Source Sans Pro Bold" panose="020B0703030403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1907_anh-nen-ppt-cho-tre-mam-non-dep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57400" y="685801"/>
            <a:ext cx="6019800" cy="9739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VẬN DỤNG, SÁNG TẠO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6" y="2074674"/>
            <a:ext cx="2743200" cy="4181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76945"/>
            <a:ext cx="28194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046965"/>
            <a:ext cx="2590800" cy="4209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85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Administrator\Desktop\4bd7c15a43ef7c65cabbb560cf2b92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36"/>
            <a:ext cx="9144000" cy="683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28">
            <a:extLst>
              <a:ext uri="{FF2B5EF4-FFF2-40B4-BE49-F238E27FC236}">
                <a16:creationId xmlns:a16="http://schemas.microsoft.com/office/drawing/2014/main" id="{0E3357F0-FE26-418C-9658-24C9761598A1}"/>
              </a:ext>
            </a:extLst>
          </p:cNvPr>
          <p:cNvSpPr txBox="1"/>
          <p:nvPr/>
        </p:nvSpPr>
        <p:spPr>
          <a:xfrm>
            <a:off x="1905000" y="1524000"/>
            <a:ext cx="2971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-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(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8):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Thể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thao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vui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,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khoẻ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ea typeface="#9Slide03 Source Sans Pro Bold" panose="020B0703030403020204" pitchFamily="34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-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Chuẩn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giấy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vẽ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màu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vẽ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giấy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màu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hồ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dán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kéo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ea typeface="#9Slide03 Source Sans Pro Bold" panose="020B0703030403020204" pitchFamily="34" charset="0"/>
                <a:cs typeface="Times New Roman" pitchFamily="18" charset="0"/>
              </a:rPr>
              <a:t>,…</a:t>
            </a: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E3295AA9-DF64-410A-8B3E-AF9B52E0F292}"/>
              </a:ext>
            </a:extLst>
          </p:cNvPr>
          <p:cNvSpPr txBox="1"/>
          <p:nvPr/>
        </p:nvSpPr>
        <p:spPr>
          <a:xfrm>
            <a:off x="2971799" y="53716"/>
            <a:ext cx="350520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3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" y="3124200"/>
            <a:ext cx="8763000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36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AA5D8-8D85-5645-DF68-F12EDFD40D64}"/>
              </a:ext>
            </a:extLst>
          </p:cNvPr>
          <p:cNvSpPr txBox="1"/>
          <p:nvPr/>
        </p:nvSpPr>
        <p:spPr>
          <a:xfrm>
            <a:off x="1752600" y="2286000"/>
            <a:ext cx="6500284" cy="995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867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710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18" y="1600200"/>
            <a:ext cx="4336164" cy="4525963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89"/>
            <a:ext cx="9144000" cy="687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14;p29"/>
          <p:cNvSpPr txBox="1"/>
          <p:nvPr/>
        </p:nvSpPr>
        <p:spPr>
          <a:xfrm>
            <a:off x="3505200" y="446069"/>
            <a:ext cx="3048000" cy="4000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MỤC TIÊU BÀI HỌC</a:t>
            </a:r>
            <a:endParaRPr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414;p29"/>
          <p:cNvSpPr txBox="1"/>
          <p:nvPr/>
        </p:nvSpPr>
        <p:spPr>
          <a:xfrm>
            <a:off x="609600" y="1497743"/>
            <a:ext cx="8077200" cy="21236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Bài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học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này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em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sẽ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: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*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Nhận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biết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được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vị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trí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xa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gần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của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một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số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hình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ảnh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trong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cuộc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sống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trong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sản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phẩm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tác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phẩm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mĩ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thuật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và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vận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dụng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vào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thực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hành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sáng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tạo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sản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phẩm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đề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tài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trường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em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đến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trường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*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Giới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thiệu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, chia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sẻ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được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cảm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nhận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về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sản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phẩm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của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mình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,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của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bạn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.</a:t>
            </a:r>
            <a:endParaRPr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Administrator\Desktop\mau-background-hoc-sinh-cho-powerpoint_0926365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0BAB5-A0DF-EC3F-72DB-46A7C647D94C}"/>
              </a:ext>
            </a:extLst>
          </p:cNvPr>
          <p:cNvSpPr txBox="1"/>
          <p:nvPr/>
        </p:nvSpPr>
        <p:spPr>
          <a:xfrm>
            <a:off x="3325318" y="2286000"/>
            <a:ext cx="23832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ea typeface="#9Slide03 Roboto Black" panose="02000000000000000000" pitchFamily="2" charset="0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7660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" y="0"/>
            <a:ext cx="91340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4FB46E-F52C-9A5D-0165-FFF5B0B54292}"/>
              </a:ext>
            </a:extLst>
          </p:cNvPr>
          <p:cNvGrpSpPr/>
          <p:nvPr/>
        </p:nvGrpSpPr>
        <p:grpSpPr>
          <a:xfrm rot="1767973">
            <a:off x="85662" y="51485"/>
            <a:ext cx="2985884" cy="1133457"/>
            <a:chOff x="266932" y="622823"/>
            <a:chExt cx="3073283" cy="199263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B2E4A5C-979D-20D9-26BB-7C51ABE701EF}"/>
                </a:ext>
              </a:extLst>
            </p:cNvPr>
            <p:cNvSpPr/>
            <p:nvPr/>
          </p:nvSpPr>
          <p:spPr>
            <a:xfrm rot="19910589">
              <a:off x="266932" y="622823"/>
              <a:ext cx="3073283" cy="199263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0782A7-0B5C-E6F5-D072-74C51EAB1D71}"/>
                </a:ext>
              </a:extLst>
            </p:cNvPr>
            <p:cNvSpPr txBox="1"/>
            <p:nvPr/>
          </p:nvSpPr>
          <p:spPr>
            <a:xfrm rot="19732388">
              <a:off x="508804" y="790038"/>
              <a:ext cx="2805357" cy="14609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 SÁT, NHẬN BIẾT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" y="2510504"/>
            <a:ext cx="2652793" cy="434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15" y="2510504"/>
            <a:ext cx="3140933" cy="4319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19" y="2510504"/>
            <a:ext cx="2795201" cy="4333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ounded Rectangle 10"/>
          <p:cNvSpPr/>
          <p:nvPr/>
        </p:nvSpPr>
        <p:spPr>
          <a:xfrm>
            <a:off x="609600" y="1367504"/>
            <a:ext cx="7924799" cy="93238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86"/>
            <a:ext cx="9143999" cy="683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DF8130-0EA8-A3E0-3BAE-27E78A9453C3}"/>
              </a:ext>
            </a:extLst>
          </p:cNvPr>
          <p:cNvSpPr/>
          <p:nvPr/>
        </p:nvSpPr>
        <p:spPr>
          <a:xfrm>
            <a:off x="2819400" y="326291"/>
            <a:ext cx="3505199" cy="94460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HÀNH, SÁNG TẠO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53402"/>
            <a:ext cx="4139044" cy="4594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15302"/>
            <a:ext cx="4279322" cy="4633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01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86"/>
            <a:ext cx="9143999" cy="683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DF8130-0EA8-A3E0-3BAE-27E78A9453C3}"/>
              </a:ext>
            </a:extLst>
          </p:cNvPr>
          <p:cNvSpPr/>
          <p:nvPr/>
        </p:nvSpPr>
        <p:spPr>
          <a:xfrm>
            <a:off x="2819400" y="326291"/>
            <a:ext cx="3505199" cy="94460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vi-VN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ẽ tranh em cùng bạn đi học - Mĩ thuật 4 - Hoc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77202"/>
            <a:ext cx="8915400" cy="44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87"/>
            <a:ext cx="9143999" cy="683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19475" y="32557"/>
            <a:ext cx="5860472" cy="93238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 PHẨM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888">
            <a:off x="495300" y="1141701"/>
            <a:ext cx="8153400" cy="5403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161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667001" y="1600200"/>
            <a:ext cx="4267200" cy="93238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9476" y="2819400"/>
            <a:ext cx="7201524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EM HÃY SÁNG TẠO MỘT SẢN PHẨM VỀ ĐỀ TÀI ĐƯỜNG EM ĐẾN TRƯỜNG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299</Words>
  <Application>Microsoft Office PowerPoint</Application>
  <PresentationFormat>On-screen Show (4:3)</PresentationFormat>
  <Paragraphs>31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#9Slide03 Roboto Black</vt:lpstr>
      <vt:lpstr>#9Slide03 Source Sans Pro Bold</vt:lpstr>
      <vt:lpstr>#9Slide07 Cadena</vt:lpstr>
      <vt:lpstr>Arial</vt:lpstr>
      <vt:lpstr>Calibri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24H</dc:creator>
  <cp:lastModifiedBy>Admin</cp:lastModifiedBy>
  <cp:revision>37</cp:revision>
  <dcterms:created xsi:type="dcterms:W3CDTF">2022-08-17T06:58:55Z</dcterms:created>
  <dcterms:modified xsi:type="dcterms:W3CDTF">2023-08-07T13:26:35Z</dcterms:modified>
</cp:coreProperties>
</file>