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1" r:id="rId2"/>
    <p:sldId id="385" r:id="rId3"/>
    <p:sldId id="302" r:id="rId4"/>
    <p:sldId id="284" r:id="rId5"/>
    <p:sldId id="387" r:id="rId6"/>
    <p:sldId id="290" r:id="rId7"/>
    <p:sldId id="283" r:id="rId8"/>
    <p:sldId id="408" r:id="rId9"/>
    <p:sldId id="410" r:id="rId10"/>
    <p:sldId id="288" r:id="rId11"/>
    <p:sldId id="341" r:id="rId12"/>
    <p:sldId id="402" r:id="rId13"/>
    <p:sldId id="389" r:id="rId14"/>
    <p:sldId id="412" r:id="rId15"/>
    <p:sldId id="414" r:id="rId16"/>
    <p:sldId id="415" r:id="rId17"/>
    <p:sldId id="418" r:id="rId18"/>
    <p:sldId id="411" r:id="rId19"/>
    <p:sldId id="416" r:id="rId20"/>
    <p:sldId id="417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321F"/>
    <a:srgbClr val="6600FF"/>
    <a:srgbClr val="9900FF"/>
    <a:srgbClr val="8A0EC2"/>
    <a:srgbClr val="CD03B0"/>
    <a:srgbClr val="000000"/>
    <a:srgbClr val="F0F44E"/>
    <a:srgbClr val="CC5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A0A51-F6A8-44FA-830D-3D430816872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4D7C-9258-41DB-BCA3-E10477F2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7106234-BA3C-C1B0-6EA5-9FB450346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88DE2C5D-92FD-761F-92D1-E2977A09B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D385693-5897-0D6F-1E45-2C27BDE44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423F5-ACA0-4485-9CD1-01644939A5E4}" type="slidenum">
              <a:rPr lang="en-US" altLang="vi-VN">
                <a:solidFill>
                  <a:srgbClr val="000000"/>
                </a:solidFill>
              </a:rPr>
              <a:pPr/>
              <a:t>2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7106234-BA3C-C1B0-6EA5-9FB450346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88DE2C5D-92FD-761F-92D1-E2977A09B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D385693-5897-0D6F-1E45-2C27BDE44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423F5-ACA0-4485-9CD1-01644939A5E4}" type="slidenum">
              <a:rPr lang="en-US" altLang="vi-VN">
                <a:solidFill>
                  <a:srgbClr val="000000"/>
                </a:solidFill>
              </a:rPr>
              <a:pPr/>
              <a:t>15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3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4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39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0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8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1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8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8"/>
          <p:cNvSpPr/>
          <p:nvPr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01600" cap="flat" cmpd="thickThin">
            <a:solidFill>
              <a:srgbClr val="918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38"/>
          <p:cNvPicPr preferRelativeResize="0"/>
          <p:nvPr/>
        </p:nvPicPr>
        <p:blipFill rotWithShape="1">
          <a:blip r:embed="rId3">
            <a:alphaModFix/>
          </a:blip>
          <a:srcRect l="5208" t="4495" r="60739" b="73505"/>
          <a:stretch/>
        </p:blipFill>
        <p:spPr>
          <a:xfrm>
            <a:off x="9938836" y="-723332"/>
            <a:ext cx="3002309" cy="2593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8"/>
          <p:cNvPicPr preferRelativeResize="0"/>
          <p:nvPr/>
        </p:nvPicPr>
        <p:blipFill rotWithShape="1">
          <a:blip r:embed="rId4">
            <a:alphaModFix/>
          </a:blip>
          <a:srcRect l="50718" t="16714" r="18481" b="17163"/>
          <a:stretch/>
        </p:blipFill>
        <p:spPr>
          <a:xfrm flipH="1">
            <a:off x="148589" y="4194810"/>
            <a:ext cx="2092007" cy="252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8" descr="图片包含 植物, 树叶, 蕨&#10;&#10;描述已自动生成"/>
          <p:cNvPicPr preferRelativeResize="0"/>
          <p:nvPr/>
        </p:nvPicPr>
        <p:blipFill rotWithShape="1">
          <a:blip r:embed="rId5">
            <a:alphaModFix/>
          </a:blip>
          <a:srcRect l="4808" t="34316" r="73130" b="28930"/>
          <a:stretch/>
        </p:blipFill>
        <p:spPr>
          <a:xfrm>
            <a:off x="9429750" y="4269745"/>
            <a:ext cx="2762249" cy="258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4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5505B-7951-4119-B522-B76B7480CD37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C386B6-97AC-53E6-CB96-2ABF93244531}"/>
              </a:ext>
            </a:extLst>
          </p:cNvPr>
          <p:cNvSpPr/>
          <p:nvPr/>
        </p:nvSpPr>
        <p:spPr>
          <a:xfrm>
            <a:off x="0" y="0"/>
            <a:ext cx="12192000" cy="1307537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3540" y="17954"/>
            <a:ext cx="1215727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DỰ TIẾT HỌC NGÀY HÔM NAY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7C0EA-64B5-183D-0684-E9FCB086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37"/>
            <a:ext cx="12192000" cy="55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2703751" y="53575"/>
            <a:ext cx="6937105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8" y="817741"/>
            <a:ext cx="11483064" cy="59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2" y="1240323"/>
            <a:ext cx="7823868" cy="51026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F3F586-45A1-47A6-9768-3F61C1C44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240323"/>
            <a:ext cx="2230556" cy="5264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6045" y="2631635"/>
            <a:ext cx="7102181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/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Thực hành: Sáng tạo sản phẩm hoa bằng cách kết hợp một số vật liệu khác nhau theo ý thích. 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Trao đổi (hỏi/chia sẻ) với bạn và quan sát, tìm hiểu, học hỏi cách thực hành của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bạn. 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48732" y="40039"/>
            <a:ext cx="5967167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 HÀNH, SÁNG TẠO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807" y="279365"/>
            <a:ext cx="2630017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93" y="207034"/>
            <a:ext cx="8560279" cy="61052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1415" y="2553418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3200" b="1">
                <a:solidFill>
                  <a:srgbClr val="C0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CẢM NHẬN, CHIA SẺ</a:t>
            </a:r>
          </a:p>
          <a:p>
            <a:pPr algn="just">
              <a:lnSpc>
                <a:spcPts val="1500"/>
              </a:lnSpc>
              <a:spcAft>
                <a:spcPts val="0"/>
              </a:spcAft>
            </a:pPr>
            <a:endParaRPr lang="en-US" sz="3200" b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3042" y="3030472"/>
            <a:ext cx="7364373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+ Tên sản phẩm của em là gì?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   + Em đã tạo sản phẩm hoa bằng cách nào?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   + Sản phẩm hoa của em có chi tiết nào xù xì/thô ráp, em đã tạo chi tiết đó bằng cách nào?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   + Em thích sản phẩm hoa của mình hay bạn nào? Vì sao?</a:t>
            </a:r>
          </a:p>
        </p:txBody>
      </p:sp>
    </p:spTree>
    <p:extLst>
      <p:ext uri="{BB962C8B-B14F-4D97-AF65-F5344CB8AC3E}">
        <p14:creationId xmlns:p14="http://schemas.microsoft.com/office/powerpoint/2010/main" val="39968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2" y="353253"/>
            <a:ext cx="7823868" cy="51026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F3F586-45A1-47A6-9768-3F61C1C44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240323"/>
            <a:ext cx="2230556" cy="5264424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FF9B5A96-48D7-474D-B6DA-10BAB96D0495}"/>
              </a:ext>
            </a:extLst>
          </p:cNvPr>
          <p:cNvSpPr txBox="1"/>
          <p:nvPr/>
        </p:nvSpPr>
        <p:spPr>
          <a:xfrm>
            <a:off x="1103230" y="538337"/>
            <a:ext cx="68018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4400" dirty="0">
                <a:solidFill>
                  <a:srgbClr val="A7321F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DẶN DÒ</a:t>
            </a:r>
          </a:p>
          <a:p>
            <a:pPr algn="just">
              <a:spcBef>
                <a:spcPts val="1200"/>
              </a:spcBef>
            </a:pP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sau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: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Hoàn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thành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sản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phẩm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1.</a:t>
            </a:r>
          </a:p>
          <a:p>
            <a:pPr algn="just">
              <a:spcBef>
                <a:spcPts val="1200"/>
              </a:spcBef>
            </a:pP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Chuẩn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bị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: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giấy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vẽ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màu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vẽ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giấy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màu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hồ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dán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kéo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13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C:\Users\Administrator\Pictures\Phan Minh Vũ Tổ 7.png">
            <a:extLst>
              <a:ext uri="{FF2B5EF4-FFF2-40B4-BE49-F238E27FC236}">
                <a16:creationId xmlns:a16="http://schemas.microsoft.com/office/drawing/2014/main" id="{58FBB864-981F-EBAE-FC68-84B9139B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4476762E-D19D-A927-2EAB-1ED1C030C6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021292"/>
            <a:ext cx="5291667" cy="4815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0BAB5-A0DF-EC3F-72DB-46A7C647D94C}"/>
              </a:ext>
            </a:extLst>
          </p:cNvPr>
          <p:cNvSpPr txBox="1"/>
          <p:nvPr/>
        </p:nvSpPr>
        <p:spPr>
          <a:xfrm>
            <a:off x="8035047" y="3249038"/>
            <a:ext cx="23832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>
                <a:solidFill>
                  <a:srgbClr val="FF0000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TIẾT </a:t>
            </a:r>
            <a:r>
              <a:rPr lang="en-US" sz="550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5500" dirty="0">
              <a:solidFill>
                <a:srgbClr val="FF0000"/>
              </a:solidFill>
              <a:latin typeface="Times New Roman" panose="02020603050405020304" pitchFamily="18" charset="0"/>
              <a:ea typeface="#9Slide03 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9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16">
            <a:extLst>
              <a:ext uri="{FF2B5EF4-FFF2-40B4-BE49-F238E27FC236}">
                <a16:creationId xmlns:a16="http://schemas.microsoft.com/office/drawing/2014/main" id="{6BF200E8-F841-3AB0-1960-D6EFDD86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85" y="78317"/>
            <a:ext cx="53530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1AA5D8-8D85-5645-DF68-F12EDFD40D64}"/>
              </a:ext>
            </a:extLst>
          </p:cNvPr>
          <p:cNvSpPr txBox="1"/>
          <p:nvPr/>
        </p:nvSpPr>
        <p:spPr>
          <a:xfrm>
            <a:off x="0" y="78317"/>
            <a:ext cx="337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Vườn Hoa Xinh Đẹp [Officia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548" y="685799"/>
            <a:ext cx="10986519" cy="61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33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24" y="48533"/>
            <a:ext cx="6075113" cy="6809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2" y="114619"/>
            <a:ext cx="5460571" cy="3525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2" y="3791051"/>
            <a:ext cx="5258924" cy="28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098" y="985319"/>
            <a:ext cx="112373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+ Các thành viên trong nhóm đã tạo được sản phẩm hoa nào, kể tên màu sắc ở một số sản phẩm?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8098" y="2520821"/>
            <a:ext cx="112373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+ Em hãy kế tên, màu sắc của một số sản phẩm hoa của các bạn nhóm khác, trong lớp.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098" y="4056323"/>
            <a:ext cx="1123734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+ Em có ý tưởng nào để tập hợp các sản phẩm cá nhân tạo thành sản phẩm nhóm?  </a:t>
            </a:r>
          </a:p>
        </p:txBody>
      </p:sp>
    </p:spTree>
    <p:extLst>
      <p:ext uri="{BB962C8B-B14F-4D97-AF65-F5344CB8AC3E}">
        <p14:creationId xmlns:p14="http://schemas.microsoft.com/office/powerpoint/2010/main" val="23116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2703751" y="53575"/>
            <a:ext cx="6937105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4" y="836762"/>
            <a:ext cx="10854972" cy="6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2" y="1240323"/>
            <a:ext cx="7823868" cy="51026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F3F586-45A1-47A6-9768-3F61C1C44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240323"/>
            <a:ext cx="2230556" cy="5264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0761" y="1620885"/>
            <a:ext cx="7102181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Thực hành: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sản phẩm nhóm: (tạo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vườn hoa, giỏ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hoa/lãng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hoa, chậu hoa, cành hoa, lọ hoa…). Có thể bổ sung thêm chậu, lọ, cành, giỏ… hoặc làm thêm sản phẩm hoa;…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dụng vật liệu: giấy, bìa giấy, sỏi, các loại hạt, sợi len, sợi đay, bông, vải… 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48732" y="40039"/>
            <a:ext cx="5967167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 HÀNH, SÁNG TẠO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16">
            <a:extLst>
              <a:ext uri="{FF2B5EF4-FFF2-40B4-BE49-F238E27FC236}">
                <a16:creationId xmlns:a16="http://schemas.microsoft.com/office/drawing/2014/main" id="{6BF200E8-F841-3AB0-1960-D6EFDD86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85" y="78317"/>
            <a:ext cx="53530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1AA5D8-8D85-5645-DF68-F12EDFD40D64}"/>
              </a:ext>
            </a:extLst>
          </p:cNvPr>
          <p:cNvSpPr txBox="1"/>
          <p:nvPr/>
        </p:nvSpPr>
        <p:spPr>
          <a:xfrm>
            <a:off x="0" y="78317"/>
            <a:ext cx="337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Vườn Hoa Xinh Đẹp [Officia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548" y="685799"/>
            <a:ext cx="10986519" cy="61799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807" y="279365"/>
            <a:ext cx="2630017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33" y="103518"/>
            <a:ext cx="9233140" cy="65560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1415" y="2553418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sz="3200" b="1">
                <a:solidFill>
                  <a:srgbClr val="C0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CẢM NHẬN, CHIA SẺ</a:t>
            </a:r>
          </a:p>
          <a:p>
            <a:pPr algn="just">
              <a:lnSpc>
                <a:spcPts val="1500"/>
              </a:lnSpc>
              <a:spcAft>
                <a:spcPts val="0"/>
              </a:spcAft>
            </a:pPr>
            <a:endParaRPr lang="en-US" sz="3200" b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3632" y="2794545"/>
            <a:ext cx="82302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100" smtClean="0">
                <a:latin typeface="Times New Roman" panose="02020603050405020304" pitchFamily="18" charset="0"/>
                <a:ea typeface="Calibri" panose="020F0502020204030204" pitchFamily="34" charset="0"/>
              </a:rPr>
              <a:t>  + </a:t>
            </a: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Tên sản phẩm  của nhóm em là gì?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   + Nhóm em đã sử dụng những vật liệu nào để thực hành tạo sản phẩm?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kern="100">
                <a:latin typeface="Times New Roman" panose="02020603050405020304" pitchFamily="18" charset="0"/>
                <a:ea typeface="Calibri" panose="020F0502020204030204" pitchFamily="34" charset="0"/>
              </a:rPr>
              <a:t>   + Em chỉ ra chi tiết nào có bề mặt nhẵn, trơn, xù xì, ghồ, ghề… trên sản phẩm của nhóm?...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757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ông tin Archives - Chùa Phúc Lạc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214346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93BAB0-9E57-0924-9B43-16AD9C4F8FD9}"/>
              </a:ext>
            </a:extLst>
          </p:cNvPr>
          <p:cNvSpPr/>
          <p:nvPr/>
        </p:nvSpPr>
        <p:spPr>
          <a:xfrm>
            <a:off x="0" y="1354238"/>
            <a:ext cx="10739887" cy="23959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2: SỰ KẾT HỢP THÚ VỊ CỦA VẬT LIỆU KHÁC NHAU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 HOA QUÊ 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4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5830" y="2743200"/>
            <a:ext cx="2424627" cy="35503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29"/>
          <p:cNvGrpSpPr/>
          <p:nvPr/>
        </p:nvGrpSpPr>
        <p:grpSpPr>
          <a:xfrm>
            <a:off x="5586155" y="181256"/>
            <a:ext cx="5476894" cy="1671882"/>
            <a:chOff x="-104120" y="101069"/>
            <a:chExt cx="5476894" cy="2574493"/>
          </a:xfrm>
        </p:grpSpPr>
        <p:pic>
          <p:nvPicPr>
            <p:cNvPr id="413" name="Google Shape;41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23330">
              <a:off x="-104120" y="101069"/>
              <a:ext cx="5476894" cy="2574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29"/>
            <p:cNvSpPr txBox="1"/>
            <p:nvPr/>
          </p:nvSpPr>
          <p:spPr>
            <a:xfrm>
              <a:off x="337462" y="764763"/>
              <a:ext cx="4679038" cy="900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smtClean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YÊU CẦU CẦN ĐẠT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5" name="Google Shape;415;p29"/>
          <p:cNvGrpSpPr/>
          <p:nvPr/>
        </p:nvGrpSpPr>
        <p:grpSpPr>
          <a:xfrm>
            <a:off x="810883" y="1726698"/>
            <a:ext cx="7714947" cy="4178802"/>
            <a:chOff x="2339310" y="2552700"/>
            <a:chExt cx="6045200" cy="3352800"/>
          </a:xfrm>
        </p:grpSpPr>
        <p:sp>
          <p:nvSpPr>
            <p:cNvPr id="416" name="Google Shape;416;p29"/>
            <p:cNvSpPr/>
            <p:nvPr/>
          </p:nvSpPr>
          <p:spPr>
            <a:xfrm>
              <a:off x="2339310" y="2552700"/>
              <a:ext cx="6045200" cy="3352800"/>
            </a:xfrm>
            <a:prstGeom prst="roundRect">
              <a:avLst>
                <a:gd name="adj" fmla="val 16667"/>
              </a:avLst>
            </a:prstGeom>
            <a:solidFill>
              <a:srgbClr val="BADDF6"/>
            </a:solidFill>
            <a:ln w="57150" cap="flat" cmpd="sng">
              <a:solidFill>
                <a:srgbClr val="92D05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9"/>
            <p:cNvSpPr txBox="1"/>
            <p:nvPr/>
          </p:nvSpPr>
          <p:spPr>
            <a:xfrm>
              <a:off x="2515029" y="2743200"/>
              <a:ext cx="5869481" cy="2839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Nêu được vẻ đẹp về hình dạng, màu sắc, bề mặt khác nhau ở một số loài hoa và cách thực hành tạo sản phẩm hoa có bề mặt khác nhau.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Tạo được sản phẩm hoa có bề mặt khác nhau theo ý thích và trao đổi, chia sẻ trong thực hành. 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Trưng bày, giới thiệu được sản phẩm (tên loài hoa, bề mặt khác nhau…) và trao đổi, chia sẻ cảm nhận về sản phẩm của mình, của bạn.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C:\Users\Administrator\Pictures\Phan Minh Vũ Tổ 7.png">
            <a:extLst>
              <a:ext uri="{FF2B5EF4-FFF2-40B4-BE49-F238E27FC236}">
                <a16:creationId xmlns:a16="http://schemas.microsoft.com/office/drawing/2014/main" id="{58FBB864-981F-EBAE-FC68-84B9139B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4476762E-D19D-A927-2EAB-1ED1C030C6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021292"/>
            <a:ext cx="5291667" cy="4815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0BAB5-A0DF-EC3F-72DB-46A7C647D94C}"/>
              </a:ext>
            </a:extLst>
          </p:cNvPr>
          <p:cNvSpPr txBox="1"/>
          <p:nvPr/>
        </p:nvSpPr>
        <p:spPr>
          <a:xfrm>
            <a:off x="8035047" y="3249038"/>
            <a:ext cx="23832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34FB46E-F52C-9A5D-0165-FFF5B0B54292}"/>
              </a:ext>
            </a:extLst>
          </p:cNvPr>
          <p:cNvGrpSpPr/>
          <p:nvPr/>
        </p:nvGrpSpPr>
        <p:grpSpPr>
          <a:xfrm>
            <a:off x="1" y="162829"/>
            <a:ext cx="5036984" cy="1208772"/>
            <a:chOff x="-40429" y="155966"/>
            <a:chExt cx="3959158" cy="13149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2E4A5C-979D-20D9-26BB-7C51ABE701EF}"/>
                </a:ext>
              </a:extLst>
            </p:cNvPr>
            <p:cNvSpPr/>
            <p:nvPr/>
          </p:nvSpPr>
          <p:spPr>
            <a:xfrm>
              <a:off x="-40429" y="155966"/>
              <a:ext cx="3959158" cy="131492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0782A7-0B5C-E6F5-D072-74C51EAB1D71}"/>
                </a:ext>
              </a:extLst>
            </p:cNvPr>
            <p:cNvSpPr txBox="1"/>
            <p:nvPr/>
          </p:nvSpPr>
          <p:spPr>
            <a:xfrm>
              <a:off x="154646" y="437948"/>
              <a:ext cx="3569008" cy="502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QUAN SÁT, NHẬN BIẾT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10" y="149126"/>
            <a:ext cx="5460571" cy="3525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10" y="3851437"/>
            <a:ext cx="5258924" cy="2842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290" y="1504936"/>
            <a:ext cx="5799986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+ Em hãy đọc tên loài hoa có trong các hình 1, 2, 3?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548555"/>
            <a:ext cx="610359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+ Sản phẩm hoa ở hình 3 được làm bằng chất liệu gì?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3659447"/>
            <a:ext cx="610359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+ Bông hoa màu nào có bề mặt trơn/nhẵn, thô ráp?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910458"/>
            <a:ext cx="6096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+ Em hãy giới thiệu loài hoa thường có ở quê em hoặc loài hoa em thích? loài hoa đó có màu sắc, hình dạng như thế nào? </a:t>
            </a:r>
          </a:p>
        </p:txBody>
      </p:sp>
    </p:spTree>
    <p:extLst>
      <p:ext uri="{BB962C8B-B14F-4D97-AF65-F5344CB8AC3E}">
        <p14:creationId xmlns:p14="http://schemas.microsoft.com/office/powerpoint/2010/main" val="3143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DF8130-0EA8-A3E0-3BAE-27E78A9453C3}"/>
              </a:ext>
            </a:extLst>
          </p:cNvPr>
          <p:cNvSpPr/>
          <p:nvPr/>
        </p:nvSpPr>
        <p:spPr>
          <a:xfrm>
            <a:off x="-1" y="133370"/>
            <a:ext cx="4468483" cy="815412"/>
          </a:xfrm>
          <a:prstGeom prst="ellipse">
            <a:avLst/>
          </a:prstGeom>
          <a:solidFill>
            <a:schemeClr val="accent2">
              <a:lumMod val="20000"/>
              <a:lumOff val="80000"/>
              <a:alpha val="21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CÁCH THỰC HÀNH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8E5F6-B947-00A0-E9B2-DC899A48C26E}"/>
              </a:ext>
            </a:extLst>
          </p:cNvPr>
          <p:cNvSpPr txBox="1"/>
          <p:nvPr/>
        </p:nvSpPr>
        <p:spPr>
          <a:xfrm>
            <a:off x="4398701" y="238100"/>
            <a:ext cx="72477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2400" b="1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b="1" smtClean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HOA SEN/ HOA CÚC</a:t>
            </a:r>
            <a:endParaRPr lang="en-US" sz="2400" b="1" dirty="0">
              <a:solidFill>
                <a:srgbClr val="8A0E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366" y="1416954"/>
            <a:ext cx="56834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kern="100">
                <a:latin typeface="Times New Roman" panose="02020603050405020304" pitchFamily="18" charset="0"/>
                <a:ea typeface="Calibri" panose="020F0502020204030204" pitchFamily="34" charset="0"/>
              </a:rPr>
              <a:t>+ Để tạo sản phẩm hoa </a:t>
            </a:r>
            <a:r>
              <a:rPr lang="en-US" sz="2400" kern="100" smtClean="0">
                <a:latin typeface="Times New Roman" panose="02020603050405020304" pitchFamily="18" charset="0"/>
                <a:ea typeface="Calibri" panose="020F0502020204030204" pitchFamily="34" charset="0"/>
              </a:rPr>
              <a:t>sen/ hoa cúc </a:t>
            </a:r>
            <a:r>
              <a:rPr lang="en-US" sz="2400" kern="100">
                <a:latin typeface="Times New Roman" panose="02020603050405020304" pitchFamily="18" charset="0"/>
                <a:ea typeface="Calibri" panose="020F0502020204030204" pitchFamily="34" charset="0"/>
              </a:rPr>
              <a:t>em cần chuẩn bị và sử dụng những vật liệu nào? 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120739" y="2678838"/>
            <a:ext cx="5641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Hình sản phẩm hoa sen, hoa cúc có chi tiết nào xù xì/thô ráp, nhẵn/mền?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000099"/>
            <a:ext cx="582283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kern="100">
                <a:latin typeface="Times New Roman" panose="02020603050405020304" pitchFamily="18" charset="0"/>
                <a:ea typeface="Calibri" panose="020F0502020204030204" pitchFamily="34" charset="0"/>
              </a:rPr>
              <a:t> + Em hãy nêu cách tạo sản phẩm hoa sen và cách tạo ghồ ghề ở phần nhụy, phần cuống</a:t>
            </a:r>
            <a:r>
              <a:rPr lang="en-US" sz="2400" kern="10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kern="1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739" y="5360823"/>
            <a:ext cx="589184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kern="100">
                <a:latin typeface="Times New Roman" panose="02020603050405020304" pitchFamily="18" charset="0"/>
                <a:ea typeface="Calibri" panose="020F0502020204030204" pitchFamily="34" charset="0"/>
              </a:rPr>
              <a:t>+ Em hãy nêu cách tạo sản phẩm hoa cúc và cách tạo ghồ ghề ở phần bông hoa? </a:t>
            </a:r>
            <a:endParaRPr 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31" y="794656"/>
            <a:ext cx="5409454" cy="606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DF8130-0EA8-A3E0-3BAE-27E78A9453C3}"/>
              </a:ext>
            </a:extLst>
          </p:cNvPr>
          <p:cNvSpPr/>
          <p:nvPr/>
        </p:nvSpPr>
        <p:spPr>
          <a:xfrm>
            <a:off x="208367" y="176488"/>
            <a:ext cx="4475776" cy="815412"/>
          </a:xfrm>
          <a:prstGeom prst="ellipse">
            <a:avLst/>
          </a:prstGeom>
          <a:solidFill>
            <a:schemeClr val="accent2">
              <a:lumMod val="20000"/>
              <a:lumOff val="80000"/>
              <a:alpha val="21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CÁCH THỰC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8E5F6-B947-00A0-E9B2-DC899A48C26E}"/>
              </a:ext>
            </a:extLst>
          </p:cNvPr>
          <p:cNvSpPr txBox="1"/>
          <p:nvPr/>
        </p:nvSpPr>
        <p:spPr>
          <a:xfrm>
            <a:off x="4478426" y="530235"/>
            <a:ext cx="72477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2400" b="1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b="1" smtClean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HOA SEN</a:t>
            </a:r>
            <a:endParaRPr lang="en-US" sz="2400" b="1" dirty="0">
              <a:solidFill>
                <a:srgbClr val="8A0E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26" y="1256145"/>
            <a:ext cx="9017619" cy="56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DF8130-0EA8-A3E0-3BAE-27E78A9453C3}"/>
              </a:ext>
            </a:extLst>
          </p:cNvPr>
          <p:cNvSpPr/>
          <p:nvPr/>
        </p:nvSpPr>
        <p:spPr>
          <a:xfrm>
            <a:off x="208367" y="176488"/>
            <a:ext cx="4562041" cy="815412"/>
          </a:xfrm>
          <a:prstGeom prst="ellipse">
            <a:avLst/>
          </a:prstGeom>
          <a:solidFill>
            <a:schemeClr val="accent2">
              <a:lumMod val="20000"/>
              <a:lumOff val="80000"/>
              <a:alpha val="21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CÁCH THỰC HÀNH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8E5F6-B947-00A0-E9B2-DC899A48C26E}"/>
              </a:ext>
            </a:extLst>
          </p:cNvPr>
          <p:cNvSpPr txBox="1"/>
          <p:nvPr/>
        </p:nvSpPr>
        <p:spPr>
          <a:xfrm>
            <a:off x="4478426" y="530235"/>
            <a:ext cx="72477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2400" b="1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b="1" smtClean="0">
                <a:solidFill>
                  <a:srgbClr val="8A0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HOA SEN</a:t>
            </a:r>
            <a:endParaRPr lang="en-US" sz="2400" b="1" dirty="0">
              <a:solidFill>
                <a:srgbClr val="8A0E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1143766"/>
            <a:ext cx="10601864" cy="57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1000"/>
          </a:schemeClr>
        </a:solidFill>
      </a:spPr>
      <a:bodyPr rtlCol="0" anchor="ctr"/>
      <a:lstStyle>
        <a:defPPr algn="ctr">
          <a:defRPr sz="2800" dirty="0" smtClean="0">
            <a:solidFill>
              <a:schemeClr val="accent2">
                <a:lumMod val="75000"/>
              </a:schemeClr>
            </a:solidFill>
            <a:latin typeface="#9Slide03 BoosterNextFYBlack" panose="02000A03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4439</TotalTime>
  <Words>734</Words>
  <Application>Microsoft Office PowerPoint</Application>
  <PresentationFormat>Widescreen</PresentationFormat>
  <Paragraphs>65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#9Slide03 Roboto Black</vt:lpstr>
      <vt:lpstr>#9Slide07 Cadena</vt:lpstr>
      <vt:lpstr>Arial</vt:lpstr>
      <vt:lpstr>Calibri</vt:lpstr>
      <vt:lpstr>Calibri Light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th.nh.dthanh@dongtrieu.edu.vn</cp:lastModifiedBy>
  <cp:revision>360</cp:revision>
  <dcterms:created xsi:type="dcterms:W3CDTF">2021-03-07T07:41:43Z</dcterms:created>
  <dcterms:modified xsi:type="dcterms:W3CDTF">2023-08-15T02:29:56Z</dcterms:modified>
</cp:coreProperties>
</file>