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989" y="479501"/>
            <a:ext cx="1669414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609" y="2229738"/>
            <a:ext cx="852678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9" Type="http://schemas.openxmlformats.org/officeDocument/2006/relationships/image" Target="../media/image158.png"/><Relationship Id="rId3" Type="http://schemas.openxmlformats.org/officeDocument/2006/relationships/image" Target="../media/image122.jpg"/><Relationship Id="rId21" Type="http://schemas.openxmlformats.org/officeDocument/2006/relationships/image" Target="../media/image140.png"/><Relationship Id="rId34" Type="http://schemas.openxmlformats.org/officeDocument/2006/relationships/image" Target="../media/image153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2" Type="http://schemas.openxmlformats.org/officeDocument/2006/relationships/image" Target="../media/image121.jp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8.png"/><Relationship Id="rId41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40" Type="http://schemas.openxmlformats.org/officeDocument/2006/relationships/image" Target="../media/image159.png"/><Relationship Id="rId5" Type="http://schemas.openxmlformats.org/officeDocument/2006/relationships/image" Target="../media/image124.jp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10" Type="http://schemas.openxmlformats.org/officeDocument/2006/relationships/image" Target="../media/image161.png"/><Relationship Id="rId19" Type="http://schemas.openxmlformats.org/officeDocument/2006/relationships/image" Target="../media/image138.png"/><Relationship Id="rId31" Type="http://schemas.openxmlformats.org/officeDocument/2006/relationships/image" Target="../media/image150.png"/><Relationship Id="rId4" Type="http://schemas.openxmlformats.org/officeDocument/2006/relationships/image" Target="../media/image123.jp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5.jpg"/><Relationship Id="rId4" Type="http://schemas.openxmlformats.org/officeDocument/2006/relationships/image" Target="../media/image16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g"/><Relationship Id="rId5" Type="http://schemas.openxmlformats.org/officeDocument/2006/relationships/image" Target="../media/image169.jpg"/><Relationship Id="rId4" Type="http://schemas.openxmlformats.org/officeDocument/2006/relationships/image" Target="../media/image1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76" Type="http://schemas.openxmlformats.org/officeDocument/2006/relationships/image" Target="../media/image89.png"/><Relationship Id="rId84" Type="http://schemas.openxmlformats.org/officeDocument/2006/relationships/image" Target="../media/image97.png"/><Relationship Id="rId89" Type="http://schemas.openxmlformats.org/officeDocument/2006/relationships/image" Target="../media/image102.png"/><Relationship Id="rId97" Type="http://schemas.openxmlformats.org/officeDocument/2006/relationships/image" Target="../media/image110.png"/><Relationship Id="rId7" Type="http://schemas.openxmlformats.org/officeDocument/2006/relationships/image" Target="../media/image20.png"/><Relationship Id="rId71" Type="http://schemas.openxmlformats.org/officeDocument/2006/relationships/image" Target="../media/image84.png"/><Relationship Id="rId92" Type="http://schemas.openxmlformats.org/officeDocument/2006/relationships/image" Target="../media/image105.png"/><Relationship Id="rId2" Type="http://schemas.openxmlformats.org/officeDocument/2006/relationships/image" Target="../media/image4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png"/><Relationship Id="rId79" Type="http://schemas.openxmlformats.org/officeDocument/2006/relationships/image" Target="../media/image92.png"/><Relationship Id="rId87" Type="http://schemas.openxmlformats.org/officeDocument/2006/relationships/image" Target="../media/image100.png"/><Relationship Id="rId5" Type="http://schemas.openxmlformats.org/officeDocument/2006/relationships/image" Target="../media/image18.png"/><Relationship Id="rId61" Type="http://schemas.openxmlformats.org/officeDocument/2006/relationships/image" Target="../media/image74.png"/><Relationship Id="rId82" Type="http://schemas.openxmlformats.org/officeDocument/2006/relationships/image" Target="../media/image95.png"/><Relationship Id="rId90" Type="http://schemas.openxmlformats.org/officeDocument/2006/relationships/image" Target="../media/image103.png"/><Relationship Id="rId95" Type="http://schemas.openxmlformats.org/officeDocument/2006/relationships/image" Target="../media/image108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png"/><Relationship Id="rId77" Type="http://schemas.openxmlformats.org/officeDocument/2006/relationships/image" Target="../media/image90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72" Type="http://schemas.openxmlformats.org/officeDocument/2006/relationships/image" Target="../media/image85.png"/><Relationship Id="rId80" Type="http://schemas.openxmlformats.org/officeDocument/2006/relationships/image" Target="../media/image93.png"/><Relationship Id="rId85" Type="http://schemas.openxmlformats.org/officeDocument/2006/relationships/image" Target="../media/image98.png"/><Relationship Id="rId93" Type="http://schemas.openxmlformats.org/officeDocument/2006/relationships/image" Target="../media/image106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Relationship Id="rId67" Type="http://schemas.openxmlformats.org/officeDocument/2006/relationships/image" Target="../media/image80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png"/><Relationship Id="rId83" Type="http://schemas.openxmlformats.org/officeDocument/2006/relationships/image" Target="../media/image96.png"/><Relationship Id="rId88" Type="http://schemas.openxmlformats.org/officeDocument/2006/relationships/image" Target="../media/image101.png"/><Relationship Id="rId91" Type="http://schemas.openxmlformats.org/officeDocument/2006/relationships/image" Target="../media/image104.png"/><Relationship Id="rId96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10" Type="http://schemas.openxmlformats.org/officeDocument/2006/relationships/image" Target="../media/image23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78" Type="http://schemas.openxmlformats.org/officeDocument/2006/relationships/image" Target="../media/image91.png"/><Relationship Id="rId81" Type="http://schemas.openxmlformats.org/officeDocument/2006/relationships/image" Target="../media/image94.png"/><Relationship Id="rId86" Type="http://schemas.openxmlformats.org/officeDocument/2006/relationships/image" Target="../media/image99.png"/><Relationship Id="rId94" Type="http://schemas.openxmlformats.org/officeDocument/2006/relationships/image" Target="../media/image107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9" Type="http://schemas.openxmlformats.org/officeDocument/2006/relationships/image" Target="../media/image158.png"/><Relationship Id="rId3" Type="http://schemas.openxmlformats.org/officeDocument/2006/relationships/image" Target="../media/image122.jpg"/><Relationship Id="rId21" Type="http://schemas.openxmlformats.org/officeDocument/2006/relationships/image" Target="../media/image140.png"/><Relationship Id="rId34" Type="http://schemas.openxmlformats.org/officeDocument/2006/relationships/image" Target="../media/image153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2" Type="http://schemas.openxmlformats.org/officeDocument/2006/relationships/image" Target="../media/image121.jp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8.png"/><Relationship Id="rId41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40" Type="http://schemas.openxmlformats.org/officeDocument/2006/relationships/image" Target="../media/image159.png"/><Relationship Id="rId5" Type="http://schemas.openxmlformats.org/officeDocument/2006/relationships/image" Target="../media/image124.jp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31" Type="http://schemas.openxmlformats.org/officeDocument/2006/relationships/image" Target="../media/image150.png"/><Relationship Id="rId4" Type="http://schemas.openxmlformats.org/officeDocument/2006/relationships/image" Target="../media/image123.jp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09650" y="2533586"/>
            <a:ext cx="3070225" cy="4107179"/>
            <a:chOff x="1009650" y="2533586"/>
            <a:chExt cx="3070225" cy="4107179"/>
          </a:xfrm>
        </p:grpSpPr>
        <p:sp>
          <p:nvSpPr>
            <p:cNvPr id="4" name="object 4"/>
            <p:cNvSpPr/>
            <p:nvPr/>
          </p:nvSpPr>
          <p:spPr>
            <a:xfrm>
              <a:off x="1066800" y="2590863"/>
              <a:ext cx="2955925" cy="3992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225" y="2562161"/>
              <a:ext cx="3013075" cy="4050029"/>
            </a:xfrm>
            <a:custGeom>
              <a:avLst/>
              <a:gdLst/>
              <a:ahLst/>
              <a:cxnLst/>
              <a:rect l="l" t="t" r="r" b="b"/>
              <a:pathLst>
                <a:path w="3013075" h="4050029">
                  <a:moveTo>
                    <a:pt x="0" y="4049776"/>
                  </a:moveTo>
                  <a:lnTo>
                    <a:pt x="3013075" y="4049776"/>
                  </a:lnTo>
                  <a:lnTo>
                    <a:pt x="3013075" y="0"/>
                  </a:lnTo>
                  <a:lnTo>
                    <a:pt x="0" y="0"/>
                  </a:lnTo>
                  <a:lnTo>
                    <a:pt x="0" y="404977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29200" y="2609786"/>
            <a:ext cx="3028950" cy="4043679"/>
            <a:chOff x="5029200" y="2609786"/>
            <a:chExt cx="3028950" cy="4043679"/>
          </a:xfrm>
        </p:grpSpPr>
        <p:sp>
          <p:nvSpPr>
            <p:cNvPr id="7" name="object 7"/>
            <p:cNvSpPr/>
            <p:nvPr/>
          </p:nvSpPr>
          <p:spPr>
            <a:xfrm>
              <a:off x="5086350" y="2667063"/>
              <a:ext cx="2914650" cy="3928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7775" y="2638361"/>
              <a:ext cx="2971800" cy="3986529"/>
            </a:xfrm>
            <a:custGeom>
              <a:avLst/>
              <a:gdLst/>
              <a:ahLst/>
              <a:cxnLst/>
              <a:rect l="l" t="t" r="r" b="b"/>
              <a:pathLst>
                <a:path w="2971800" h="3986529">
                  <a:moveTo>
                    <a:pt x="0" y="3986276"/>
                  </a:moveTo>
                  <a:lnTo>
                    <a:pt x="2971800" y="3986276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398627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1350" y="6108700"/>
              <a:ext cx="1060450" cy="347980"/>
            </a:xfrm>
            <a:custGeom>
              <a:avLst/>
              <a:gdLst/>
              <a:ahLst/>
              <a:cxnLst/>
              <a:rect l="l" t="t" r="r" b="b"/>
              <a:pathLst>
                <a:path w="1060450" h="347979">
                  <a:moveTo>
                    <a:pt x="1060450" y="0"/>
                  </a:moveTo>
                  <a:lnTo>
                    <a:pt x="0" y="0"/>
                  </a:lnTo>
                  <a:lnTo>
                    <a:pt x="0" y="347662"/>
                  </a:lnTo>
                  <a:lnTo>
                    <a:pt x="1060450" y="347662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78300" y="4406900"/>
            <a:ext cx="787400" cy="254000"/>
            <a:chOff x="4178300" y="4406900"/>
            <a:chExt cx="787400" cy="254000"/>
          </a:xfrm>
        </p:grpSpPr>
        <p:sp>
          <p:nvSpPr>
            <p:cNvPr id="11" name="object 11"/>
            <p:cNvSpPr/>
            <p:nvPr/>
          </p:nvSpPr>
          <p:spPr>
            <a:xfrm>
              <a:off x="4191000" y="44196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647700" y="0"/>
                  </a:moveTo>
                  <a:lnTo>
                    <a:pt x="6477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647700" y="171450"/>
                  </a:lnTo>
                  <a:lnTo>
                    <a:pt x="647700" y="228600"/>
                  </a:lnTo>
                  <a:lnTo>
                    <a:pt x="762000" y="1143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00" y="44196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647700" y="57150"/>
                  </a:lnTo>
                  <a:lnTo>
                    <a:pt x="647700" y="0"/>
                  </a:lnTo>
                  <a:lnTo>
                    <a:pt x="762000" y="114300"/>
                  </a:lnTo>
                  <a:lnTo>
                    <a:pt x="647700" y="228600"/>
                  </a:lnTo>
                  <a:lnTo>
                    <a:pt x="6477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1">
            <a:extLst>
              <a:ext uri="{FF2B5EF4-FFF2-40B4-BE49-F238E27FC236}">
                <a16:creationId xmlns:a16="http://schemas.microsoft.com/office/drawing/2014/main" id="{56230059-5425-4478-9E1A-68F5F68C19D9}"/>
              </a:ext>
            </a:extLst>
          </p:cNvPr>
          <p:cNvSpPr/>
          <p:nvPr/>
        </p:nvSpPr>
        <p:spPr>
          <a:xfrm>
            <a:off x="322134" y="1752600"/>
            <a:ext cx="8458200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3EF5DEBE-1AE2-420F-B179-431D7D0ED8DE}"/>
              </a:ext>
            </a:extLst>
          </p:cNvPr>
          <p:cNvSpPr txBox="1"/>
          <p:nvPr/>
        </p:nvSpPr>
        <p:spPr>
          <a:xfrm>
            <a:off x="-114300" y="-651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Vẽ biểu cảm các đồ vật                                      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Bài 8: Vẽ theo mẫu: Mẫu vẽ có dạng hình trụ và hình cầu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Bài 12: Vẽ theo mẫu: Mẫu vẽ có hai vật mẫu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600" y="1219200"/>
            <a:ext cx="2743200" cy="2286000"/>
            <a:chOff x="6324600" y="1219200"/>
            <a:chExt cx="2743200" cy="2286000"/>
          </a:xfrm>
        </p:grpSpPr>
        <p:sp>
          <p:nvSpPr>
            <p:cNvPr id="3" name="object 3"/>
            <p:cNvSpPr/>
            <p:nvPr/>
          </p:nvSpPr>
          <p:spPr>
            <a:xfrm>
              <a:off x="6324600" y="1219200"/>
              <a:ext cx="274320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800" y="1219200"/>
              <a:ext cx="160655" cy="329565"/>
            </a:xfrm>
            <a:custGeom>
              <a:avLst/>
              <a:gdLst/>
              <a:ahLst/>
              <a:cxnLst/>
              <a:rect l="l" t="t" r="r" b="b"/>
              <a:pathLst>
                <a:path w="160654" h="329565">
                  <a:moveTo>
                    <a:pt x="137668" y="257555"/>
                  </a:moveTo>
                  <a:lnTo>
                    <a:pt x="88011" y="257555"/>
                  </a:lnTo>
                  <a:lnTo>
                    <a:pt x="88011" y="329057"/>
                  </a:lnTo>
                  <a:lnTo>
                    <a:pt x="137668" y="329057"/>
                  </a:lnTo>
                  <a:lnTo>
                    <a:pt x="137668" y="257555"/>
                  </a:lnTo>
                  <a:close/>
                </a:path>
                <a:path w="160654" h="329565">
                  <a:moveTo>
                    <a:pt x="137668" y="0"/>
                  </a:moveTo>
                  <a:lnTo>
                    <a:pt x="110490" y="0"/>
                  </a:lnTo>
                  <a:lnTo>
                    <a:pt x="74675" y="61849"/>
                  </a:lnTo>
                  <a:lnTo>
                    <a:pt x="55625" y="95250"/>
                  </a:lnTo>
                  <a:lnTo>
                    <a:pt x="27177" y="148082"/>
                  </a:lnTo>
                  <a:lnTo>
                    <a:pt x="23917" y="154652"/>
                  </a:lnTo>
                  <a:lnTo>
                    <a:pt x="20621" y="161210"/>
                  </a:lnTo>
                  <a:lnTo>
                    <a:pt x="17301" y="167745"/>
                  </a:lnTo>
                  <a:lnTo>
                    <a:pt x="13970" y="174244"/>
                  </a:lnTo>
                  <a:lnTo>
                    <a:pt x="0" y="202819"/>
                  </a:lnTo>
                  <a:lnTo>
                    <a:pt x="0" y="257555"/>
                  </a:lnTo>
                  <a:lnTo>
                    <a:pt x="160527" y="257555"/>
                  </a:lnTo>
                  <a:lnTo>
                    <a:pt x="160527" y="203962"/>
                  </a:lnTo>
                  <a:lnTo>
                    <a:pt x="14604" y="203962"/>
                  </a:lnTo>
                  <a:lnTo>
                    <a:pt x="18107" y="196798"/>
                  </a:lnTo>
                  <a:lnTo>
                    <a:pt x="21574" y="189611"/>
                  </a:lnTo>
                  <a:lnTo>
                    <a:pt x="28448" y="175260"/>
                  </a:lnTo>
                  <a:lnTo>
                    <a:pt x="31400" y="169165"/>
                  </a:lnTo>
                  <a:lnTo>
                    <a:pt x="59578" y="113869"/>
                  </a:lnTo>
                  <a:lnTo>
                    <a:pt x="78247" y="80480"/>
                  </a:lnTo>
                  <a:lnTo>
                    <a:pt x="88011" y="63880"/>
                  </a:lnTo>
                  <a:lnTo>
                    <a:pt x="137668" y="63880"/>
                  </a:lnTo>
                  <a:lnTo>
                    <a:pt x="137668" y="0"/>
                  </a:lnTo>
                  <a:close/>
                </a:path>
                <a:path w="160654" h="329565">
                  <a:moveTo>
                    <a:pt x="137668" y="63880"/>
                  </a:moveTo>
                  <a:lnTo>
                    <a:pt x="88011" y="63880"/>
                  </a:lnTo>
                  <a:lnTo>
                    <a:pt x="88011" y="203962"/>
                  </a:lnTo>
                  <a:lnTo>
                    <a:pt x="137668" y="203962"/>
                  </a:lnTo>
                  <a:lnTo>
                    <a:pt x="137668" y="63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43400" y="1219200"/>
            <a:ext cx="1905000" cy="2286000"/>
            <a:chOff x="4343400" y="1219200"/>
            <a:chExt cx="1905000" cy="2286000"/>
          </a:xfrm>
        </p:grpSpPr>
        <p:sp>
          <p:nvSpPr>
            <p:cNvPr id="6" name="object 6"/>
            <p:cNvSpPr/>
            <p:nvPr/>
          </p:nvSpPr>
          <p:spPr>
            <a:xfrm>
              <a:off x="4343400" y="1219200"/>
              <a:ext cx="1905000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1684" y="1313688"/>
              <a:ext cx="163830" cy="318135"/>
            </a:xfrm>
            <a:custGeom>
              <a:avLst/>
              <a:gdLst/>
              <a:ahLst/>
              <a:cxnLst/>
              <a:rect l="l" t="t" r="r" b="b"/>
              <a:pathLst>
                <a:path w="163829" h="318135">
                  <a:moveTo>
                    <a:pt x="24801" y="253619"/>
                  </a:moveTo>
                  <a:lnTo>
                    <a:pt x="19213" y="253619"/>
                  </a:lnTo>
                  <a:lnTo>
                    <a:pt x="18197" y="253746"/>
                  </a:lnTo>
                  <a:lnTo>
                    <a:pt x="17054" y="253746"/>
                  </a:lnTo>
                  <a:lnTo>
                    <a:pt x="0" y="284225"/>
                  </a:lnTo>
                  <a:lnTo>
                    <a:pt x="544" y="287274"/>
                  </a:lnTo>
                  <a:lnTo>
                    <a:pt x="30055" y="315801"/>
                  </a:lnTo>
                  <a:lnTo>
                    <a:pt x="45629" y="317373"/>
                  </a:lnTo>
                  <a:lnTo>
                    <a:pt x="49947" y="317626"/>
                  </a:lnTo>
                  <a:lnTo>
                    <a:pt x="54138" y="317753"/>
                  </a:lnTo>
                  <a:lnTo>
                    <a:pt x="58329" y="318008"/>
                  </a:lnTo>
                  <a:lnTo>
                    <a:pt x="79867" y="315825"/>
                  </a:lnTo>
                  <a:lnTo>
                    <a:pt x="99572" y="309308"/>
                  </a:lnTo>
                  <a:lnTo>
                    <a:pt x="117396" y="298576"/>
                  </a:lnTo>
                  <a:lnTo>
                    <a:pt x="86269" y="298576"/>
                  </a:lnTo>
                  <a:lnTo>
                    <a:pt x="84745" y="298323"/>
                  </a:lnTo>
                  <a:lnTo>
                    <a:pt x="81951" y="298069"/>
                  </a:lnTo>
                  <a:lnTo>
                    <a:pt x="80681" y="297688"/>
                  </a:lnTo>
                  <a:lnTo>
                    <a:pt x="79284" y="297307"/>
                  </a:lnTo>
                  <a:lnTo>
                    <a:pt x="65314" y="284225"/>
                  </a:lnTo>
                  <a:lnTo>
                    <a:pt x="62520" y="280542"/>
                  </a:lnTo>
                  <a:lnTo>
                    <a:pt x="30389" y="255142"/>
                  </a:lnTo>
                  <a:lnTo>
                    <a:pt x="24801" y="253619"/>
                  </a:lnTo>
                  <a:close/>
                </a:path>
                <a:path w="163829" h="318135">
                  <a:moveTo>
                    <a:pt x="146703" y="34544"/>
                  </a:moveTo>
                  <a:lnTo>
                    <a:pt x="62520" y="34544"/>
                  </a:lnTo>
                  <a:lnTo>
                    <a:pt x="70308" y="35397"/>
                  </a:lnTo>
                  <a:lnTo>
                    <a:pt x="77299" y="37941"/>
                  </a:lnTo>
                  <a:lnTo>
                    <a:pt x="98241" y="71669"/>
                  </a:lnTo>
                  <a:lnTo>
                    <a:pt x="98842" y="87757"/>
                  </a:lnTo>
                  <a:lnTo>
                    <a:pt x="98588" y="90042"/>
                  </a:lnTo>
                  <a:lnTo>
                    <a:pt x="97826" y="94741"/>
                  </a:lnTo>
                  <a:lnTo>
                    <a:pt x="97318" y="96900"/>
                  </a:lnTo>
                  <a:lnTo>
                    <a:pt x="96810" y="98933"/>
                  </a:lnTo>
                  <a:lnTo>
                    <a:pt x="96429" y="100964"/>
                  </a:lnTo>
                  <a:lnTo>
                    <a:pt x="94905" y="105283"/>
                  </a:lnTo>
                  <a:lnTo>
                    <a:pt x="94270" y="107441"/>
                  </a:lnTo>
                  <a:lnTo>
                    <a:pt x="91095" y="115315"/>
                  </a:lnTo>
                  <a:lnTo>
                    <a:pt x="60270" y="138431"/>
                  </a:lnTo>
                  <a:lnTo>
                    <a:pt x="51217" y="142621"/>
                  </a:lnTo>
                  <a:lnTo>
                    <a:pt x="51090" y="145034"/>
                  </a:lnTo>
                  <a:lnTo>
                    <a:pt x="50836" y="147447"/>
                  </a:lnTo>
                  <a:lnTo>
                    <a:pt x="50709" y="149987"/>
                  </a:lnTo>
                  <a:lnTo>
                    <a:pt x="57313" y="153035"/>
                  </a:lnTo>
                  <a:lnTo>
                    <a:pt x="63917" y="156210"/>
                  </a:lnTo>
                  <a:lnTo>
                    <a:pt x="96175" y="177419"/>
                  </a:lnTo>
                  <a:lnTo>
                    <a:pt x="117318" y="210317"/>
                  </a:lnTo>
                  <a:lnTo>
                    <a:pt x="121702" y="228091"/>
                  </a:lnTo>
                  <a:lnTo>
                    <a:pt x="122464" y="231901"/>
                  </a:lnTo>
                  <a:lnTo>
                    <a:pt x="122591" y="233299"/>
                  </a:lnTo>
                  <a:lnTo>
                    <a:pt x="122972" y="235458"/>
                  </a:lnTo>
                  <a:lnTo>
                    <a:pt x="122972" y="244983"/>
                  </a:lnTo>
                  <a:lnTo>
                    <a:pt x="111113" y="286130"/>
                  </a:lnTo>
                  <a:lnTo>
                    <a:pt x="99350" y="295021"/>
                  </a:lnTo>
                  <a:lnTo>
                    <a:pt x="97445" y="296037"/>
                  </a:lnTo>
                  <a:lnTo>
                    <a:pt x="95540" y="296925"/>
                  </a:lnTo>
                  <a:lnTo>
                    <a:pt x="94016" y="297434"/>
                  </a:lnTo>
                  <a:lnTo>
                    <a:pt x="93381" y="297688"/>
                  </a:lnTo>
                  <a:lnTo>
                    <a:pt x="91349" y="298196"/>
                  </a:lnTo>
                  <a:lnTo>
                    <a:pt x="90333" y="298576"/>
                  </a:lnTo>
                  <a:lnTo>
                    <a:pt x="117396" y="298576"/>
                  </a:lnTo>
                  <a:lnTo>
                    <a:pt x="145469" y="267642"/>
                  </a:lnTo>
                  <a:lnTo>
                    <a:pt x="162596" y="216153"/>
                  </a:lnTo>
                  <a:lnTo>
                    <a:pt x="162977" y="205359"/>
                  </a:lnTo>
                  <a:lnTo>
                    <a:pt x="163231" y="200025"/>
                  </a:lnTo>
                  <a:lnTo>
                    <a:pt x="155103" y="154177"/>
                  </a:lnTo>
                  <a:lnTo>
                    <a:pt x="131608" y="127126"/>
                  </a:lnTo>
                  <a:lnTo>
                    <a:pt x="125893" y="123062"/>
                  </a:lnTo>
                  <a:lnTo>
                    <a:pt x="119924" y="119125"/>
                  </a:lnTo>
                  <a:lnTo>
                    <a:pt x="122972" y="116586"/>
                  </a:lnTo>
                  <a:lnTo>
                    <a:pt x="125766" y="113919"/>
                  </a:lnTo>
                  <a:lnTo>
                    <a:pt x="128687" y="111378"/>
                  </a:lnTo>
                  <a:lnTo>
                    <a:pt x="131989" y="108331"/>
                  </a:lnTo>
                  <a:lnTo>
                    <a:pt x="135799" y="103377"/>
                  </a:lnTo>
                  <a:lnTo>
                    <a:pt x="140371" y="96774"/>
                  </a:lnTo>
                  <a:lnTo>
                    <a:pt x="143673" y="92075"/>
                  </a:lnTo>
                  <a:lnTo>
                    <a:pt x="146213" y="86233"/>
                  </a:lnTo>
                  <a:lnTo>
                    <a:pt x="147991" y="79248"/>
                  </a:lnTo>
                  <a:lnTo>
                    <a:pt x="149515" y="75437"/>
                  </a:lnTo>
                  <a:lnTo>
                    <a:pt x="150150" y="72644"/>
                  </a:lnTo>
                  <a:lnTo>
                    <a:pt x="150195" y="70485"/>
                  </a:lnTo>
                  <a:lnTo>
                    <a:pt x="150404" y="68707"/>
                  </a:lnTo>
                  <a:lnTo>
                    <a:pt x="150785" y="66548"/>
                  </a:lnTo>
                  <a:lnTo>
                    <a:pt x="151039" y="64515"/>
                  </a:lnTo>
                  <a:lnTo>
                    <a:pt x="151001" y="57658"/>
                  </a:lnTo>
                  <a:lnTo>
                    <a:pt x="150509" y="49317"/>
                  </a:lnTo>
                  <a:lnTo>
                    <a:pt x="148896" y="40878"/>
                  </a:lnTo>
                  <a:lnTo>
                    <a:pt x="146703" y="34544"/>
                  </a:lnTo>
                  <a:close/>
                </a:path>
                <a:path w="163829" h="318135">
                  <a:moveTo>
                    <a:pt x="96302" y="0"/>
                  </a:moveTo>
                  <a:lnTo>
                    <a:pt x="89063" y="0"/>
                  </a:lnTo>
                  <a:lnTo>
                    <a:pt x="79343" y="758"/>
                  </a:lnTo>
                  <a:lnTo>
                    <a:pt x="38771" y="24463"/>
                  </a:lnTo>
                  <a:lnTo>
                    <a:pt x="15331" y="56007"/>
                  </a:lnTo>
                  <a:lnTo>
                    <a:pt x="12101" y="61722"/>
                  </a:lnTo>
                  <a:lnTo>
                    <a:pt x="8672" y="67310"/>
                  </a:lnTo>
                  <a:lnTo>
                    <a:pt x="10958" y="68834"/>
                  </a:lnTo>
                  <a:lnTo>
                    <a:pt x="13117" y="70485"/>
                  </a:lnTo>
                  <a:lnTo>
                    <a:pt x="15276" y="72009"/>
                  </a:lnTo>
                  <a:lnTo>
                    <a:pt x="18270" y="66548"/>
                  </a:lnTo>
                  <a:lnTo>
                    <a:pt x="20610" y="62484"/>
                  </a:lnTo>
                  <a:lnTo>
                    <a:pt x="22769" y="59309"/>
                  </a:lnTo>
                  <a:lnTo>
                    <a:pt x="24039" y="57658"/>
                  </a:lnTo>
                  <a:lnTo>
                    <a:pt x="25272" y="55879"/>
                  </a:lnTo>
                  <a:lnTo>
                    <a:pt x="26452" y="54228"/>
                  </a:lnTo>
                  <a:lnTo>
                    <a:pt x="27595" y="52959"/>
                  </a:lnTo>
                  <a:lnTo>
                    <a:pt x="28611" y="51562"/>
                  </a:lnTo>
                  <a:lnTo>
                    <a:pt x="57313" y="34544"/>
                  </a:lnTo>
                  <a:lnTo>
                    <a:pt x="146703" y="34544"/>
                  </a:lnTo>
                  <a:lnTo>
                    <a:pt x="146163" y="32986"/>
                  </a:lnTo>
                  <a:lnTo>
                    <a:pt x="111415" y="3556"/>
                  </a:lnTo>
                  <a:lnTo>
                    <a:pt x="103795" y="1270"/>
                  </a:lnTo>
                  <a:lnTo>
                    <a:pt x="96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62200" y="1219072"/>
            <a:ext cx="1905000" cy="2313305"/>
            <a:chOff x="2362200" y="1219072"/>
            <a:chExt cx="1905000" cy="2313305"/>
          </a:xfrm>
        </p:grpSpPr>
        <p:sp>
          <p:nvSpPr>
            <p:cNvPr id="9" name="object 9"/>
            <p:cNvSpPr/>
            <p:nvPr/>
          </p:nvSpPr>
          <p:spPr>
            <a:xfrm>
              <a:off x="2362200" y="1219072"/>
              <a:ext cx="1905000" cy="2313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8052" y="1313941"/>
              <a:ext cx="168910" cy="335280"/>
            </a:xfrm>
            <a:custGeom>
              <a:avLst/>
              <a:gdLst/>
              <a:ahLst/>
              <a:cxnLst/>
              <a:rect l="l" t="t" r="r" b="b"/>
              <a:pathLst>
                <a:path w="168910" h="335280">
                  <a:moveTo>
                    <a:pt x="149213" y="53848"/>
                  </a:moveTo>
                  <a:lnTo>
                    <a:pt x="60960" y="53848"/>
                  </a:lnTo>
                  <a:lnTo>
                    <a:pt x="68816" y="54850"/>
                  </a:lnTo>
                  <a:lnTo>
                    <a:pt x="76184" y="57864"/>
                  </a:lnTo>
                  <a:lnTo>
                    <a:pt x="99695" y="91471"/>
                  </a:lnTo>
                  <a:lnTo>
                    <a:pt x="103124" y="119634"/>
                  </a:lnTo>
                  <a:lnTo>
                    <a:pt x="102407" y="132828"/>
                  </a:lnTo>
                  <a:lnTo>
                    <a:pt x="91567" y="175387"/>
                  </a:lnTo>
                  <a:lnTo>
                    <a:pt x="67671" y="224303"/>
                  </a:lnTo>
                  <a:lnTo>
                    <a:pt x="45777" y="259842"/>
                  </a:lnTo>
                  <a:lnTo>
                    <a:pt x="18049" y="300291"/>
                  </a:lnTo>
                  <a:lnTo>
                    <a:pt x="1143" y="323723"/>
                  </a:lnTo>
                  <a:lnTo>
                    <a:pt x="0" y="335025"/>
                  </a:lnTo>
                  <a:lnTo>
                    <a:pt x="151637" y="335025"/>
                  </a:lnTo>
                  <a:lnTo>
                    <a:pt x="155997" y="309786"/>
                  </a:lnTo>
                  <a:lnTo>
                    <a:pt x="162457" y="272034"/>
                  </a:lnTo>
                  <a:lnTo>
                    <a:pt x="51689" y="272034"/>
                  </a:lnTo>
                  <a:lnTo>
                    <a:pt x="118745" y="186562"/>
                  </a:lnTo>
                  <a:lnTo>
                    <a:pt x="142247" y="144379"/>
                  </a:lnTo>
                  <a:lnTo>
                    <a:pt x="151637" y="109600"/>
                  </a:lnTo>
                  <a:lnTo>
                    <a:pt x="152400" y="104394"/>
                  </a:lnTo>
                  <a:lnTo>
                    <a:pt x="152908" y="100711"/>
                  </a:lnTo>
                  <a:lnTo>
                    <a:pt x="153035" y="98552"/>
                  </a:lnTo>
                  <a:lnTo>
                    <a:pt x="153289" y="96266"/>
                  </a:lnTo>
                  <a:lnTo>
                    <a:pt x="153289" y="86233"/>
                  </a:lnTo>
                  <a:lnTo>
                    <a:pt x="151834" y="64946"/>
                  </a:lnTo>
                  <a:lnTo>
                    <a:pt x="149213" y="53848"/>
                  </a:lnTo>
                  <a:close/>
                </a:path>
                <a:path w="168910" h="335280">
                  <a:moveTo>
                    <a:pt x="168910" y="234187"/>
                  </a:moveTo>
                  <a:lnTo>
                    <a:pt x="160020" y="234187"/>
                  </a:lnTo>
                  <a:lnTo>
                    <a:pt x="152822" y="253440"/>
                  </a:lnTo>
                  <a:lnTo>
                    <a:pt x="150368" y="259842"/>
                  </a:lnTo>
                  <a:lnTo>
                    <a:pt x="145657" y="265175"/>
                  </a:lnTo>
                  <a:lnTo>
                    <a:pt x="139541" y="268986"/>
                  </a:lnTo>
                  <a:lnTo>
                    <a:pt x="132044" y="271272"/>
                  </a:lnTo>
                  <a:lnTo>
                    <a:pt x="123190" y="272034"/>
                  </a:lnTo>
                  <a:lnTo>
                    <a:pt x="162457" y="272034"/>
                  </a:lnTo>
                  <a:lnTo>
                    <a:pt x="168910" y="234187"/>
                  </a:lnTo>
                  <a:close/>
                </a:path>
                <a:path w="168910" h="335280">
                  <a:moveTo>
                    <a:pt x="88265" y="0"/>
                  </a:moveTo>
                  <a:lnTo>
                    <a:pt x="49617" y="12215"/>
                  </a:lnTo>
                  <a:lnTo>
                    <a:pt x="22542" y="51435"/>
                  </a:lnTo>
                  <a:lnTo>
                    <a:pt x="6350" y="97536"/>
                  </a:lnTo>
                  <a:lnTo>
                    <a:pt x="15621" y="97536"/>
                  </a:lnTo>
                  <a:lnTo>
                    <a:pt x="17908" y="87891"/>
                  </a:lnTo>
                  <a:lnTo>
                    <a:pt x="21351" y="79343"/>
                  </a:lnTo>
                  <a:lnTo>
                    <a:pt x="52913" y="54566"/>
                  </a:lnTo>
                  <a:lnTo>
                    <a:pt x="60960" y="53848"/>
                  </a:lnTo>
                  <a:lnTo>
                    <a:pt x="149213" y="53848"/>
                  </a:lnTo>
                  <a:lnTo>
                    <a:pt x="147462" y="46434"/>
                  </a:lnTo>
                  <a:lnTo>
                    <a:pt x="120679" y="10019"/>
                  </a:lnTo>
                  <a:lnTo>
                    <a:pt x="99863" y="1117"/>
                  </a:lnTo>
                  <a:lnTo>
                    <a:pt x="88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2400" y="1219200"/>
            <a:ext cx="2057400" cy="2286000"/>
            <a:chOff x="152400" y="1219200"/>
            <a:chExt cx="2057400" cy="2286000"/>
          </a:xfrm>
        </p:grpSpPr>
        <p:sp>
          <p:nvSpPr>
            <p:cNvPr id="12" name="object 12"/>
            <p:cNvSpPr/>
            <p:nvPr/>
          </p:nvSpPr>
          <p:spPr>
            <a:xfrm>
              <a:off x="152400" y="1219200"/>
              <a:ext cx="2057400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222" y="1311402"/>
              <a:ext cx="181610" cy="325755"/>
            </a:xfrm>
            <a:custGeom>
              <a:avLst/>
              <a:gdLst/>
              <a:ahLst/>
              <a:cxnLst/>
              <a:rect l="l" t="t" r="r" b="b"/>
              <a:pathLst>
                <a:path w="181609" h="325755">
                  <a:moveTo>
                    <a:pt x="125984" y="0"/>
                  </a:moveTo>
                  <a:lnTo>
                    <a:pt x="119811" y="0"/>
                  </a:lnTo>
                  <a:lnTo>
                    <a:pt x="2285" y="48640"/>
                  </a:lnTo>
                  <a:lnTo>
                    <a:pt x="2285" y="58547"/>
                  </a:lnTo>
                  <a:lnTo>
                    <a:pt x="25844" y="51815"/>
                  </a:lnTo>
                  <a:lnTo>
                    <a:pt x="31559" y="50419"/>
                  </a:lnTo>
                  <a:lnTo>
                    <a:pt x="42608" y="50164"/>
                  </a:lnTo>
                  <a:lnTo>
                    <a:pt x="47142" y="51943"/>
                  </a:lnTo>
                  <a:lnTo>
                    <a:pt x="53695" y="58927"/>
                  </a:lnTo>
                  <a:lnTo>
                    <a:pt x="55333" y="64262"/>
                  </a:lnTo>
                  <a:lnTo>
                    <a:pt x="55333" y="282701"/>
                  </a:lnTo>
                  <a:lnTo>
                    <a:pt x="28130" y="312547"/>
                  </a:lnTo>
                  <a:lnTo>
                    <a:pt x="0" y="315722"/>
                  </a:lnTo>
                  <a:lnTo>
                    <a:pt x="0" y="325627"/>
                  </a:lnTo>
                  <a:lnTo>
                    <a:pt x="181317" y="325627"/>
                  </a:lnTo>
                  <a:lnTo>
                    <a:pt x="181317" y="315722"/>
                  </a:lnTo>
                  <a:lnTo>
                    <a:pt x="153187" y="312547"/>
                  </a:lnTo>
                  <a:lnTo>
                    <a:pt x="142824" y="310388"/>
                  </a:lnTo>
                  <a:lnTo>
                    <a:pt x="125984" y="285496"/>
                  </a:lnTo>
                  <a:lnTo>
                    <a:pt x="125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9268" y="0"/>
            <a:ext cx="8905240" cy="1333500"/>
            <a:chOff x="239268" y="0"/>
            <a:chExt cx="8905240" cy="1333500"/>
          </a:xfrm>
        </p:grpSpPr>
        <p:sp>
          <p:nvSpPr>
            <p:cNvPr id="15" name="object 15"/>
            <p:cNvSpPr/>
            <p:nvPr/>
          </p:nvSpPr>
          <p:spPr>
            <a:xfrm>
              <a:off x="242316" y="396240"/>
              <a:ext cx="1417320" cy="146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047" y="125348"/>
              <a:ext cx="1431925" cy="3364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014" y="259079"/>
              <a:ext cx="844550" cy="203200"/>
            </a:xfrm>
            <a:custGeom>
              <a:avLst/>
              <a:gdLst/>
              <a:ahLst/>
              <a:cxnLst/>
              <a:rect l="l" t="t" r="r" b="b"/>
              <a:pathLst>
                <a:path w="844550" h="203200">
                  <a:moveTo>
                    <a:pt x="39890" y="153162"/>
                  </a:moveTo>
                  <a:lnTo>
                    <a:pt x="46837" y="153162"/>
                  </a:lnTo>
                  <a:lnTo>
                    <a:pt x="52717" y="155448"/>
                  </a:lnTo>
                  <a:lnTo>
                    <a:pt x="57530" y="160274"/>
                  </a:lnTo>
                  <a:lnTo>
                    <a:pt x="62331" y="165100"/>
                  </a:lnTo>
                  <a:lnTo>
                    <a:pt x="64744" y="171069"/>
                  </a:lnTo>
                  <a:lnTo>
                    <a:pt x="64744" y="177927"/>
                  </a:lnTo>
                  <a:lnTo>
                    <a:pt x="64744" y="184785"/>
                  </a:lnTo>
                  <a:lnTo>
                    <a:pt x="62318" y="190627"/>
                  </a:lnTo>
                  <a:lnTo>
                    <a:pt x="57454" y="195453"/>
                  </a:lnTo>
                  <a:lnTo>
                    <a:pt x="52590" y="200279"/>
                  </a:lnTo>
                  <a:lnTo>
                    <a:pt x="46736" y="202692"/>
                  </a:lnTo>
                  <a:lnTo>
                    <a:pt x="39890" y="202692"/>
                  </a:lnTo>
                  <a:lnTo>
                    <a:pt x="33045" y="202692"/>
                  </a:lnTo>
                  <a:lnTo>
                    <a:pt x="27216" y="200279"/>
                  </a:lnTo>
                  <a:lnTo>
                    <a:pt x="22402" y="195453"/>
                  </a:lnTo>
                  <a:lnTo>
                    <a:pt x="17589" y="190627"/>
                  </a:lnTo>
                  <a:lnTo>
                    <a:pt x="15189" y="184785"/>
                  </a:lnTo>
                  <a:lnTo>
                    <a:pt x="15189" y="177927"/>
                  </a:lnTo>
                  <a:lnTo>
                    <a:pt x="15189" y="171069"/>
                  </a:lnTo>
                  <a:lnTo>
                    <a:pt x="17589" y="165227"/>
                  </a:lnTo>
                  <a:lnTo>
                    <a:pt x="22402" y="160400"/>
                  </a:lnTo>
                  <a:lnTo>
                    <a:pt x="27216" y="155575"/>
                  </a:lnTo>
                  <a:lnTo>
                    <a:pt x="33045" y="153162"/>
                  </a:lnTo>
                  <a:lnTo>
                    <a:pt x="39890" y="153162"/>
                  </a:lnTo>
                  <a:close/>
                </a:path>
                <a:path w="844550" h="203200">
                  <a:moveTo>
                    <a:pt x="814311" y="0"/>
                  </a:moveTo>
                  <a:lnTo>
                    <a:pt x="783323" y="69469"/>
                  </a:lnTo>
                  <a:lnTo>
                    <a:pt x="844410" y="69469"/>
                  </a:lnTo>
                  <a:lnTo>
                    <a:pt x="814311" y="0"/>
                  </a:lnTo>
                  <a:close/>
                </a:path>
                <a:path w="844550" h="203200">
                  <a:moveTo>
                    <a:pt x="30962" y="0"/>
                  </a:moveTo>
                  <a:lnTo>
                    <a:pt x="0" y="69469"/>
                  </a:lnTo>
                  <a:lnTo>
                    <a:pt x="61023" y="69469"/>
                  </a:lnTo>
                  <a:lnTo>
                    <a:pt x="3096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424" y="202056"/>
              <a:ext cx="81762" cy="1884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8628" y="190627"/>
              <a:ext cx="216916" cy="2157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047" y="125348"/>
              <a:ext cx="1214755" cy="271780"/>
            </a:xfrm>
            <a:custGeom>
              <a:avLst/>
              <a:gdLst/>
              <a:ahLst/>
              <a:cxnLst/>
              <a:rect l="l" t="t" r="r" b="b"/>
              <a:pathLst>
                <a:path w="1214755" h="271780">
                  <a:moveTo>
                    <a:pt x="715644" y="69850"/>
                  </a:moveTo>
                  <a:lnTo>
                    <a:pt x="798106" y="69850"/>
                  </a:lnTo>
                  <a:lnTo>
                    <a:pt x="854798" y="202946"/>
                  </a:lnTo>
                  <a:lnTo>
                    <a:pt x="909574" y="69850"/>
                  </a:lnTo>
                  <a:lnTo>
                    <a:pt x="991730" y="69850"/>
                  </a:lnTo>
                  <a:lnTo>
                    <a:pt x="991730" y="75310"/>
                  </a:lnTo>
                  <a:lnTo>
                    <a:pt x="985177" y="75310"/>
                  </a:lnTo>
                  <a:lnTo>
                    <a:pt x="979220" y="75310"/>
                  </a:lnTo>
                  <a:lnTo>
                    <a:pt x="974458" y="76453"/>
                  </a:lnTo>
                  <a:lnTo>
                    <a:pt x="970889" y="78485"/>
                  </a:lnTo>
                  <a:lnTo>
                    <a:pt x="968413" y="79882"/>
                  </a:lnTo>
                  <a:lnTo>
                    <a:pt x="966431" y="82169"/>
                  </a:lnTo>
                  <a:lnTo>
                    <a:pt x="964933" y="85471"/>
                  </a:lnTo>
                  <a:lnTo>
                    <a:pt x="963841" y="87883"/>
                  </a:lnTo>
                  <a:lnTo>
                    <a:pt x="963294" y="94106"/>
                  </a:lnTo>
                  <a:lnTo>
                    <a:pt x="963294" y="104012"/>
                  </a:lnTo>
                  <a:lnTo>
                    <a:pt x="963294" y="237109"/>
                  </a:lnTo>
                  <a:lnTo>
                    <a:pt x="963294" y="247396"/>
                  </a:lnTo>
                  <a:lnTo>
                    <a:pt x="963841" y="253873"/>
                  </a:lnTo>
                  <a:lnTo>
                    <a:pt x="964933" y="256412"/>
                  </a:lnTo>
                  <a:lnTo>
                    <a:pt x="966025" y="259079"/>
                  </a:lnTo>
                  <a:lnTo>
                    <a:pt x="968260" y="261365"/>
                  </a:lnTo>
                  <a:lnTo>
                    <a:pt x="971638" y="263271"/>
                  </a:lnTo>
                  <a:lnTo>
                    <a:pt x="975004" y="265175"/>
                  </a:lnTo>
                  <a:lnTo>
                    <a:pt x="979525" y="266191"/>
                  </a:lnTo>
                  <a:lnTo>
                    <a:pt x="985177" y="266191"/>
                  </a:lnTo>
                  <a:lnTo>
                    <a:pt x="991730" y="266191"/>
                  </a:lnTo>
                  <a:lnTo>
                    <a:pt x="991730" y="271652"/>
                  </a:lnTo>
                  <a:lnTo>
                    <a:pt x="886358" y="271652"/>
                  </a:lnTo>
                  <a:lnTo>
                    <a:pt x="886358" y="266191"/>
                  </a:lnTo>
                  <a:lnTo>
                    <a:pt x="892898" y="266191"/>
                  </a:lnTo>
                  <a:lnTo>
                    <a:pt x="898855" y="266191"/>
                  </a:lnTo>
                  <a:lnTo>
                    <a:pt x="903617" y="265049"/>
                  </a:lnTo>
                  <a:lnTo>
                    <a:pt x="907186" y="263016"/>
                  </a:lnTo>
                  <a:lnTo>
                    <a:pt x="909675" y="261620"/>
                  </a:lnTo>
                  <a:lnTo>
                    <a:pt x="911656" y="259206"/>
                  </a:lnTo>
                  <a:lnTo>
                    <a:pt x="913142" y="255904"/>
                  </a:lnTo>
                  <a:lnTo>
                    <a:pt x="914234" y="253491"/>
                  </a:lnTo>
                  <a:lnTo>
                    <a:pt x="914781" y="247268"/>
                  </a:lnTo>
                  <a:lnTo>
                    <a:pt x="914781" y="237109"/>
                  </a:lnTo>
                  <a:lnTo>
                    <a:pt x="914781" y="87502"/>
                  </a:lnTo>
                  <a:lnTo>
                    <a:pt x="837387" y="271652"/>
                  </a:lnTo>
                  <a:lnTo>
                    <a:pt x="833818" y="271652"/>
                  </a:lnTo>
                  <a:lnTo>
                    <a:pt x="755243" y="88900"/>
                  </a:lnTo>
                  <a:lnTo>
                    <a:pt x="755243" y="231012"/>
                  </a:lnTo>
                  <a:lnTo>
                    <a:pt x="755243" y="240918"/>
                  </a:lnTo>
                  <a:lnTo>
                    <a:pt x="755484" y="247014"/>
                  </a:lnTo>
                  <a:lnTo>
                    <a:pt x="775474" y="266191"/>
                  </a:lnTo>
                  <a:lnTo>
                    <a:pt x="784707" y="266191"/>
                  </a:lnTo>
                  <a:lnTo>
                    <a:pt x="784707" y="271652"/>
                  </a:lnTo>
                  <a:lnTo>
                    <a:pt x="715644" y="271652"/>
                  </a:lnTo>
                  <a:lnTo>
                    <a:pt x="715644" y="266191"/>
                  </a:lnTo>
                  <a:lnTo>
                    <a:pt x="717740" y="266191"/>
                  </a:lnTo>
                  <a:lnTo>
                    <a:pt x="722198" y="266191"/>
                  </a:lnTo>
                  <a:lnTo>
                    <a:pt x="739013" y="257810"/>
                  </a:lnTo>
                  <a:lnTo>
                    <a:pt x="741006" y="255270"/>
                  </a:lnTo>
                  <a:lnTo>
                    <a:pt x="742543" y="251587"/>
                  </a:lnTo>
                  <a:lnTo>
                    <a:pt x="743635" y="246887"/>
                  </a:lnTo>
                  <a:lnTo>
                    <a:pt x="743826" y="245872"/>
                  </a:lnTo>
                  <a:lnTo>
                    <a:pt x="743927" y="240791"/>
                  </a:lnTo>
                  <a:lnTo>
                    <a:pt x="743927" y="231775"/>
                  </a:lnTo>
                  <a:lnTo>
                    <a:pt x="743927" y="104012"/>
                  </a:lnTo>
                  <a:lnTo>
                    <a:pt x="743927" y="93852"/>
                  </a:lnTo>
                  <a:lnTo>
                    <a:pt x="743381" y="87502"/>
                  </a:lnTo>
                  <a:lnTo>
                    <a:pt x="727710" y="75310"/>
                  </a:lnTo>
                  <a:lnTo>
                    <a:pt x="722045" y="75310"/>
                  </a:lnTo>
                  <a:lnTo>
                    <a:pt x="715644" y="75310"/>
                  </a:lnTo>
                  <a:lnTo>
                    <a:pt x="715644" y="69850"/>
                  </a:lnTo>
                  <a:close/>
                </a:path>
                <a:path w="1214755" h="271780">
                  <a:moveTo>
                    <a:pt x="444715" y="69850"/>
                  </a:moveTo>
                  <a:lnTo>
                    <a:pt x="625995" y="69850"/>
                  </a:lnTo>
                  <a:lnTo>
                    <a:pt x="625995" y="124459"/>
                  </a:lnTo>
                  <a:lnTo>
                    <a:pt x="620636" y="124459"/>
                  </a:lnTo>
                  <a:lnTo>
                    <a:pt x="618188" y="115695"/>
                  </a:lnTo>
                  <a:lnTo>
                    <a:pt x="615610" y="108251"/>
                  </a:lnTo>
                  <a:lnTo>
                    <a:pt x="583768" y="81406"/>
                  </a:lnTo>
                  <a:lnTo>
                    <a:pt x="574344" y="81406"/>
                  </a:lnTo>
                  <a:lnTo>
                    <a:pt x="559320" y="81406"/>
                  </a:lnTo>
                  <a:lnTo>
                    <a:pt x="559320" y="237109"/>
                  </a:lnTo>
                  <a:lnTo>
                    <a:pt x="559320" y="247396"/>
                  </a:lnTo>
                  <a:lnTo>
                    <a:pt x="559892" y="253873"/>
                  </a:lnTo>
                  <a:lnTo>
                    <a:pt x="561022" y="256412"/>
                  </a:lnTo>
                  <a:lnTo>
                    <a:pt x="562165" y="259079"/>
                  </a:lnTo>
                  <a:lnTo>
                    <a:pt x="564400" y="261365"/>
                  </a:lnTo>
                  <a:lnTo>
                    <a:pt x="567728" y="263271"/>
                  </a:lnTo>
                  <a:lnTo>
                    <a:pt x="571042" y="265175"/>
                  </a:lnTo>
                  <a:lnTo>
                    <a:pt x="575589" y="266191"/>
                  </a:lnTo>
                  <a:lnTo>
                    <a:pt x="581342" y="266191"/>
                  </a:lnTo>
                  <a:lnTo>
                    <a:pt x="588035" y="266191"/>
                  </a:lnTo>
                  <a:lnTo>
                    <a:pt x="588035" y="271652"/>
                  </a:lnTo>
                  <a:lnTo>
                    <a:pt x="482371" y="271652"/>
                  </a:lnTo>
                  <a:lnTo>
                    <a:pt x="482371" y="266191"/>
                  </a:lnTo>
                  <a:lnTo>
                    <a:pt x="489064" y="266191"/>
                  </a:lnTo>
                  <a:lnTo>
                    <a:pt x="494919" y="266191"/>
                  </a:lnTo>
                  <a:lnTo>
                    <a:pt x="499630" y="265049"/>
                  </a:lnTo>
                  <a:lnTo>
                    <a:pt x="503212" y="263016"/>
                  </a:lnTo>
                  <a:lnTo>
                    <a:pt x="505790" y="261620"/>
                  </a:lnTo>
                  <a:lnTo>
                    <a:pt x="507822" y="259206"/>
                  </a:lnTo>
                  <a:lnTo>
                    <a:pt x="509308" y="255904"/>
                  </a:lnTo>
                  <a:lnTo>
                    <a:pt x="510400" y="253491"/>
                  </a:lnTo>
                  <a:lnTo>
                    <a:pt x="510946" y="247268"/>
                  </a:lnTo>
                  <a:lnTo>
                    <a:pt x="510946" y="237109"/>
                  </a:lnTo>
                  <a:lnTo>
                    <a:pt x="510946" y="81406"/>
                  </a:lnTo>
                  <a:lnTo>
                    <a:pt x="496366" y="81406"/>
                  </a:lnTo>
                  <a:lnTo>
                    <a:pt x="486865" y="81952"/>
                  </a:lnTo>
                  <a:lnTo>
                    <a:pt x="456177" y="104727"/>
                  </a:lnTo>
                  <a:lnTo>
                    <a:pt x="450367" y="124459"/>
                  </a:lnTo>
                  <a:lnTo>
                    <a:pt x="444715" y="124459"/>
                  </a:lnTo>
                  <a:lnTo>
                    <a:pt x="444715" y="69850"/>
                  </a:lnTo>
                  <a:close/>
                </a:path>
                <a:path w="1214755" h="271780">
                  <a:moveTo>
                    <a:pt x="0" y="69850"/>
                  </a:moveTo>
                  <a:lnTo>
                    <a:pt x="90487" y="69850"/>
                  </a:lnTo>
                  <a:lnTo>
                    <a:pt x="107689" y="70467"/>
                  </a:lnTo>
                  <a:lnTo>
                    <a:pt x="148678" y="79628"/>
                  </a:lnTo>
                  <a:lnTo>
                    <a:pt x="181722" y="104667"/>
                  </a:lnTo>
                  <a:lnTo>
                    <a:pt x="199842" y="142128"/>
                  </a:lnTo>
                  <a:lnTo>
                    <a:pt x="203301" y="171323"/>
                  </a:lnTo>
                  <a:lnTo>
                    <a:pt x="202877" y="181776"/>
                  </a:lnTo>
                  <a:lnTo>
                    <a:pt x="192882" y="219136"/>
                  </a:lnTo>
                  <a:lnTo>
                    <a:pt x="167062" y="250698"/>
                  </a:lnTo>
                  <a:lnTo>
                    <a:pt x="128790" y="267757"/>
                  </a:lnTo>
                  <a:lnTo>
                    <a:pt x="90487" y="271652"/>
                  </a:lnTo>
                  <a:lnTo>
                    <a:pt x="0" y="271652"/>
                  </a:lnTo>
                  <a:lnTo>
                    <a:pt x="0" y="266191"/>
                  </a:lnTo>
                  <a:lnTo>
                    <a:pt x="6692" y="266191"/>
                  </a:lnTo>
                  <a:lnTo>
                    <a:pt x="12547" y="266191"/>
                  </a:lnTo>
                  <a:lnTo>
                    <a:pt x="28575" y="247396"/>
                  </a:lnTo>
                  <a:lnTo>
                    <a:pt x="28575" y="237109"/>
                  </a:lnTo>
                  <a:lnTo>
                    <a:pt x="28575" y="170687"/>
                  </a:lnTo>
                  <a:lnTo>
                    <a:pt x="0" y="170687"/>
                  </a:lnTo>
                  <a:lnTo>
                    <a:pt x="0" y="159766"/>
                  </a:lnTo>
                  <a:lnTo>
                    <a:pt x="28575" y="159766"/>
                  </a:lnTo>
                  <a:lnTo>
                    <a:pt x="28575" y="104394"/>
                  </a:lnTo>
                  <a:lnTo>
                    <a:pt x="28575" y="94106"/>
                  </a:lnTo>
                  <a:lnTo>
                    <a:pt x="28003" y="87629"/>
                  </a:lnTo>
                  <a:lnTo>
                    <a:pt x="26860" y="84962"/>
                  </a:lnTo>
                  <a:lnTo>
                    <a:pt x="25730" y="82423"/>
                  </a:lnTo>
                  <a:lnTo>
                    <a:pt x="23495" y="80136"/>
                  </a:lnTo>
                  <a:lnTo>
                    <a:pt x="20167" y="78231"/>
                  </a:lnTo>
                  <a:lnTo>
                    <a:pt x="16840" y="76326"/>
                  </a:lnTo>
                  <a:lnTo>
                    <a:pt x="12357" y="75310"/>
                  </a:lnTo>
                  <a:lnTo>
                    <a:pt x="6692" y="75310"/>
                  </a:lnTo>
                  <a:lnTo>
                    <a:pt x="0" y="75310"/>
                  </a:lnTo>
                  <a:lnTo>
                    <a:pt x="0" y="69850"/>
                  </a:lnTo>
                  <a:close/>
                </a:path>
                <a:path w="1214755" h="271780">
                  <a:moveTo>
                    <a:pt x="1107313" y="65658"/>
                  </a:moveTo>
                  <a:lnTo>
                    <a:pt x="1110107" y="65658"/>
                  </a:lnTo>
                  <a:lnTo>
                    <a:pt x="1182878" y="231139"/>
                  </a:lnTo>
                  <a:lnTo>
                    <a:pt x="1187878" y="241835"/>
                  </a:lnTo>
                  <a:lnTo>
                    <a:pt x="1214247" y="266191"/>
                  </a:lnTo>
                  <a:lnTo>
                    <a:pt x="1214247" y="271652"/>
                  </a:lnTo>
                  <a:lnTo>
                    <a:pt x="1116584" y="271652"/>
                  </a:lnTo>
                  <a:lnTo>
                    <a:pt x="1116584" y="266191"/>
                  </a:lnTo>
                  <a:lnTo>
                    <a:pt x="1120648" y="266191"/>
                  </a:lnTo>
                  <a:lnTo>
                    <a:pt x="1128522" y="266191"/>
                  </a:lnTo>
                  <a:lnTo>
                    <a:pt x="1133983" y="265049"/>
                  </a:lnTo>
                  <a:lnTo>
                    <a:pt x="1137158" y="262889"/>
                  </a:lnTo>
                  <a:lnTo>
                    <a:pt x="1139317" y="261238"/>
                  </a:lnTo>
                  <a:lnTo>
                    <a:pt x="1140460" y="258952"/>
                  </a:lnTo>
                  <a:lnTo>
                    <a:pt x="1140460" y="256031"/>
                  </a:lnTo>
                  <a:lnTo>
                    <a:pt x="1140460" y="254253"/>
                  </a:lnTo>
                  <a:lnTo>
                    <a:pt x="1140206" y="252349"/>
                  </a:lnTo>
                  <a:lnTo>
                    <a:pt x="1139571" y="250571"/>
                  </a:lnTo>
                  <a:lnTo>
                    <a:pt x="1139317" y="249681"/>
                  </a:lnTo>
                  <a:lnTo>
                    <a:pt x="1137920" y="245872"/>
                  </a:lnTo>
                  <a:lnTo>
                    <a:pt x="1135126" y="239395"/>
                  </a:lnTo>
                  <a:lnTo>
                    <a:pt x="1124331" y="214249"/>
                  </a:lnTo>
                  <a:lnTo>
                    <a:pt x="1053084" y="214249"/>
                  </a:lnTo>
                  <a:lnTo>
                    <a:pt x="1044575" y="233806"/>
                  </a:lnTo>
                  <a:lnTo>
                    <a:pt x="1041781" y="240411"/>
                  </a:lnTo>
                  <a:lnTo>
                    <a:pt x="1040384" y="245745"/>
                  </a:lnTo>
                  <a:lnTo>
                    <a:pt x="1040384" y="250062"/>
                  </a:lnTo>
                  <a:lnTo>
                    <a:pt x="1040384" y="255777"/>
                  </a:lnTo>
                  <a:lnTo>
                    <a:pt x="1067054" y="266191"/>
                  </a:lnTo>
                  <a:lnTo>
                    <a:pt x="1067054" y="271652"/>
                  </a:lnTo>
                  <a:lnTo>
                    <a:pt x="999959" y="271652"/>
                  </a:lnTo>
                  <a:lnTo>
                    <a:pt x="999959" y="266191"/>
                  </a:lnTo>
                  <a:lnTo>
                    <a:pt x="1007211" y="265049"/>
                  </a:lnTo>
                  <a:lnTo>
                    <a:pt x="1013167" y="262000"/>
                  </a:lnTo>
                  <a:lnTo>
                    <a:pt x="1035050" y="226695"/>
                  </a:lnTo>
                  <a:lnTo>
                    <a:pt x="1107313" y="65658"/>
                  </a:lnTo>
                  <a:close/>
                </a:path>
                <a:path w="1214755" h="271780">
                  <a:moveTo>
                    <a:pt x="323938" y="65658"/>
                  </a:moveTo>
                  <a:lnTo>
                    <a:pt x="326758" y="65658"/>
                  </a:lnTo>
                  <a:lnTo>
                    <a:pt x="399542" y="231139"/>
                  </a:lnTo>
                  <a:lnTo>
                    <a:pt x="404518" y="241835"/>
                  </a:lnTo>
                  <a:lnTo>
                    <a:pt x="430936" y="266191"/>
                  </a:lnTo>
                  <a:lnTo>
                    <a:pt x="430936" y="271652"/>
                  </a:lnTo>
                  <a:lnTo>
                    <a:pt x="333311" y="271652"/>
                  </a:lnTo>
                  <a:lnTo>
                    <a:pt x="333311" y="266191"/>
                  </a:lnTo>
                  <a:lnTo>
                    <a:pt x="337324" y="266191"/>
                  </a:lnTo>
                  <a:lnTo>
                    <a:pt x="345173" y="266191"/>
                  </a:lnTo>
                  <a:lnTo>
                    <a:pt x="350672" y="265049"/>
                  </a:lnTo>
                  <a:lnTo>
                    <a:pt x="353847" y="262889"/>
                  </a:lnTo>
                  <a:lnTo>
                    <a:pt x="356031" y="261238"/>
                  </a:lnTo>
                  <a:lnTo>
                    <a:pt x="357123" y="258952"/>
                  </a:lnTo>
                  <a:lnTo>
                    <a:pt x="357123" y="256031"/>
                  </a:lnTo>
                  <a:lnTo>
                    <a:pt x="357123" y="254253"/>
                  </a:lnTo>
                  <a:lnTo>
                    <a:pt x="356831" y="252349"/>
                  </a:lnTo>
                  <a:lnTo>
                    <a:pt x="356234" y="250571"/>
                  </a:lnTo>
                  <a:lnTo>
                    <a:pt x="356031" y="249681"/>
                  </a:lnTo>
                  <a:lnTo>
                    <a:pt x="354545" y="245872"/>
                  </a:lnTo>
                  <a:lnTo>
                    <a:pt x="351764" y="239395"/>
                  </a:lnTo>
                  <a:lnTo>
                    <a:pt x="341045" y="214249"/>
                  </a:lnTo>
                  <a:lnTo>
                    <a:pt x="269760" y="214249"/>
                  </a:lnTo>
                  <a:lnTo>
                    <a:pt x="261277" y="233806"/>
                  </a:lnTo>
                  <a:lnTo>
                    <a:pt x="258495" y="240411"/>
                  </a:lnTo>
                  <a:lnTo>
                    <a:pt x="257111" y="245745"/>
                  </a:lnTo>
                  <a:lnTo>
                    <a:pt x="257111" y="250062"/>
                  </a:lnTo>
                  <a:lnTo>
                    <a:pt x="257111" y="255777"/>
                  </a:lnTo>
                  <a:lnTo>
                    <a:pt x="283756" y="266191"/>
                  </a:lnTo>
                  <a:lnTo>
                    <a:pt x="283756" y="271652"/>
                  </a:lnTo>
                  <a:lnTo>
                    <a:pt x="216623" y="271652"/>
                  </a:lnTo>
                  <a:lnTo>
                    <a:pt x="216623" y="266191"/>
                  </a:lnTo>
                  <a:lnTo>
                    <a:pt x="223875" y="265049"/>
                  </a:lnTo>
                  <a:lnTo>
                    <a:pt x="229831" y="262000"/>
                  </a:lnTo>
                  <a:lnTo>
                    <a:pt x="251752" y="226695"/>
                  </a:lnTo>
                  <a:lnTo>
                    <a:pt x="323938" y="65658"/>
                  </a:lnTo>
                  <a:close/>
                </a:path>
                <a:path w="1214755" h="271780">
                  <a:moveTo>
                    <a:pt x="1095756" y="30606"/>
                  </a:moveTo>
                  <a:lnTo>
                    <a:pt x="1123442" y="30606"/>
                  </a:lnTo>
                  <a:lnTo>
                    <a:pt x="1147445" y="52324"/>
                  </a:lnTo>
                  <a:lnTo>
                    <a:pt x="1140333" y="52324"/>
                  </a:lnTo>
                  <a:lnTo>
                    <a:pt x="1109091" y="42164"/>
                  </a:lnTo>
                  <a:lnTo>
                    <a:pt x="1078992" y="52324"/>
                  </a:lnTo>
                  <a:lnTo>
                    <a:pt x="1072007" y="52324"/>
                  </a:lnTo>
                  <a:lnTo>
                    <a:pt x="1095756" y="30606"/>
                  </a:lnTo>
                  <a:close/>
                </a:path>
                <a:path w="1214755" h="271780">
                  <a:moveTo>
                    <a:pt x="286880" y="30225"/>
                  </a:moveTo>
                  <a:lnTo>
                    <a:pt x="293281" y="30225"/>
                  </a:lnTo>
                  <a:lnTo>
                    <a:pt x="296151" y="33654"/>
                  </a:lnTo>
                  <a:lnTo>
                    <a:pt x="299326" y="35941"/>
                  </a:lnTo>
                  <a:lnTo>
                    <a:pt x="302806" y="37083"/>
                  </a:lnTo>
                  <a:lnTo>
                    <a:pt x="308952" y="39370"/>
                  </a:lnTo>
                  <a:lnTo>
                    <a:pt x="316598" y="40512"/>
                  </a:lnTo>
                  <a:lnTo>
                    <a:pt x="325716" y="40512"/>
                  </a:lnTo>
                  <a:lnTo>
                    <a:pt x="334746" y="40512"/>
                  </a:lnTo>
                  <a:lnTo>
                    <a:pt x="342290" y="39370"/>
                  </a:lnTo>
                  <a:lnTo>
                    <a:pt x="348348" y="37210"/>
                  </a:lnTo>
                  <a:lnTo>
                    <a:pt x="352412" y="35814"/>
                  </a:lnTo>
                  <a:lnTo>
                    <a:pt x="355333" y="33400"/>
                  </a:lnTo>
                  <a:lnTo>
                    <a:pt x="357123" y="30225"/>
                  </a:lnTo>
                  <a:lnTo>
                    <a:pt x="363969" y="30225"/>
                  </a:lnTo>
                  <a:lnTo>
                    <a:pt x="325424" y="51943"/>
                  </a:lnTo>
                  <a:lnTo>
                    <a:pt x="318297" y="51558"/>
                  </a:lnTo>
                  <a:lnTo>
                    <a:pt x="287972" y="36068"/>
                  </a:lnTo>
                  <a:lnTo>
                    <a:pt x="286880" y="30225"/>
                  </a:lnTo>
                  <a:close/>
                </a:path>
                <a:path w="1214755" h="271780">
                  <a:moveTo>
                    <a:pt x="1093343" y="0"/>
                  </a:moveTo>
                  <a:lnTo>
                    <a:pt x="1096899" y="0"/>
                  </a:lnTo>
                  <a:lnTo>
                    <a:pt x="1100328" y="380"/>
                  </a:lnTo>
                  <a:lnTo>
                    <a:pt x="1103376" y="1143"/>
                  </a:lnTo>
                  <a:lnTo>
                    <a:pt x="1105154" y="1524"/>
                  </a:lnTo>
                  <a:lnTo>
                    <a:pt x="1110742" y="3428"/>
                  </a:lnTo>
                  <a:lnTo>
                    <a:pt x="1119886" y="6730"/>
                  </a:lnTo>
                  <a:lnTo>
                    <a:pt x="1127887" y="9651"/>
                  </a:lnTo>
                  <a:lnTo>
                    <a:pt x="1132967" y="11049"/>
                  </a:lnTo>
                  <a:lnTo>
                    <a:pt x="1135380" y="11049"/>
                  </a:lnTo>
                  <a:lnTo>
                    <a:pt x="1137920" y="11049"/>
                  </a:lnTo>
                  <a:lnTo>
                    <a:pt x="1140079" y="10414"/>
                  </a:lnTo>
                  <a:lnTo>
                    <a:pt x="1141857" y="9144"/>
                  </a:lnTo>
                  <a:lnTo>
                    <a:pt x="1143762" y="8000"/>
                  </a:lnTo>
                  <a:lnTo>
                    <a:pt x="1145286" y="4952"/>
                  </a:lnTo>
                  <a:lnTo>
                    <a:pt x="1146556" y="0"/>
                  </a:lnTo>
                  <a:lnTo>
                    <a:pt x="1153160" y="0"/>
                  </a:lnTo>
                  <a:lnTo>
                    <a:pt x="1153160" y="6096"/>
                  </a:lnTo>
                  <a:lnTo>
                    <a:pt x="1152017" y="10668"/>
                  </a:lnTo>
                  <a:lnTo>
                    <a:pt x="1149731" y="13843"/>
                  </a:lnTo>
                  <a:lnTo>
                    <a:pt x="1144778" y="20320"/>
                  </a:lnTo>
                  <a:lnTo>
                    <a:pt x="1137158" y="23495"/>
                  </a:lnTo>
                  <a:lnTo>
                    <a:pt x="1127125" y="23495"/>
                  </a:lnTo>
                  <a:lnTo>
                    <a:pt x="1093597" y="13970"/>
                  </a:lnTo>
                  <a:lnTo>
                    <a:pt x="1088263" y="12446"/>
                  </a:lnTo>
                  <a:lnTo>
                    <a:pt x="1085215" y="12446"/>
                  </a:lnTo>
                  <a:lnTo>
                    <a:pt x="1082040" y="12446"/>
                  </a:lnTo>
                  <a:lnTo>
                    <a:pt x="1079627" y="13207"/>
                  </a:lnTo>
                  <a:lnTo>
                    <a:pt x="1077849" y="14731"/>
                  </a:lnTo>
                  <a:lnTo>
                    <a:pt x="1076960" y="15621"/>
                  </a:lnTo>
                  <a:lnTo>
                    <a:pt x="1075817" y="18415"/>
                  </a:lnTo>
                  <a:lnTo>
                    <a:pt x="1074293" y="23241"/>
                  </a:lnTo>
                  <a:lnTo>
                    <a:pt x="1067562" y="23241"/>
                  </a:lnTo>
                  <a:lnTo>
                    <a:pt x="1067943" y="14604"/>
                  </a:lnTo>
                  <a:lnTo>
                    <a:pt x="1070610" y="8635"/>
                  </a:lnTo>
                  <a:lnTo>
                    <a:pt x="1075436" y="5206"/>
                  </a:lnTo>
                  <a:lnTo>
                    <a:pt x="1080262" y="1777"/>
                  </a:lnTo>
                  <a:lnTo>
                    <a:pt x="1086231" y="0"/>
                  </a:lnTo>
                  <a:lnTo>
                    <a:pt x="109334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840" y="430530"/>
              <a:ext cx="1441704" cy="289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430530"/>
              <a:ext cx="1442085" cy="29209"/>
            </a:xfrm>
            <a:custGeom>
              <a:avLst/>
              <a:gdLst/>
              <a:ahLst/>
              <a:cxnLst/>
              <a:rect l="l" t="t" r="r" b="b"/>
              <a:pathLst>
                <a:path w="1442085" h="29209">
                  <a:moveTo>
                    <a:pt x="0" y="0"/>
                  </a:moveTo>
                  <a:lnTo>
                    <a:pt x="360426" y="0"/>
                  </a:lnTo>
                  <a:lnTo>
                    <a:pt x="720851" y="0"/>
                  </a:lnTo>
                  <a:lnTo>
                    <a:pt x="1081278" y="0"/>
                  </a:lnTo>
                  <a:lnTo>
                    <a:pt x="1441704" y="0"/>
                  </a:lnTo>
                  <a:lnTo>
                    <a:pt x="1441704" y="28956"/>
                  </a:lnTo>
                  <a:lnTo>
                    <a:pt x="1081278" y="28956"/>
                  </a:lnTo>
                  <a:lnTo>
                    <a:pt x="720851" y="28956"/>
                  </a:lnTo>
                  <a:lnTo>
                    <a:pt x="360426" y="28956"/>
                  </a:lnTo>
                  <a:lnTo>
                    <a:pt x="0" y="289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5794" y="235331"/>
              <a:ext cx="1025652" cy="3571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5064" y="0"/>
              <a:ext cx="1539239" cy="8458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64128" y="226186"/>
              <a:ext cx="541528" cy="2840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02635" y="0"/>
              <a:ext cx="1057656" cy="8458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0116" y="226186"/>
              <a:ext cx="764540" cy="2785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0147" y="0"/>
              <a:ext cx="1280160" cy="8458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22291" y="313309"/>
              <a:ext cx="559816" cy="1969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0164" y="0"/>
              <a:ext cx="1078991" cy="8458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07508" y="443737"/>
              <a:ext cx="75311" cy="13233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48427" y="0"/>
              <a:ext cx="693420" cy="8458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05627" y="142112"/>
              <a:ext cx="406019" cy="3681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1120" y="0"/>
              <a:ext cx="920496" cy="8458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42964" y="313309"/>
              <a:ext cx="562863" cy="2778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81471" y="0"/>
              <a:ext cx="1078992" cy="8458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30289" y="226186"/>
              <a:ext cx="764539" cy="2785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320" y="0"/>
              <a:ext cx="1280159" cy="8458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21828" y="226186"/>
              <a:ext cx="604774" cy="28409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61860" y="0"/>
              <a:ext cx="1124711" cy="8458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54873" y="235331"/>
              <a:ext cx="645721" cy="35636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94903" y="0"/>
              <a:ext cx="1149096" cy="8458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0479" y="713866"/>
              <a:ext cx="303911" cy="3662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85971" y="477012"/>
              <a:ext cx="807720" cy="8564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63516" y="723011"/>
              <a:ext cx="651510" cy="27495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03547" y="477012"/>
              <a:ext cx="1167384" cy="85648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42281" y="715009"/>
              <a:ext cx="362585" cy="28295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80788" y="477012"/>
              <a:ext cx="876300" cy="85648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37251" y="716787"/>
              <a:ext cx="155701" cy="280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6359" y="477012"/>
              <a:ext cx="787908" cy="8564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12714" y="713866"/>
              <a:ext cx="399669" cy="28460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63539" y="477012"/>
              <a:ext cx="897636" cy="8564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33159" y="800988"/>
              <a:ext cx="535559" cy="1969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71032" y="477012"/>
              <a:ext cx="1057656" cy="85648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08850" y="716787"/>
              <a:ext cx="155701" cy="280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37959" y="477012"/>
              <a:ext cx="694944" cy="85648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39369" y="3345560"/>
            <a:ext cx="1805939" cy="240347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40"/>
              </a:spcBef>
            </a:pPr>
            <a:r>
              <a:rPr sz="2400" b="1" spc="5" dirty="0">
                <a:latin typeface="Times New Roman"/>
                <a:cs typeface="Times New Roman"/>
              </a:rPr>
              <a:t>H1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Không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hợp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lý</a:t>
            </a:r>
            <a:endParaRPr sz="2400">
              <a:latin typeface="Times New Roman"/>
              <a:cs typeface="Times New Roman"/>
            </a:endParaRPr>
          </a:p>
          <a:p>
            <a:pPr marL="12700" marR="6350" indent="72390"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Vì </a:t>
            </a:r>
            <a:r>
              <a:rPr sz="2400" b="1" dirty="0">
                <a:latin typeface="Times New Roman"/>
                <a:cs typeface="Times New Roman"/>
              </a:rPr>
              <a:t>không  thấy </a:t>
            </a:r>
            <a:r>
              <a:rPr sz="2400" b="1" spc="-5" dirty="0">
                <a:latin typeface="Times New Roman"/>
                <a:cs typeface="Times New Roman"/>
              </a:rPr>
              <a:t>phần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vòi  ấm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tích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51354" y="3235176"/>
            <a:ext cx="1804035" cy="286448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sz="2800" b="1" spc="-10" dirty="0">
                <a:latin typeface="Times New Roman"/>
                <a:cs typeface="Times New Roman"/>
              </a:rPr>
              <a:t>H2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Không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hợp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lý</a:t>
            </a:r>
            <a:endParaRPr sz="2400">
              <a:latin typeface="Times New Roman"/>
              <a:cs typeface="Times New Roman"/>
            </a:endParaRPr>
          </a:p>
          <a:p>
            <a:pPr marL="95885" marR="90170" indent="69215"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Times New Roman"/>
                <a:cs typeface="Times New Roman"/>
              </a:rPr>
              <a:t>Vì </a:t>
            </a:r>
            <a:r>
              <a:rPr sz="2400" b="1" dirty="0">
                <a:latin typeface="Times New Roman"/>
                <a:cs typeface="Times New Roman"/>
              </a:rPr>
              <a:t>cái </a:t>
            </a:r>
            <a:r>
              <a:rPr sz="2400" b="1" spc="-5" dirty="0">
                <a:latin typeface="Times New Roman"/>
                <a:cs typeface="Times New Roman"/>
              </a:rPr>
              <a:t>bát  nằm </a:t>
            </a:r>
            <a:r>
              <a:rPr sz="2400" b="1" dirty="0">
                <a:latin typeface="Times New Roman"/>
                <a:cs typeface="Times New Roman"/>
              </a:rPr>
              <a:t>ở </a:t>
            </a:r>
            <a:r>
              <a:rPr sz="2400" b="1" spc="-5" dirty="0">
                <a:latin typeface="Times New Roman"/>
                <a:cs typeface="Times New Roman"/>
              </a:rPr>
              <a:t>giữa  phần </a:t>
            </a:r>
            <a:r>
              <a:rPr sz="2400" b="1" dirty="0">
                <a:latin typeface="Times New Roman"/>
                <a:cs typeface="Times New Roman"/>
              </a:rPr>
              <a:t>vòi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ấm  tích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84950" y="3269360"/>
            <a:ext cx="2301875" cy="240347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400" b="1" spc="5" dirty="0">
                <a:latin typeface="Times New Roman"/>
                <a:cs typeface="Times New Roman"/>
              </a:rPr>
              <a:t>H4</a:t>
            </a:r>
            <a:endParaRPr sz="2400">
              <a:latin typeface="Times New Roman"/>
              <a:cs typeface="Times New Roman"/>
            </a:endParaRPr>
          </a:p>
          <a:p>
            <a:pPr marL="127000" marR="49530" indent="133985">
              <a:lnSpc>
                <a:spcPts val="4320"/>
              </a:lnSpc>
              <a:spcBef>
                <a:spcPts val="38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Không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hợp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lý  </a:t>
            </a:r>
            <a:r>
              <a:rPr sz="2400" b="1" spc="-5" dirty="0">
                <a:latin typeface="Times New Roman"/>
                <a:cs typeface="Times New Roman"/>
              </a:rPr>
              <a:t>Vì </a:t>
            </a:r>
            <a:r>
              <a:rPr sz="2400" b="1" dirty="0">
                <a:latin typeface="Times New Roman"/>
                <a:cs typeface="Times New Roman"/>
              </a:rPr>
              <a:t>cái </a:t>
            </a:r>
            <a:r>
              <a:rPr sz="2400" b="1" spc="-5" dirty="0">
                <a:latin typeface="Times New Roman"/>
                <a:cs typeface="Times New Roman"/>
              </a:rPr>
              <a:t>bát </a:t>
            </a:r>
            <a:r>
              <a:rPr sz="2400" b="1" dirty="0">
                <a:latin typeface="Times New Roman"/>
                <a:cs typeface="Times New Roman"/>
              </a:rPr>
              <a:t>và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ấm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sz="2400" b="1" dirty="0">
                <a:latin typeface="Times New Roman"/>
                <a:cs typeface="Times New Roman"/>
              </a:rPr>
              <a:t>tích cách xa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nhau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quá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42535" y="3450716"/>
            <a:ext cx="1583690" cy="319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H3</a:t>
            </a:r>
            <a:endParaRPr sz="2800">
              <a:latin typeface="Times New Roman"/>
              <a:cs typeface="Times New Roman"/>
            </a:endParaRPr>
          </a:p>
          <a:p>
            <a:pPr marL="156845" marR="150495" algn="ctr">
              <a:lnSpc>
                <a:spcPct val="100000"/>
              </a:lnSpc>
              <a:spcBef>
                <a:spcPts val="1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Hợp lý</a:t>
            </a:r>
            <a:r>
              <a:rPr sz="24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và 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đẹp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nhất</a:t>
            </a:r>
            <a:endParaRPr sz="2400">
              <a:latin typeface="Times New Roman"/>
              <a:cs typeface="Times New Roman"/>
            </a:endParaRPr>
          </a:p>
          <a:p>
            <a:pPr marL="12700" marR="5080" indent="71120" algn="ctr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solidFill>
                  <a:srgbClr val="E4091E"/>
                </a:solidFill>
                <a:latin typeface="Times New Roman"/>
                <a:cs typeface="Times New Roman"/>
              </a:rPr>
              <a:t>Vì nhìn  </a:t>
            </a:r>
            <a:r>
              <a:rPr sz="2400" b="1" dirty="0">
                <a:solidFill>
                  <a:srgbClr val="E4091E"/>
                </a:solidFill>
                <a:latin typeface="Times New Roman"/>
                <a:cs typeface="Times New Roman"/>
              </a:rPr>
              <a:t>thấy </a:t>
            </a:r>
            <a:r>
              <a:rPr sz="2400" b="1" spc="-5" dirty="0">
                <a:solidFill>
                  <a:srgbClr val="E4091E"/>
                </a:solidFill>
                <a:latin typeface="Times New Roman"/>
                <a:cs typeface="Times New Roman"/>
              </a:rPr>
              <a:t>đầy</a:t>
            </a:r>
            <a:r>
              <a:rPr sz="2400" b="1" spc="-85" dirty="0">
                <a:solidFill>
                  <a:srgbClr val="E4091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091E"/>
                </a:solidFill>
                <a:latin typeface="Times New Roman"/>
                <a:cs typeface="Times New Roman"/>
              </a:rPr>
              <a:t>đủ  </a:t>
            </a:r>
            <a:r>
              <a:rPr sz="2400" b="1" dirty="0">
                <a:solidFill>
                  <a:srgbClr val="E4091E"/>
                </a:solidFill>
                <a:latin typeface="Times New Roman"/>
                <a:cs typeface="Times New Roman"/>
              </a:rPr>
              <a:t>các </a:t>
            </a:r>
            <a:r>
              <a:rPr sz="2400" b="1" spc="-5" dirty="0">
                <a:solidFill>
                  <a:srgbClr val="E4091E"/>
                </a:solidFill>
                <a:latin typeface="Times New Roman"/>
                <a:cs typeface="Times New Roman"/>
              </a:rPr>
              <a:t>bộ</a:t>
            </a:r>
            <a:r>
              <a:rPr sz="2400" b="1" spc="-105" dirty="0">
                <a:solidFill>
                  <a:srgbClr val="E4091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091E"/>
                </a:solidFill>
                <a:latin typeface="Times New Roman"/>
                <a:cs typeface="Times New Roman"/>
              </a:rPr>
              <a:t>phận  </a:t>
            </a:r>
            <a:r>
              <a:rPr sz="2400" b="1" dirty="0">
                <a:solidFill>
                  <a:srgbClr val="E4091E"/>
                </a:solidFill>
                <a:latin typeface="Times New Roman"/>
                <a:cs typeface="Times New Roman"/>
              </a:rPr>
              <a:t>của ấm tích  và</a:t>
            </a:r>
            <a:r>
              <a:rPr sz="2400" b="1" spc="-15" dirty="0">
                <a:solidFill>
                  <a:srgbClr val="E4091E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4091E"/>
                </a:solidFill>
                <a:latin typeface="Times New Roman"/>
                <a:cs typeface="Times New Roman"/>
              </a:rPr>
              <a:t>bát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7" y="1905000"/>
            <a:ext cx="42646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>
                <a:solidFill>
                  <a:srgbClr val="FF0000"/>
                </a:solidFill>
              </a:rPr>
              <a:t>*</a:t>
            </a:r>
            <a:r>
              <a:rPr sz="2800" spc="-5">
                <a:solidFill>
                  <a:srgbClr val="FF0000"/>
                </a:solidFill>
              </a:rPr>
              <a:t>Các </a:t>
            </a:r>
            <a:r>
              <a:rPr sz="2800" spc="-5" dirty="0">
                <a:solidFill>
                  <a:srgbClr val="FF0000"/>
                </a:solidFill>
              </a:rPr>
              <a:t>bước </a:t>
            </a:r>
            <a:r>
              <a:rPr sz="2800">
                <a:solidFill>
                  <a:srgbClr val="FF0000"/>
                </a:solidFill>
              </a:rPr>
              <a:t>tiến</a:t>
            </a:r>
            <a:r>
              <a:rPr sz="2800" spc="-80">
                <a:solidFill>
                  <a:srgbClr val="FF0000"/>
                </a:solidFill>
              </a:rPr>
              <a:t> </a:t>
            </a:r>
            <a:r>
              <a:rPr sz="2800" spc="-10">
                <a:solidFill>
                  <a:srgbClr val="FF0000"/>
                </a:solidFill>
              </a:rPr>
              <a:t>hành</a:t>
            </a:r>
            <a:r>
              <a:rPr lang="en-US" sz="2800" spc="-10">
                <a:solidFill>
                  <a:srgbClr val="FF0000"/>
                </a:solidFill>
              </a:rPr>
              <a:t> :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407092" y="1905000"/>
            <a:ext cx="6444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Vẽ </a:t>
            </a:r>
            <a:r>
              <a:rPr sz="2800" b="1" spc="-10" dirty="0">
                <a:latin typeface="Times New Roman"/>
                <a:cs typeface="Times New Roman"/>
              </a:rPr>
              <a:t>hình </a:t>
            </a:r>
            <a:r>
              <a:rPr sz="2800" b="1" spc="-5" dirty="0">
                <a:latin typeface="Times New Roman"/>
                <a:cs typeface="Times New Roman"/>
              </a:rPr>
              <a:t>cái ấm tích </a:t>
            </a:r>
            <a:r>
              <a:rPr sz="2800" b="1" dirty="0">
                <a:latin typeface="Times New Roman"/>
                <a:cs typeface="Times New Roman"/>
              </a:rPr>
              <a:t>và </a:t>
            </a:r>
            <a:r>
              <a:rPr sz="2800" b="1" spc="-5">
                <a:latin typeface="Times New Roman"/>
                <a:cs typeface="Times New Roman"/>
              </a:rPr>
              <a:t>cái</a:t>
            </a:r>
            <a:r>
              <a:rPr sz="2800" b="1">
                <a:latin typeface="Times New Roman"/>
                <a:cs typeface="Times New Roman"/>
              </a:rPr>
              <a:t> </a:t>
            </a:r>
            <a:r>
              <a:rPr sz="2800" b="1" spc="-10">
                <a:latin typeface="Times New Roman"/>
                <a:cs typeface="Times New Roman"/>
              </a:rPr>
              <a:t>bát</a:t>
            </a:r>
            <a:r>
              <a:rPr lang="en-US" sz="2800" b="1" spc="-1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9823" y="2478940"/>
            <a:ext cx="1981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9468" y="2478940"/>
            <a:ext cx="211455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48024" y="2392775"/>
            <a:ext cx="2057400" cy="2819400"/>
            <a:chOff x="6629400" y="3921123"/>
            <a:chExt cx="2057400" cy="2819400"/>
          </a:xfrm>
        </p:grpSpPr>
        <p:sp>
          <p:nvSpPr>
            <p:cNvPr id="7" name="object 7"/>
            <p:cNvSpPr/>
            <p:nvPr/>
          </p:nvSpPr>
          <p:spPr>
            <a:xfrm>
              <a:off x="6629400" y="3921123"/>
              <a:ext cx="2057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0400" y="6359523"/>
              <a:ext cx="1143000" cy="381000"/>
            </a:xfrm>
            <a:custGeom>
              <a:avLst/>
              <a:gdLst/>
              <a:ahLst/>
              <a:cxnLst/>
              <a:rect l="l" t="t" r="r" b="b"/>
              <a:pathLst>
                <a:path w="1143000" h="381000">
                  <a:moveTo>
                    <a:pt x="1143000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1143000" y="38099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64623" y="4799865"/>
            <a:ext cx="1143000" cy="381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500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BƯỚC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8532" y="4876800"/>
            <a:ext cx="1143000" cy="381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500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BƯỚC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5200" y="4876800"/>
            <a:ext cx="778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BƯỚC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34" y="2442169"/>
            <a:ext cx="2057400" cy="2743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5748" y="4832503"/>
            <a:ext cx="1009650" cy="3257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BƯỚC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576" y="2721754"/>
            <a:ext cx="1597025" cy="1998616"/>
          </a:xfrm>
          <a:custGeom>
            <a:avLst/>
            <a:gdLst/>
            <a:ahLst/>
            <a:cxnLst/>
            <a:rect l="l" t="t" r="r" b="b"/>
            <a:pathLst>
              <a:path w="1597025" h="1943100">
                <a:moveTo>
                  <a:pt x="1597025" y="0"/>
                </a:moveTo>
                <a:lnTo>
                  <a:pt x="0" y="0"/>
                </a:lnTo>
                <a:lnTo>
                  <a:pt x="0" y="1943100"/>
                </a:lnTo>
                <a:lnTo>
                  <a:pt x="1597025" y="1943100"/>
                </a:lnTo>
                <a:lnTo>
                  <a:pt x="15970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4516F1-9CCB-4302-BE30-DB32F1A473CC}"/>
              </a:ext>
            </a:extLst>
          </p:cNvPr>
          <p:cNvGrpSpPr/>
          <p:nvPr/>
        </p:nvGrpSpPr>
        <p:grpSpPr>
          <a:xfrm>
            <a:off x="-5862" y="-38344"/>
            <a:ext cx="9372600" cy="1898639"/>
            <a:chOff x="-5862" y="-38344"/>
            <a:chExt cx="9372600" cy="1898639"/>
          </a:xfrm>
        </p:grpSpPr>
        <p:sp>
          <p:nvSpPr>
            <p:cNvPr id="59" name="object 21">
              <a:extLst>
                <a:ext uri="{FF2B5EF4-FFF2-40B4-BE49-F238E27FC236}">
                  <a16:creationId xmlns:a16="http://schemas.microsoft.com/office/drawing/2014/main" id="{E6007D87-4E9A-4D29-B885-35C68A054D65}"/>
                </a:ext>
              </a:extLst>
            </p:cNvPr>
            <p:cNvSpPr/>
            <p:nvPr/>
          </p:nvSpPr>
          <p:spPr>
            <a:xfrm>
              <a:off x="1371600" y="1497462"/>
              <a:ext cx="6147415" cy="3628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TextBox 28">
              <a:extLst>
                <a:ext uri="{FF2B5EF4-FFF2-40B4-BE49-F238E27FC236}">
                  <a16:creationId xmlns:a16="http://schemas.microsoft.com/office/drawing/2014/main" id="{265BB544-6DB9-4F53-9C12-F1DB13163AB1}"/>
                </a:ext>
              </a:extLst>
            </p:cNvPr>
            <p:cNvSpPr txBox="1"/>
            <p:nvPr/>
          </p:nvSpPr>
          <p:spPr>
            <a:xfrm>
              <a:off x="-5862" y="-38344"/>
              <a:ext cx="937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8</a:t>
              </a:r>
            </a:p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11: Vẽ biểu cảm các đồ vật                                       </a:t>
              </a:r>
            </a:p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8: Vẽ theo mẫu: Mẫu vẽ có dạng hình trụ và hình cầu </a:t>
              </a:r>
            </a:p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12: Vẽ theo mẫu: Mẫu vẽ có hai vật mẫu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B78FB12-7916-4432-9389-57B413813F4F}"/>
              </a:ext>
            </a:extLst>
          </p:cNvPr>
          <p:cNvSpPr/>
          <p:nvPr/>
        </p:nvSpPr>
        <p:spPr>
          <a:xfrm>
            <a:off x="-29040" y="5258912"/>
            <a:ext cx="2367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" marR="445770">
              <a:lnSpc>
                <a:spcPct val="100000"/>
              </a:lnSpc>
              <a:spcBef>
                <a:spcPts val="95"/>
              </a:spcBef>
              <a:tabLst>
                <a:tab pos="7513955" algn="l"/>
              </a:tabLst>
            </a:pPr>
            <a:r>
              <a:rPr lang="en-US" b="1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lang="vi-VN" b="1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</a:t>
            </a:r>
            <a:r>
              <a:rPr lang="vi-VN" b="1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vi-VN" b="1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1:</a:t>
            </a:r>
            <a:r>
              <a:rPr lang="vi-VN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Ước</a:t>
            </a:r>
            <a:r>
              <a:rPr lang="vi-VN" b="1" spc="-10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lượ</a:t>
            </a:r>
            <a:r>
              <a:rPr lang="vi-VN" b="1">
                <a:latin typeface="Times New Roman"/>
                <a:cs typeface="Times New Roman"/>
              </a:rPr>
              <a:t>n</a:t>
            </a:r>
            <a:r>
              <a:rPr lang="vi-VN" b="1" spc="-5">
                <a:latin typeface="Times New Roman"/>
                <a:cs typeface="Times New Roman"/>
              </a:rPr>
              <a:t>g</a:t>
            </a:r>
            <a:r>
              <a:rPr lang="vi-VN" b="1" spc="-10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tỷ</a:t>
            </a:r>
            <a:r>
              <a:rPr lang="vi-VN" b="1" spc="5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lệ</a:t>
            </a:r>
            <a:r>
              <a:rPr lang="vi-VN" b="1" spc="-10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(Ư</a:t>
            </a:r>
            <a:r>
              <a:rPr lang="vi-VN" b="1" spc="-265">
                <a:latin typeface="Times New Roman"/>
                <a:cs typeface="Times New Roman"/>
              </a:rPr>
              <a:t>L</a:t>
            </a:r>
            <a:r>
              <a:rPr lang="vi-VN" b="1" spc="-5">
                <a:latin typeface="Times New Roman"/>
                <a:cs typeface="Times New Roman"/>
              </a:rPr>
              <a:t>T</a:t>
            </a:r>
            <a:r>
              <a:rPr lang="vi-VN" b="1" spc="-20">
                <a:latin typeface="Times New Roman"/>
                <a:cs typeface="Times New Roman"/>
              </a:rPr>
              <a:t>L</a:t>
            </a:r>
            <a:r>
              <a:rPr lang="vi-VN" b="1" spc="-5">
                <a:latin typeface="Times New Roman"/>
                <a:cs typeface="Times New Roman"/>
              </a:rPr>
              <a:t>),</a:t>
            </a:r>
            <a:r>
              <a:rPr lang="vi-VN" b="1" spc="15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vẽ </a:t>
            </a:r>
            <a:r>
              <a:rPr lang="vi-VN" b="1" spc="-10">
                <a:latin typeface="Times New Roman"/>
                <a:cs typeface="Times New Roman"/>
              </a:rPr>
              <a:t>p</a:t>
            </a:r>
            <a:r>
              <a:rPr lang="vi-VN" b="1">
                <a:latin typeface="Times New Roman"/>
                <a:cs typeface="Times New Roman"/>
              </a:rPr>
              <a:t>h</a:t>
            </a:r>
            <a:r>
              <a:rPr lang="vi-VN" b="1" spc="-5">
                <a:latin typeface="Times New Roman"/>
                <a:cs typeface="Times New Roman"/>
              </a:rPr>
              <a:t>ác</a:t>
            </a:r>
            <a:r>
              <a:rPr lang="en-US" b="1" spc="-5">
                <a:latin typeface="Times New Roman"/>
                <a:cs typeface="Times New Roman"/>
              </a:rPr>
              <a:t> </a:t>
            </a:r>
            <a:r>
              <a:rPr lang="vi-VN" b="1" spc="-25">
                <a:latin typeface="Times New Roman"/>
                <a:cs typeface="Times New Roman"/>
              </a:rPr>
              <a:t>k</a:t>
            </a:r>
            <a:r>
              <a:rPr lang="vi-VN" b="1" spc="-10">
                <a:latin typeface="Times New Roman"/>
                <a:cs typeface="Times New Roman"/>
              </a:rPr>
              <a:t>h</a:t>
            </a:r>
            <a:r>
              <a:rPr lang="vi-VN" b="1">
                <a:latin typeface="Times New Roman"/>
                <a:cs typeface="Times New Roman"/>
              </a:rPr>
              <a:t>u</a:t>
            </a:r>
            <a:r>
              <a:rPr lang="vi-VN" b="1" spc="-10">
                <a:latin typeface="Times New Roman"/>
                <a:cs typeface="Times New Roman"/>
              </a:rPr>
              <a:t>n</a:t>
            </a:r>
            <a:r>
              <a:rPr lang="vi-VN" b="1" spc="-5">
                <a:latin typeface="Times New Roman"/>
                <a:cs typeface="Times New Roman"/>
              </a:rPr>
              <a:t>g</a:t>
            </a:r>
            <a:r>
              <a:rPr lang="en-US" b="1" spc="-5">
                <a:latin typeface="Times New Roman"/>
                <a:cs typeface="Times New Roman"/>
              </a:rPr>
              <a:t> </a:t>
            </a:r>
            <a:r>
              <a:rPr lang="vi-VN" b="1" spc="-10">
                <a:latin typeface="Times New Roman"/>
                <a:cs typeface="Times New Roman"/>
              </a:rPr>
              <a:t>hì</a:t>
            </a:r>
            <a:r>
              <a:rPr lang="vi-VN" b="1" spc="5">
                <a:latin typeface="Times New Roman"/>
                <a:cs typeface="Times New Roman"/>
              </a:rPr>
              <a:t>n</a:t>
            </a:r>
            <a:r>
              <a:rPr lang="vi-VN" b="1" spc="-5">
                <a:latin typeface="Times New Roman"/>
                <a:cs typeface="Times New Roman"/>
              </a:rPr>
              <a:t>h  chung của</a:t>
            </a:r>
            <a:r>
              <a:rPr lang="vi-VN" b="1" spc="5">
                <a:latin typeface="Times New Roman"/>
                <a:cs typeface="Times New Roman"/>
              </a:rPr>
              <a:t> </a:t>
            </a:r>
            <a:r>
              <a:rPr lang="vi-VN" b="1">
                <a:latin typeface="Times New Roman"/>
                <a:cs typeface="Times New Roman"/>
              </a:rPr>
              <a:t>mẫu.</a:t>
            </a:r>
            <a:endParaRPr lang="vi-VN">
              <a:latin typeface="Times New Roman"/>
              <a:cs typeface="Times New Roman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A6EC0F-134E-4A90-8D65-48D5B01D8EFB}"/>
              </a:ext>
            </a:extLst>
          </p:cNvPr>
          <p:cNvSpPr/>
          <p:nvPr/>
        </p:nvSpPr>
        <p:spPr>
          <a:xfrm>
            <a:off x="2394750" y="5298340"/>
            <a:ext cx="2625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32815">
              <a:lnSpc>
                <a:spcPct val="100000"/>
              </a:lnSpc>
            </a:pPr>
            <a:r>
              <a:rPr lang="vi-VN" b="1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 2:</a:t>
            </a:r>
            <a:r>
              <a:rPr lang="vi-VN" b="1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b="1" spc="-60">
                <a:latin typeface="Times New Roman"/>
                <a:cs typeface="Times New Roman"/>
              </a:rPr>
              <a:t>ƯLTL, </a:t>
            </a:r>
            <a:r>
              <a:rPr lang="vi-VN" b="1">
                <a:latin typeface="Times New Roman"/>
                <a:cs typeface="Times New Roman"/>
              </a:rPr>
              <a:t>vẽ </a:t>
            </a:r>
            <a:r>
              <a:rPr lang="vi-VN" b="1" spc="-5">
                <a:latin typeface="Times New Roman"/>
                <a:cs typeface="Times New Roman"/>
              </a:rPr>
              <a:t>phác </a:t>
            </a:r>
            <a:r>
              <a:rPr lang="vi-VN" b="1" spc="-10">
                <a:latin typeface="Times New Roman"/>
                <a:cs typeface="Times New Roman"/>
              </a:rPr>
              <a:t>khung </a:t>
            </a:r>
            <a:r>
              <a:rPr lang="vi-VN" b="1" spc="-5">
                <a:latin typeface="Times New Roman"/>
                <a:cs typeface="Times New Roman"/>
              </a:rPr>
              <a:t>hình riêng của từng  vật</a:t>
            </a:r>
            <a:r>
              <a:rPr lang="vi-VN" b="1" spc="-10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mẫu.</a:t>
            </a:r>
            <a:endParaRPr lang="vi-VN">
              <a:latin typeface="Times New Roman"/>
              <a:cs typeface="Times New Roman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543274-1981-43C4-9672-2B1C33AC9F89}"/>
              </a:ext>
            </a:extLst>
          </p:cNvPr>
          <p:cNvSpPr/>
          <p:nvPr/>
        </p:nvSpPr>
        <p:spPr>
          <a:xfrm>
            <a:off x="4365699" y="5444450"/>
            <a:ext cx="2385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vi-VN" b="1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 3:</a:t>
            </a:r>
            <a:r>
              <a:rPr lang="vi-VN" b="1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b="1" spc="-70">
                <a:latin typeface="Times New Roman"/>
                <a:cs typeface="Times New Roman"/>
              </a:rPr>
              <a:t>ƯLTL </a:t>
            </a:r>
            <a:r>
              <a:rPr lang="vi-VN" b="1">
                <a:latin typeface="Times New Roman"/>
                <a:cs typeface="Times New Roman"/>
              </a:rPr>
              <a:t>các </a:t>
            </a:r>
            <a:r>
              <a:rPr lang="vi-VN" b="1" spc="-5">
                <a:latin typeface="Times New Roman"/>
                <a:cs typeface="Times New Roman"/>
              </a:rPr>
              <a:t>bộ </a:t>
            </a:r>
            <a:r>
              <a:rPr lang="vi-VN" b="1">
                <a:latin typeface="Times New Roman"/>
                <a:cs typeface="Times New Roman"/>
              </a:rPr>
              <a:t>phận, phác </a:t>
            </a:r>
            <a:r>
              <a:rPr lang="vi-VN" b="1" spc="-5">
                <a:latin typeface="Times New Roman"/>
                <a:cs typeface="Times New Roman"/>
              </a:rPr>
              <a:t>hình </a:t>
            </a:r>
            <a:r>
              <a:rPr lang="vi-VN" b="1">
                <a:latin typeface="Times New Roman"/>
                <a:cs typeface="Times New Roman"/>
              </a:rPr>
              <a:t>bằng các </a:t>
            </a:r>
            <a:r>
              <a:rPr lang="vi-VN" b="1" spc="-5">
                <a:latin typeface="Times New Roman"/>
                <a:cs typeface="Times New Roman"/>
              </a:rPr>
              <a:t>nét</a:t>
            </a:r>
            <a:r>
              <a:rPr lang="vi-VN" b="1" spc="-145"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thẳng.</a:t>
            </a:r>
            <a:endParaRPr lang="vi-VN">
              <a:latin typeface="Times New Roman"/>
              <a:cs typeface="Times New Roman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5DF6911-6CA7-4873-B007-391E211F8FF5}"/>
              </a:ext>
            </a:extLst>
          </p:cNvPr>
          <p:cNvSpPr/>
          <p:nvPr/>
        </p:nvSpPr>
        <p:spPr>
          <a:xfrm>
            <a:off x="6849803" y="5444450"/>
            <a:ext cx="2616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vi-VN" b="1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 4:</a:t>
            </a:r>
            <a:r>
              <a:rPr lang="vi-VN" b="1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b="1" spc="-5">
                <a:latin typeface="Times New Roman"/>
                <a:cs typeface="Times New Roman"/>
              </a:rPr>
              <a:t>Nhìn </a:t>
            </a:r>
            <a:r>
              <a:rPr lang="vi-VN" b="1">
                <a:latin typeface="Times New Roman"/>
                <a:cs typeface="Times New Roman"/>
              </a:rPr>
              <a:t>mẫu so </a:t>
            </a:r>
            <a:r>
              <a:rPr lang="vi-VN" b="1" spc="-5">
                <a:latin typeface="Times New Roman"/>
                <a:cs typeface="Times New Roman"/>
              </a:rPr>
              <a:t>sánh điều chỉnh </a:t>
            </a:r>
            <a:r>
              <a:rPr lang="vi-VN" b="1">
                <a:latin typeface="Times New Roman"/>
                <a:cs typeface="Times New Roman"/>
              </a:rPr>
              <a:t>và vẽ hoàn chỉnh </a:t>
            </a:r>
            <a:r>
              <a:rPr lang="vi-VN" b="1" spc="-5">
                <a:latin typeface="Times New Roman"/>
                <a:cs typeface="Times New Roman"/>
              </a:rPr>
              <a:t>hình.</a:t>
            </a:r>
            <a:endParaRPr lang="vi-VN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885" y="258541"/>
            <a:ext cx="2096334" cy="2989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6390" y="4396404"/>
            <a:ext cx="1567718" cy="229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9379" y="4033036"/>
            <a:ext cx="1922909" cy="231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2355" y="987603"/>
            <a:ext cx="1039082" cy="1512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49450" y="19048"/>
            <a:ext cx="7523480" cy="6819900"/>
            <a:chOff x="1449450" y="19048"/>
            <a:chExt cx="7523480" cy="6819900"/>
          </a:xfrm>
        </p:grpSpPr>
        <p:sp>
          <p:nvSpPr>
            <p:cNvPr id="7" name="object 7"/>
            <p:cNvSpPr/>
            <p:nvPr/>
          </p:nvSpPr>
          <p:spPr>
            <a:xfrm>
              <a:off x="1561289" y="3721978"/>
              <a:ext cx="1622413" cy="2278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8025" y="47623"/>
              <a:ext cx="7466330" cy="6762750"/>
            </a:xfrm>
            <a:custGeom>
              <a:avLst/>
              <a:gdLst/>
              <a:ahLst/>
              <a:cxnLst/>
              <a:rect l="l" t="t" r="r" b="b"/>
              <a:pathLst>
                <a:path w="7466330" h="6762750">
                  <a:moveTo>
                    <a:pt x="0" y="6762750"/>
                  </a:moveTo>
                  <a:lnTo>
                    <a:pt x="7466076" y="6762750"/>
                  </a:lnTo>
                  <a:lnTo>
                    <a:pt x="7466076" y="0"/>
                  </a:lnTo>
                  <a:lnTo>
                    <a:pt x="0" y="0"/>
                  </a:lnTo>
                  <a:lnTo>
                    <a:pt x="0" y="6762750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27120" y="2853401"/>
              <a:ext cx="248920" cy="316865"/>
            </a:xfrm>
            <a:custGeom>
              <a:avLst/>
              <a:gdLst/>
              <a:ahLst/>
              <a:cxnLst/>
              <a:rect l="l" t="t" r="r" b="b"/>
              <a:pathLst>
                <a:path w="248920" h="316864">
                  <a:moveTo>
                    <a:pt x="128749" y="0"/>
                  </a:moveTo>
                  <a:lnTo>
                    <a:pt x="198649" y="30733"/>
                  </a:lnTo>
                  <a:lnTo>
                    <a:pt x="224767" y="65776"/>
                  </a:lnTo>
                  <a:lnTo>
                    <a:pt x="242056" y="110940"/>
                  </a:lnTo>
                  <a:lnTo>
                    <a:pt x="248310" y="163975"/>
                  </a:lnTo>
                  <a:lnTo>
                    <a:pt x="242056" y="211296"/>
                  </a:lnTo>
                  <a:lnTo>
                    <a:pt x="224767" y="252994"/>
                  </a:lnTo>
                  <a:lnTo>
                    <a:pt x="198649" y="286259"/>
                  </a:lnTo>
                  <a:lnTo>
                    <a:pt x="165907" y="308280"/>
                  </a:lnTo>
                  <a:lnTo>
                    <a:pt x="128749" y="316244"/>
                  </a:lnTo>
                  <a:lnTo>
                    <a:pt x="87108" y="308280"/>
                  </a:lnTo>
                  <a:lnTo>
                    <a:pt x="51647" y="286259"/>
                  </a:lnTo>
                  <a:lnTo>
                    <a:pt x="24131" y="252994"/>
                  </a:lnTo>
                  <a:lnTo>
                    <a:pt x="6327" y="211296"/>
                  </a:lnTo>
                  <a:lnTo>
                    <a:pt x="0" y="163975"/>
                  </a:lnTo>
                  <a:lnTo>
                    <a:pt x="6327" y="110940"/>
                  </a:lnTo>
                  <a:lnTo>
                    <a:pt x="24131" y="65776"/>
                  </a:lnTo>
                  <a:lnTo>
                    <a:pt x="51647" y="30733"/>
                  </a:lnTo>
                  <a:lnTo>
                    <a:pt x="87108" y="8058"/>
                  </a:lnTo>
                  <a:lnTo>
                    <a:pt x="128749" y="0"/>
                  </a:lnTo>
                  <a:close/>
                </a:path>
              </a:pathLst>
            </a:custGeom>
            <a:ln w="10156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76876" y="112736"/>
            <a:ext cx="2242185" cy="3154045"/>
          </a:xfrm>
          <a:prstGeom prst="rect">
            <a:avLst/>
          </a:prstGeom>
          <a:ln w="182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  <a:spcBef>
                <a:spcPts val="1345"/>
              </a:spcBef>
            </a:pP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1720" y="2788250"/>
            <a:ext cx="248920" cy="316865"/>
          </a:xfrm>
          <a:custGeom>
            <a:avLst/>
            <a:gdLst/>
            <a:ahLst/>
            <a:cxnLst/>
            <a:rect l="l" t="t" r="r" b="b"/>
            <a:pathLst>
              <a:path w="248920" h="316864">
                <a:moveTo>
                  <a:pt x="128749" y="0"/>
                </a:moveTo>
                <a:lnTo>
                  <a:pt x="198649" y="30733"/>
                </a:lnTo>
                <a:lnTo>
                  <a:pt x="224767" y="65776"/>
                </a:lnTo>
                <a:lnTo>
                  <a:pt x="242056" y="110940"/>
                </a:lnTo>
                <a:lnTo>
                  <a:pt x="248310" y="163975"/>
                </a:lnTo>
                <a:lnTo>
                  <a:pt x="242056" y="211296"/>
                </a:lnTo>
                <a:lnTo>
                  <a:pt x="224767" y="252994"/>
                </a:lnTo>
                <a:lnTo>
                  <a:pt x="198649" y="286259"/>
                </a:lnTo>
                <a:lnTo>
                  <a:pt x="165907" y="308280"/>
                </a:lnTo>
                <a:lnTo>
                  <a:pt x="128749" y="316244"/>
                </a:lnTo>
                <a:lnTo>
                  <a:pt x="87108" y="308280"/>
                </a:lnTo>
                <a:lnTo>
                  <a:pt x="51647" y="286259"/>
                </a:lnTo>
                <a:lnTo>
                  <a:pt x="24131" y="252994"/>
                </a:lnTo>
                <a:lnTo>
                  <a:pt x="6327" y="211296"/>
                </a:lnTo>
                <a:lnTo>
                  <a:pt x="0" y="163975"/>
                </a:lnTo>
                <a:lnTo>
                  <a:pt x="6327" y="110940"/>
                </a:lnTo>
                <a:lnTo>
                  <a:pt x="24131" y="65776"/>
                </a:lnTo>
                <a:lnTo>
                  <a:pt x="51647" y="30733"/>
                </a:lnTo>
                <a:lnTo>
                  <a:pt x="87108" y="8058"/>
                </a:lnTo>
                <a:lnTo>
                  <a:pt x="128749" y="0"/>
                </a:lnTo>
                <a:close/>
              </a:path>
            </a:pathLst>
          </a:custGeom>
          <a:ln w="1015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0853" y="112736"/>
            <a:ext cx="2242185" cy="3154045"/>
          </a:xfrm>
          <a:prstGeom prst="rect">
            <a:avLst/>
          </a:prstGeom>
          <a:ln w="182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7072" y="6352187"/>
            <a:ext cx="248920" cy="316865"/>
          </a:xfrm>
          <a:custGeom>
            <a:avLst/>
            <a:gdLst/>
            <a:ahLst/>
            <a:cxnLst/>
            <a:rect l="l" t="t" r="r" b="b"/>
            <a:pathLst>
              <a:path w="248920" h="316865">
                <a:moveTo>
                  <a:pt x="128749" y="0"/>
                </a:moveTo>
                <a:lnTo>
                  <a:pt x="198649" y="30733"/>
                </a:lnTo>
                <a:lnTo>
                  <a:pt x="224767" y="65776"/>
                </a:lnTo>
                <a:lnTo>
                  <a:pt x="242056" y="110940"/>
                </a:lnTo>
                <a:lnTo>
                  <a:pt x="248310" y="163975"/>
                </a:lnTo>
                <a:lnTo>
                  <a:pt x="242057" y="211296"/>
                </a:lnTo>
                <a:lnTo>
                  <a:pt x="224767" y="252994"/>
                </a:lnTo>
                <a:lnTo>
                  <a:pt x="198649" y="286259"/>
                </a:lnTo>
                <a:lnTo>
                  <a:pt x="165907" y="308280"/>
                </a:lnTo>
                <a:lnTo>
                  <a:pt x="128749" y="316244"/>
                </a:lnTo>
                <a:lnTo>
                  <a:pt x="87108" y="308280"/>
                </a:lnTo>
                <a:lnTo>
                  <a:pt x="51647" y="286259"/>
                </a:lnTo>
                <a:lnTo>
                  <a:pt x="24131" y="252994"/>
                </a:lnTo>
                <a:lnTo>
                  <a:pt x="6327" y="211296"/>
                </a:lnTo>
                <a:lnTo>
                  <a:pt x="0" y="163975"/>
                </a:lnTo>
                <a:lnTo>
                  <a:pt x="6327" y="110940"/>
                </a:lnTo>
                <a:lnTo>
                  <a:pt x="24131" y="65776"/>
                </a:lnTo>
                <a:lnTo>
                  <a:pt x="51647" y="30733"/>
                </a:lnTo>
                <a:lnTo>
                  <a:pt x="87108" y="8058"/>
                </a:lnTo>
                <a:lnTo>
                  <a:pt x="128749" y="0"/>
                </a:lnTo>
                <a:close/>
              </a:path>
            </a:pathLst>
          </a:custGeom>
          <a:ln w="1015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67750" y="3567027"/>
            <a:ext cx="2260600" cy="3135630"/>
          </a:xfrm>
          <a:prstGeom prst="rect">
            <a:avLst/>
          </a:prstGeom>
          <a:ln w="1825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789"/>
              </a:spcBef>
            </a:pPr>
            <a:r>
              <a:rPr sz="2000" b="1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12647" y="6187087"/>
            <a:ext cx="248920" cy="316865"/>
          </a:xfrm>
          <a:custGeom>
            <a:avLst/>
            <a:gdLst/>
            <a:ahLst/>
            <a:cxnLst/>
            <a:rect l="l" t="t" r="r" b="b"/>
            <a:pathLst>
              <a:path w="248919" h="316865">
                <a:moveTo>
                  <a:pt x="128749" y="0"/>
                </a:moveTo>
                <a:lnTo>
                  <a:pt x="198649" y="30733"/>
                </a:lnTo>
                <a:lnTo>
                  <a:pt x="224767" y="65776"/>
                </a:lnTo>
                <a:lnTo>
                  <a:pt x="242056" y="110940"/>
                </a:lnTo>
                <a:lnTo>
                  <a:pt x="248310" y="163975"/>
                </a:lnTo>
                <a:lnTo>
                  <a:pt x="242056" y="211296"/>
                </a:lnTo>
                <a:lnTo>
                  <a:pt x="224767" y="252994"/>
                </a:lnTo>
                <a:lnTo>
                  <a:pt x="198649" y="286259"/>
                </a:lnTo>
                <a:lnTo>
                  <a:pt x="165907" y="308280"/>
                </a:lnTo>
                <a:lnTo>
                  <a:pt x="128749" y="316244"/>
                </a:lnTo>
                <a:lnTo>
                  <a:pt x="87108" y="308280"/>
                </a:lnTo>
                <a:lnTo>
                  <a:pt x="51647" y="286259"/>
                </a:lnTo>
                <a:lnTo>
                  <a:pt x="24131" y="252994"/>
                </a:lnTo>
                <a:lnTo>
                  <a:pt x="6327" y="211296"/>
                </a:lnTo>
                <a:lnTo>
                  <a:pt x="0" y="163975"/>
                </a:lnTo>
                <a:lnTo>
                  <a:pt x="6327" y="110940"/>
                </a:lnTo>
                <a:lnTo>
                  <a:pt x="24131" y="65776"/>
                </a:lnTo>
                <a:lnTo>
                  <a:pt x="51647" y="30733"/>
                </a:lnTo>
                <a:lnTo>
                  <a:pt x="87108" y="8058"/>
                </a:lnTo>
                <a:lnTo>
                  <a:pt x="128749" y="0"/>
                </a:lnTo>
                <a:close/>
              </a:path>
            </a:pathLst>
          </a:custGeom>
          <a:ln w="1015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2175" y="3567027"/>
            <a:ext cx="2242820" cy="3135630"/>
          </a:xfrm>
          <a:prstGeom prst="rect">
            <a:avLst/>
          </a:prstGeom>
          <a:ln w="1825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94171" y="6282337"/>
            <a:ext cx="248920" cy="316865"/>
          </a:xfrm>
          <a:custGeom>
            <a:avLst/>
            <a:gdLst/>
            <a:ahLst/>
            <a:cxnLst/>
            <a:rect l="l" t="t" r="r" b="b"/>
            <a:pathLst>
              <a:path w="248920" h="316865">
                <a:moveTo>
                  <a:pt x="128749" y="0"/>
                </a:moveTo>
                <a:lnTo>
                  <a:pt x="198649" y="30733"/>
                </a:lnTo>
                <a:lnTo>
                  <a:pt x="224767" y="65776"/>
                </a:lnTo>
                <a:lnTo>
                  <a:pt x="242056" y="110940"/>
                </a:lnTo>
                <a:lnTo>
                  <a:pt x="248310" y="163975"/>
                </a:lnTo>
                <a:lnTo>
                  <a:pt x="242057" y="211296"/>
                </a:lnTo>
                <a:lnTo>
                  <a:pt x="224767" y="252994"/>
                </a:lnTo>
                <a:lnTo>
                  <a:pt x="198649" y="286259"/>
                </a:lnTo>
                <a:lnTo>
                  <a:pt x="165907" y="308280"/>
                </a:lnTo>
                <a:lnTo>
                  <a:pt x="128749" y="316244"/>
                </a:lnTo>
                <a:lnTo>
                  <a:pt x="87108" y="308280"/>
                </a:lnTo>
                <a:lnTo>
                  <a:pt x="51647" y="286259"/>
                </a:lnTo>
                <a:lnTo>
                  <a:pt x="24131" y="252994"/>
                </a:lnTo>
                <a:lnTo>
                  <a:pt x="6327" y="211296"/>
                </a:lnTo>
                <a:lnTo>
                  <a:pt x="0" y="163975"/>
                </a:lnTo>
                <a:lnTo>
                  <a:pt x="6327" y="110940"/>
                </a:lnTo>
                <a:lnTo>
                  <a:pt x="24131" y="65776"/>
                </a:lnTo>
                <a:lnTo>
                  <a:pt x="51647" y="30733"/>
                </a:lnTo>
                <a:lnTo>
                  <a:pt x="87108" y="8058"/>
                </a:lnTo>
                <a:lnTo>
                  <a:pt x="128749" y="0"/>
                </a:lnTo>
                <a:close/>
              </a:path>
            </a:pathLst>
          </a:custGeom>
          <a:ln w="10156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10853" y="3557854"/>
            <a:ext cx="2242185" cy="3154045"/>
          </a:xfrm>
          <a:prstGeom prst="rect">
            <a:avLst/>
          </a:prstGeom>
          <a:ln w="182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2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310"/>
              </a:spcBef>
            </a:pPr>
            <a:r>
              <a:rPr sz="2000" b="1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28701" y="125730"/>
            <a:ext cx="350266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Hình </a:t>
            </a:r>
            <a:r>
              <a:rPr sz="3200" spc="-5" dirty="0">
                <a:solidFill>
                  <a:srgbClr val="FF0000"/>
                </a:solidFill>
              </a:rPr>
              <a:t>nào </a:t>
            </a:r>
            <a:r>
              <a:rPr sz="3200" dirty="0">
                <a:solidFill>
                  <a:srgbClr val="FF0000"/>
                </a:solidFill>
              </a:rPr>
              <a:t>có </a:t>
            </a:r>
            <a:r>
              <a:rPr sz="3200" spc="-10" dirty="0">
                <a:solidFill>
                  <a:srgbClr val="FF0000"/>
                </a:solidFill>
              </a:rPr>
              <a:t>bố </a:t>
            </a:r>
            <a:r>
              <a:rPr sz="3200" dirty="0">
                <a:solidFill>
                  <a:srgbClr val="FF0000"/>
                </a:solidFill>
              </a:rPr>
              <a:t>cục  cân </a:t>
            </a:r>
            <a:r>
              <a:rPr sz="3200" spc="-5" dirty="0">
                <a:solidFill>
                  <a:srgbClr val="FF0000"/>
                </a:solidFill>
              </a:rPr>
              <a:t>đối </a:t>
            </a:r>
            <a:r>
              <a:rPr sz="3200" dirty="0">
                <a:solidFill>
                  <a:srgbClr val="FF0000"/>
                </a:solidFill>
              </a:rPr>
              <a:t>với </a:t>
            </a:r>
            <a:r>
              <a:rPr sz="3200" spc="-5" dirty="0">
                <a:solidFill>
                  <a:srgbClr val="FF0000"/>
                </a:solidFill>
              </a:rPr>
              <a:t>khổ</a:t>
            </a:r>
            <a:r>
              <a:rPr sz="3200" spc="-8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giấy  &amp; </a:t>
            </a:r>
            <a:r>
              <a:rPr sz="3200" spc="-5" dirty="0">
                <a:solidFill>
                  <a:srgbClr val="FF0000"/>
                </a:solidFill>
              </a:rPr>
              <a:t>đẹp</a:t>
            </a:r>
            <a:r>
              <a:rPr sz="3200" spc="-3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nhất?</a:t>
            </a:r>
            <a:endParaRPr sz="3200"/>
          </a:p>
        </p:txBody>
      </p:sp>
      <p:sp>
        <p:nvSpPr>
          <p:cNvPr id="20" name="object 20"/>
          <p:cNvSpPr txBox="1"/>
          <p:nvPr/>
        </p:nvSpPr>
        <p:spPr>
          <a:xfrm>
            <a:off x="93065" y="2153538"/>
            <a:ext cx="38519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Cách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sắp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xếp ở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hình</a:t>
            </a:r>
            <a:r>
              <a:rPr sz="32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5  có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bố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cục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đẹp</a:t>
            </a: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nhất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DC8D8CE-7023-4BDA-AF91-699543832C45}"/>
              </a:ext>
            </a:extLst>
          </p:cNvPr>
          <p:cNvGrpSpPr/>
          <p:nvPr/>
        </p:nvGrpSpPr>
        <p:grpSpPr>
          <a:xfrm>
            <a:off x="-5862" y="-38344"/>
            <a:ext cx="9372600" cy="1615728"/>
            <a:chOff x="-5862" y="-38344"/>
            <a:chExt cx="9372600" cy="1615728"/>
          </a:xfrm>
        </p:grpSpPr>
        <p:sp>
          <p:nvSpPr>
            <p:cNvPr id="64" name="object 21">
              <a:extLst>
                <a:ext uri="{FF2B5EF4-FFF2-40B4-BE49-F238E27FC236}">
                  <a16:creationId xmlns:a16="http://schemas.microsoft.com/office/drawing/2014/main" id="{58C101B3-5542-4C95-B245-61011B7E4427}"/>
                </a:ext>
              </a:extLst>
            </p:cNvPr>
            <p:cNvSpPr/>
            <p:nvPr/>
          </p:nvSpPr>
          <p:spPr>
            <a:xfrm>
              <a:off x="2203938" y="1322246"/>
              <a:ext cx="4953000" cy="2551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id="{7ED282AA-9D90-4C6B-AE7D-2CBC2403FE98}"/>
                </a:ext>
              </a:extLst>
            </p:cNvPr>
            <p:cNvSpPr txBox="1"/>
            <p:nvPr/>
          </p:nvSpPr>
          <p:spPr>
            <a:xfrm>
              <a:off x="-5862" y="-38344"/>
              <a:ext cx="9372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8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11: Vẽ biểu cảm các đồ vật                                       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8: Vẽ theo mẫu: Mẫu vẽ có dạng hình trụ và hình cầu 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12: Vẽ theo mẫu: Mẫu vẽ có hai vật mẫu</a:t>
              </a:r>
            </a:p>
          </p:txBody>
        </p:sp>
      </p:grpSp>
      <p:sp>
        <p:nvSpPr>
          <p:cNvPr id="66" name="object 14">
            <a:extLst>
              <a:ext uri="{FF2B5EF4-FFF2-40B4-BE49-F238E27FC236}">
                <a16:creationId xmlns:a16="http://schemas.microsoft.com/office/drawing/2014/main" id="{5C797914-A20C-47AB-8427-341DCD29FD94}"/>
              </a:ext>
            </a:extLst>
          </p:cNvPr>
          <p:cNvSpPr txBox="1"/>
          <p:nvPr/>
        </p:nvSpPr>
        <p:spPr>
          <a:xfrm>
            <a:off x="152400" y="2057400"/>
            <a:ext cx="4800600" cy="4690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445770">
              <a:lnSpc>
                <a:spcPct val="100000"/>
              </a:lnSpc>
              <a:spcBef>
                <a:spcPts val="95"/>
              </a:spcBef>
              <a:tabLst>
                <a:tab pos="7513955" algn="l"/>
              </a:tabLst>
            </a:pP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</a:t>
            </a:r>
            <a:r>
              <a:rPr sz="2400" b="1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1: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Ước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lượ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5" dirty="0">
                <a:latin typeface="Times New Roman"/>
                <a:cs typeface="Times New Roman"/>
              </a:rPr>
              <a:t>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tỷ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lệ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(Ư</a:t>
            </a:r>
            <a:r>
              <a:rPr sz="2400" b="1" spc="-265" dirty="0">
                <a:latin typeface="Times New Roman"/>
                <a:cs typeface="Times New Roman"/>
              </a:rPr>
              <a:t>L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20" dirty="0">
                <a:latin typeface="Times New Roman"/>
                <a:cs typeface="Times New Roman"/>
              </a:rPr>
              <a:t>L</a:t>
            </a:r>
            <a:r>
              <a:rPr sz="2400" b="1" spc="-5" dirty="0">
                <a:latin typeface="Times New Roman"/>
                <a:cs typeface="Times New Roman"/>
              </a:rPr>
              <a:t>),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vẽ </a:t>
            </a:r>
            <a:r>
              <a:rPr sz="2400" b="1" spc="-10">
                <a:latin typeface="Times New Roman"/>
                <a:cs typeface="Times New Roman"/>
              </a:rPr>
              <a:t>p</a:t>
            </a:r>
            <a:r>
              <a:rPr sz="2400" b="1">
                <a:latin typeface="Times New Roman"/>
                <a:cs typeface="Times New Roman"/>
              </a:rPr>
              <a:t>h</a:t>
            </a:r>
            <a:r>
              <a:rPr sz="2400" b="1" spc="-5">
                <a:latin typeface="Times New Roman"/>
                <a:cs typeface="Times New Roman"/>
              </a:rPr>
              <a:t>ác</a:t>
            </a:r>
            <a:r>
              <a:rPr sz="2400" b="1">
                <a:latin typeface="Times New Roman"/>
                <a:cs typeface="Times New Roman"/>
              </a:rPr>
              <a:t> </a:t>
            </a:r>
            <a:r>
              <a:rPr sz="2400" b="1" spc="-25">
                <a:latin typeface="Times New Roman"/>
                <a:cs typeface="Times New Roman"/>
              </a:rPr>
              <a:t>k</a:t>
            </a:r>
            <a:r>
              <a:rPr sz="2400" b="1" spc="-10">
                <a:latin typeface="Times New Roman"/>
                <a:cs typeface="Times New Roman"/>
              </a:rPr>
              <a:t>h</a:t>
            </a:r>
            <a:r>
              <a:rPr sz="2400" b="1">
                <a:latin typeface="Times New Roman"/>
                <a:cs typeface="Times New Roman"/>
              </a:rPr>
              <a:t>u</a:t>
            </a:r>
            <a:r>
              <a:rPr sz="2400" b="1" spc="-10">
                <a:latin typeface="Times New Roman"/>
                <a:cs typeface="Times New Roman"/>
              </a:rPr>
              <a:t>n</a:t>
            </a:r>
            <a:r>
              <a:rPr sz="2400" b="1" spc="-5">
                <a:latin typeface="Times New Roman"/>
                <a:cs typeface="Times New Roman"/>
              </a:rPr>
              <a:t>g</a:t>
            </a:r>
            <a:r>
              <a:rPr lang="en-US" sz="2400" b="1" spc="-5" dirty="0">
                <a:latin typeface="Times New Roman"/>
                <a:cs typeface="Times New Roman"/>
              </a:rPr>
              <a:t> </a:t>
            </a:r>
            <a:r>
              <a:rPr sz="2400" b="1" spc="-10">
                <a:latin typeface="Times New Roman"/>
                <a:cs typeface="Times New Roman"/>
              </a:rPr>
              <a:t>hì</a:t>
            </a:r>
            <a:r>
              <a:rPr sz="2400" b="1" spc="5">
                <a:latin typeface="Times New Roman"/>
                <a:cs typeface="Times New Roman"/>
              </a:rPr>
              <a:t>n</a:t>
            </a:r>
            <a:r>
              <a:rPr sz="2400" b="1" spc="-5">
                <a:latin typeface="Times New Roman"/>
                <a:cs typeface="Times New Roman"/>
              </a:rPr>
              <a:t>h  </a:t>
            </a:r>
            <a:r>
              <a:rPr sz="2400" b="1" spc="-5" dirty="0">
                <a:latin typeface="Times New Roman"/>
                <a:cs typeface="Times New Roman"/>
              </a:rPr>
              <a:t>chung của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mẫu.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93281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 2: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ƯLTL, </a:t>
            </a:r>
            <a:r>
              <a:rPr sz="2400" b="1" dirty="0">
                <a:latin typeface="Times New Roman"/>
                <a:cs typeface="Times New Roman"/>
              </a:rPr>
              <a:t>vẽ </a:t>
            </a:r>
            <a:r>
              <a:rPr sz="2400" b="1" spc="-5" dirty="0">
                <a:latin typeface="Times New Roman"/>
                <a:cs typeface="Times New Roman"/>
              </a:rPr>
              <a:t>phác </a:t>
            </a:r>
            <a:r>
              <a:rPr sz="2400" b="1" spc="-10" dirty="0">
                <a:latin typeface="Times New Roman"/>
                <a:cs typeface="Times New Roman"/>
              </a:rPr>
              <a:t>khung </a:t>
            </a:r>
            <a:r>
              <a:rPr sz="2400" b="1" spc="-5" dirty="0">
                <a:latin typeface="Times New Roman"/>
                <a:cs typeface="Times New Roman"/>
              </a:rPr>
              <a:t>hình riêng của từng  vật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mẫu.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 3: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ƯLTL </a:t>
            </a:r>
            <a:r>
              <a:rPr sz="2400" b="1" dirty="0">
                <a:latin typeface="Times New Roman"/>
                <a:cs typeface="Times New Roman"/>
              </a:rPr>
              <a:t>các </a:t>
            </a:r>
            <a:r>
              <a:rPr sz="2400" b="1" spc="-5" dirty="0">
                <a:latin typeface="Times New Roman"/>
                <a:cs typeface="Times New Roman"/>
              </a:rPr>
              <a:t>bộ </a:t>
            </a:r>
            <a:r>
              <a:rPr sz="2400" b="1" dirty="0">
                <a:latin typeface="Times New Roman"/>
                <a:cs typeface="Times New Roman"/>
              </a:rPr>
              <a:t>phận, phác </a:t>
            </a:r>
            <a:r>
              <a:rPr sz="2400" b="1" spc="-5" dirty="0">
                <a:latin typeface="Times New Roman"/>
                <a:cs typeface="Times New Roman"/>
              </a:rPr>
              <a:t>hình </a:t>
            </a:r>
            <a:r>
              <a:rPr sz="2400" b="1" dirty="0">
                <a:latin typeface="Times New Roman"/>
                <a:cs typeface="Times New Roman"/>
              </a:rPr>
              <a:t>bằng các </a:t>
            </a:r>
            <a:r>
              <a:rPr sz="2400" b="1" spc="-5" dirty="0">
                <a:latin typeface="Times New Roman"/>
                <a:cs typeface="Times New Roman"/>
              </a:rPr>
              <a:t>nét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thẳng.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Bước 4: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Nhìn </a:t>
            </a:r>
            <a:r>
              <a:rPr sz="2400" b="1" dirty="0">
                <a:latin typeface="Times New Roman"/>
                <a:cs typeface="Times New Roman"/>
              </a:rPr>
              <a:t>mẫu so </a:t>
            </a:r>
            <a:r>
              <a:rPr sz="2400" b="1" spc="-5" dirty="0">
                <a:latin typeface="Times New Roman"/>
                <a:cs typeface="Times New Roman"/>
              </a:rPr>
              <a:t>sánh điều chỉnh </a:t>
            </a:r>
            <a:r>
              <a:rPr sz="2400" b="1" dirty="0">
                <a:latin typeface="Times New Roman"/>
                <a:cs typeface="Times New Roman"/>
              </a:rPr>
              <a:t>và vẽ hoàn chỉnh </a:t>
            </a:r>
            <a:r>
              <a:rPr sz="2400" b="1" spc="-5" dirty="0">
                <a:latin typeface="Times New Roman"/>
                <a:cs typeface="Times New Roman"/>
              </a:rPr>
              <a:t>hình.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C5246E6E-7F0C-4562-8B13-724C94E800DB}"/>
              </a:ext>
            </a:extLst>
          </p:cNvPr>
          <p:cNvSpPr/>
          <p:nvPr/>
        </p:nvSpPr>
        <p:spPr>
          <a:xfrm>
            <a:off x="5105400" y="1639153"/>
            <a:ext cx="3851617" cy="5091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">
            <a:extLst>
              <a:ext uri="{FF2B5EF4-FFF2-40B4-BE49-F238E27FC236}">
                <a16:creationId xmlns:a16="http://schemas.microsoft.com/office/drawing/2014/main" id="{091C57CF-991B-4E31-9DF1-98E9D454E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545416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>
                <a:solidFill>
                  <a:srgbClr val="FF0000"/>
                </a:solidFill>
              </a:rPr>
              <a:t>* Hệ thống lại c</a:t>
            </a:r>
            <a:r>
              <a:rPr spc="-5">
                <a:solidFill>
                  <a:srgbClr val="FF0000"/>
                </a:solidFill>
              </a:rPr>
              <a:t>ác </a:t>
            </a:r>
            <a:r>
              <a:rPr spc="-5" dirty="0">
                <a:solidFill>
                  <a:srgbClr val="FF0000"/>
                </a:solidFill>
              </a:rPr>
              <a:t>bước </a:t>
            </a:r>
            <a:r>
              <a:rPr>
                <a:solidFill>
                  <a:srgbClr val="FF0000"/>
                </a:solidFill>
              </a:rPr>
              <a:t>tiến</a:t>
            </a:r>
            <a:r>
              <a:rPr spc="-80">
                <a:solidFill>
                  <a:srgbClr val="FF0000"/>
                </a:solidFill>
              </a:rPr>
              <a:t> </a:t>
            </a:r>
            <a:r>
              <a:rPr spc="-10">
                <a:solidFill>
                  <a:srgbClr val="FF0000"/>
                </a:solidFill>
              </a:rPr>
              <a:t>hành</a:t>
            </a:r>
            <a:r>
              <a:rPr lang="en-US" spc="-10">
                <a:solidFill>
                  <a:srgbClr val="FF0000"/>
                </a:solidFill>
              </a:rPr>
              <a:t> :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94310" y="3045320"/>
            <a:ext cx="8526780" cy="1734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830" marR="5080" indent="-457834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544830" algn="l"/>
                <a:tab pos="545465" algn="l"/>
                <a:tab pos="1344930" algn="l"/>
                <a:tab pos="2166620" algn="l"/>
                <a:tab pos="2741295" algn="l"/>
                <a:tab pos="3696970" algn="l"/>
                <a:tab pos="4384040" algn="l"/>
                <a:tab pos="5114290" algn="l"/>
                <a:tab pos="5958840" algn="l"/>
                <a:tab pos="6555105" algn="l"/>
                <a:tab pos="7242175" algn="l"/>
                <a:tab pos="7995284" algn="l"/>
              </a:tabLst>
            </a:pPr>
            <a:r>
              <a:rPr spc="-5" dirty="0"/>
              <a:t>E</a:t>
            </a:r>
            <a:r>
              <a:rPr dirty="0"/>
              <a:t>m	</a:t>
            </a:r>
            <a:r>
              <a:rPr spc="-10" dirty="0"/>
              <a:t>hã</a:t>
            </a:r>
            <a:r>
              <a:rPr dirty="0"/>
              <a:t>y	</a:t>
            </a:r>
            <a:r>
              <a:rPr spc="5" dirty="0"/>
              <a:t>v</a:t>
            </a:r>
            <a:r>
              <a:rPr dirty="0"/>
              <a:t>ẽ	</a:t>
            </a:r>
            <a:r>
              <a:rPr spc="-20" dirty="0"/>
              <a:t>m</a:t>
            </a:r>
            <a:r>
              <a:rPr dirty="0"/>
              <a:t>ẫu	</a:t>
            </a:r>
            <a:r>
              <a:rPr spc="5" dirty="0"/>
              <a:t>cá</a:t>
            </a:r>
            <a:r>
              <a:rPr dirty="0"/>
              <a:t>i	</a:t>
            </a:r>
            <a:r>
              <a:rPr spc="-10" dirty="0"/>
              <a:t>ấ</a:t>
            </a:r>
            <a:r>
              <a:rPr dirty="0"/>
              <a:t>m	tích	</a:t>
            </a:r>
            <a:r>
              <a:rPr spc="-10" dirty="0"/>
              <a:t>v</a:t>
            </a:r>
            <a:r>
              <a:rPr dirty="0"/>
              <a:t>à	</a:t>
            </a:r>
            <a:r>
              <a:rPr spc="5" dirty="0"/>
              <a:t>cá</a:t>
            </a:r>
            <a:r>
              <a:rPr dirty="0"/>
              <a:t>i	</a:t>
            </a:r>
            <a:r>
              <a:rPr spc="-20" dirty="0"/>
              <a:t>b</a:t>
            </a:r>
            <a:r>
              <a:rPr dirty="0"/>
              <a:t>át	</a:t>
            </a:r>
            <a:r>
              <a:rPr spc="-10" dirty="0"/>
              <a:t>(</a:t>
            </a:r>
            <a:r>
              <a:t>vẽ  </a:t>
            </a:r>
            <a:r>
              <a:rPr lang="en-US" spc="-5"/>
              <a:t>biểu cảm </a:t>
            </a:r>
            <a:r>
              <a:rPr spc="-5"/>
              <a:t>)</a:t>
            </a:r>
            <a:endParaRPr spc="-5" dirty="0"/>
          </a:p>
          <a:p>
            <a:pPr marL="544830" indent="-457834">
              <a:lnSpc>
                <a:spcPct val="100000"/>
              </a:lnSpc>
              <a:spcBef>
                <a:spcPts val="1920"/>
              </a:spcBef>
              <a:buFont typeface="Times New Roman"/>
              <a:buChar char="-"/>
              <a:tabLst>
                <a:tab pos="544830" algn="l"/>
                <a:tab pos="545465" algn="l"/>
              </a:tabLst>
            </a:pPr>
            <a:r>
              <a:rPr lang="en-US"/>
              <a:t>Vở thực hành</a:t>
            </a:r>
            <a:r>
              <a:t>.</a:t>
            </a:r>
            <a:endParaRPr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E67E94-8D09-4E74-94E6-836D7319246E}"/>
              </a:ext>
            </a:extLst>
          </p:cNvPr>
          <p:cNvGrpSpPr/>
          <p:nvPr/>
        </p:nvGrpSpPr>
        <p:grpSpPr>
          <a:xfrm>
            <a:off x="-114301" y="25969"/>
            <a:ext cx="9372600" cy="2278788"/>
            <a:chOff x="75612" y="-12375"/>
            <a:chExt cx="9372600" cy="2278788"/>
          </a:xfrm>
        </p:grpSpPr>
        <p:sp>
          <p:nvSpPr>
            <p:cNvPr id="61" name="object 21">
              <a:extLst>
                <a:ext uri="{FF2B5EF4-FFF2-40B4-BE49-F238E27FC236}">
                  <a16:creationId xmlns:a16="http://schemas.microsoft.com/office/drawing/2014/main" id="{A663D1E4-C394-46C7-A359-5E6154E68B61}"/>
                </a:ext>
              </a:extLst>
            </p:cNvPr>
            <p:cNvSpPr/>
            <p:nvPr/>
          </p:nvSpPr>
          <p:spPr>
            <a:xfrm>
              <a:off x="1391967" y="1803507"/>
              <a:ext cx="6739890" cy="4629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C4BF6A66-8292-4A26-8E78-F600E185CF21}"/>
                </a:ext>
              </a:extLst>
            </p:cNvPr>
            <p:cNvSpPr txBox="1"/>
            <p:nvPr/>
          </p:nvSpPr>
          <p:spPr>
            <a:xfrm>
              <a:off x="75612" y="-12375"/>
              <a:ext cx="9372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8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11: Vẽ biểu cảm các đồ vật                                       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8: Vẽ theo mẫu: Mẫu vẽ có dạng hình trụ và hình cầu 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12: Vẽ theo mẫu: Mẫu vẽ có hai vật mẫu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507" cy="6858380"/>
            <a:chOff x="0" y="0"/>
            <a:chExt cx="9144507" cy="68583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787" y="0"/>
              <a:ext cx="9066530" cy="6858000"/>
            </a:xfrm>
            <a:custGeom>
              <a:avLst/>
              <a:gdLst/>
              <a:ahLst/>
              <a:cxnLst/>
              <a:rect l="l" t="t" r="r" b="b"/>
              <a:pathLst>
                <a:path w="9066530" h="6858000">
                  <a:moveTo>
                    <a:pt x="9066200" y="0"/>
                  </a:moveTo>
                  <a:lnTo>
                    <a:pt x="90662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066200" y="6858000"/>
                  </a:lnTo>
                  <a:lnTo>
                    <a:pt x="9066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087" y="3486378"/>
              <a:ext cx="9079230" cy="2715260"/>
            </a:xfrm>
            <a:custGeom>
              <a:avLst/>
              <a:gdLst/>
              <a:ahLst/>
              <a:cxnLst/>
              <a:rect l="l" t="t" r="r" b="b"/>
              <a:pathLst>
                <a:path w="9079230" h="2715260">
                  <a:moveTo>
                    <a:pt x="0" y="2664587"/>
                  </a:moveTo>
                  <a:lnTo>
                    <a:pt x="44905" y="2667282"/>
                  </a:lnTo>
                  <a:lnTo>
                    <a:pt x="89843" y="2669971"/>
                  </a:lnTo>
                  <a:lnTo>
                    <a:pt x="134845" y="2672646"/>
                  </a:lnTo>
                  <a:lnTo>
                    <a:pt x="179944" y="2675301"/>
                  </a:lnTo>
                  <a:lnTo>
                    <a:pt x="225172" y="2677927"/>
                  </a:lnTo>
                  <a:lnTo>
                    <a:pt x="270561" y="2680519"/>
                  </a:lnTo>
                  <a:lnTo>
                    <a:pt x="316143" y="2683069"/>
                  </a:lnTo>
                  <a:lnTo>
                    <a:pt x="361951" y="2685571"/>
                  </a:lnTo>
                  <a:lnTo>
                    <a:pt x="408017" y="2688017"/>
                  </a:lnTo>
                  <a:lnTo>
                    <a:pt x="454372" y="2690401"/>
                  </a:lnTo>
                  <a:lnTo>
                    <a:pt x="501050" y="2692716"/>
                  </a:lnTo>
                  <a:lnTo>
                    <a:pt x="548082" y="2694954"/>
                  </a:lnTo>
                  <a:lnTo>
                    <a:pt x="595501" y="2697109"/>
                  </a:lnTo>
                  <a:lnTo>
                    <a:pt x="643338" y="2699174"/>
                  </a:lnTo>
                  <a:lnTo>
                    <a:pt x="691627" y="2701142"/>
                  </a:lnTo>
                  <a:lnTo>
                    <a:pt x="740399" y="2703006"/>
                  </a:lnTo>
                  <a:lnTo>
                    <a:pt x="789686" y="2704758"/>
                  </a:lnTo>
                  <a:lnTo>
                    <a:pt x="839521" y="2706393"/>
                  </a:lnTo>
                  <a:lnTo>
                    <a:pt x="889937" y="2707904"/>
                  </a:lnTo>
                  <a:lnTo>
                    <a:pt x="940964" y="2709282"/>
                  </a:lnTo>
                  <a:lnTo>
                    <a:pt x="992635" y="2710522"/>
                  </a:lnTo>
                  <a:lnTo>
                    <a:pt x="1044984" y="2711616"/>
                  </a:lnTo>
                  <a:lnTo>
                    <a:pt x="1098041" y="2712558"/>
                  </a:lnTo>
                  <a:lnTo>
                    <a:pt x="1151839" y="2713340"/>
                  </a:lnTo>
                  <a:lnTo>
                    <a:pt x="1206410" y="2713956"/>
                  </a:lnTo>
                  <a:lnTo>
                    <a:pt x="1261787" y="2714398"/>
                  </a:lnTo>
                  <a:lnTo>
                    <a:pt x="1318002" y="2714660"/>
                  </a:lnTo>
                  <a:lnTo>
                    <a:pt x="1375086" y="2714735"/>
                  </a:lnTo>
                  <a:lnTo>
                    <a:pt x="1433073" y="2714616"/>
                  </a:lnTo>
                  <a:lnTo>
                    <a:pt x="1491994" y="2714296"/>
                  </a:lnTo>
                  <a:lnTo>
                    <a:pt x="1551881" y="2713768"/>
                  </a:lnTo>
                  <a:lnTo>
                    <a:pt x="1612768" y="2713024"/>
                  </a:lnTo>
                  <a:lnTo>
                    <a:pt x="1674685" y="2712059"/>
                  </a:lnTo>
                  <a:lnTo>
                    <a:pt x="1717822" y="2711314"/>
                  </a:lnTo>
                  <a:lnTo>
                    <a:pt x="1761361" y="2710559"/>
                  </a:lnTo>
                  <a:lnTo>
                    <a:pt x="1805299" y="2709791"/>
                  </a:lnTo>
                  <a:lnTo>
                    <a:pt x="1849630" y="2709005"/>
                  </a:lnTo>
                  <a:lnTo>
                    <a:pt x="1894350" y="2708197"/>
                  </a:lnTo>
                  <a:lnTo>
                    <a:pt x="1939455" y="2707363"/>
                  </a:lnTo>
                  <a:lnTo>
                    <a:pt x="1984940" y="2706499"/>
                  </a:lnTo>
                  <a:lnTo>
                    <a:pt x="2030800" y="2705601"/>
                  </a:lnTo>
                  <a:lnTo>
                    <a:pt x="2077032" y="2704664"/>
                  </a:lnTo>
                  <a:lnTo>
                    <a:pt x="2123630" y="2703684"/>
                  </a:lnTo>
                  <a:lnTo>
                    <a:pt x="2170590" y="2702657"/>
                  </a:lnTo>
                  <a:lnTo>
                    <a:pt x="2217908" y="2701579"/>
                  </a:lnTo>
                  <a:lnTo>
                    <a:pt x="2265578" y="2700446"/>
                  </a:lnTo>
                  <a:lnTo>
                    <a:pt x="2313598" y="2699253"/>
                  </a:lnTo>
                  <a:lnTo>
                    <a:pt x="2361961" y="2697996"/>
                  </a:lnTo>
                  <a:lnTo>
                    <a:pt x="2410664" y="2696672"/>
                  </a:lnTo>
                  <a:lnTo>
                    <a:pt x="2459702" y="2695275"/>
                  </a:lnTo>
                  <a:lnTo>
                    <a:pt x="2509071" y="2693802"/>
                  </a:lnTo>
                  <a:lnTo>
                    <a:pt x="2558765" y="2692249"/>
                  </a:lnTo>
                  <a:lnTo>
                    <a:pt x="2608781" y="2690611"/>
                  </a:lnTo>
                  <a:lnTo>
                    <a:pt x="2659114" y="2688884"/>
                  </a:lnTo>
                  <a:lnTo>
                    <a:pt x="2709760" y="2687064"/>
                  </a:lnTo>
                  <a:lnTo>
                    <a:pt x="2760713" y="2685147"/>
                  </a:lnTo>
                  <a:lnTo>
                    <a:pt x="2811970" y="2683129"/>
                  </a:lnTo>
                  <a:lnTo>
                    <a:pt x="2863526" y="2681005"/>
                  </a:lnTo>
                  <a:lnTo>
                    <a:pt x="2915376" y="2678771"/>
                  </a:lnTo>
                  <a:lnTo>
                    <a:pt x="2967517" y="2676423"/>
                  </a:lnTo>
                  <a:lnTo>
                    <a:pt x="3019943" y="2673957"/>
                  </a:lnTo>
                  <a:lnTo>
                    <a:pt x="3072649" y="2671369"/>
                  </a:lnTo>
                  <a:lnTo>
                    <a:pt x="3125633" y="2668655"/>
                  </a:lnTo>
                  <a:lnTo>
                    <a:pt x="3178888" y="2665809"/>
                  </a:lnTo>
                  <a:lnTo>
                    <a:pt x="3232411" y="2662829"/>
                  </a:lnTo>
                  <a:lnTo>
                    <a:pt x="3286196" y="2659710"/>
                  </a:lnTo>
                  <a:lnTo>
                    <a:pt x="3340240" y="2656448"/>
                  </a:lnTo>
                  <a:lnTo>
                    <a:pt x="3394538" y="2653038"/>
                  </a:lnTo>
                  <a:lnTo>
                    <a:pt x="3449085" y="2649476"/>
                  </a:lnTo>
                  <a:lnTo>
                    <a:pt x="3503878" y="2645759"/>
                  </a:lnTo>
                  <a:lnTo>
                    <a:pt x="3558910" y="2641882"/>
                  </a:lnTo>
                  <a:lnTo>
                    <a:pt x="3614179" y="2637841"/>
                  </a:lnTo>
                  <a:lnTo>
                    <a:pt x="3669679" y="2633631"/>
                  </a:lnTo>
                  <a:lnTo>
                    <a:pt x="3725405" y="2629249"/>
                  </a:lnTo>
                  <a:lnTo>
                    <a:pt x="3781355" y="2624690"/>
                  </a:lnTo>
                  <a:lnTo>
                    <a:pt x="3837522" y="2619950"/>
                  </a:lnTo>
                  <a:lnTo>
                    <a:pt x="3893902" y="2615025"/>
                  </a:lnTo>
                  <a:lnTo>
                    <a:pt x="3950491" y="2609911"/>
                  </a:lnTo>
                  <a:lnTo>
                    <a:pt x="4007285" y="2604603"/>
                  </a:lnTo>
                  <a:lnTo>
                    <a:pt x="4064278" y="2599098"/>
                  </a:lnTo>
                  <a:lnTo>
                    <a:pt x="4121467" y="2593390"/>
                  </a:lnTo>
                  <a:lnTo>
                    <a:pt x="4166848" y="2588756"/>
                  </a:lnTo>
                  <a:lnTo>
                    <a:pt x="4212823" y="2583995"/>
                  </a:lnTo>
                  <a:lnTo>
                    <a:pt x="4259369" y="2579111"/>
                  </a:lnTo>
                  <a:lnTo>
                    <a:pt x="4306464" y="2574106"/>
                  </a:lnTo>
                  <a:lnTo>
                    <a:pt x="4354086" y="2568982"/>
                  </a:lnTo>
                  <a:lnTo>
                    <a:pt x="4402212" y="2563740"/>
                  </a:lnTo>
                  <a:lnTo>
                    <a:pt x="4450821" y="2558382"/>
                  </a:lnTo>
                  <a:lnTo>
                    <a:pt x="4499890" y="2552911"/>
                  </a:lnTo>
                  <a:lnTo>
                    <a:pt x="4549396" y="2547330"/>
                  </a:lnTo>
                  <a:lnTo>
                    <a:pt x="4599318" y="2541638"/>
                  </a:lnTo>
                  <a:lnTo>
                    <a:pt x="4649633" y="2535840"/>
                  </a:lnTo>
                  <a:lnTo>
                    <a:pt x="4700318" y="2529937"/>
                  </a:lnTo>
                  <a:lnTo>
                    <a:pt x="4751353" y="2523930"/>
                  </a:lnTo>
                  <a:lnTo>
                    <a:pt x="4802713" y="2517823"/>
                  </a:lnTo>
                  <a:lnTo>
                    <a:pt x="4854377" y="2511616"/>
                  </a:lnTo>
                  <a:lnTo>
                    <a:pt x="4906323" y="2505313"/>
                  </a:lnTo>
                  <a:lnTo>
                    <a:pt x="4958528" y="2498914"/>
                  </a:lnTo>
                  <a:lnTo>
                    <a:pt x="5010970" y="2492423"/>
                  </a:lnTo>
                  <a:lnTo>
                    <a:pt x="5063627" y="2485840"/>
                  </a:lnTo>
                  <a:lnTo>
                    <a:pt x="5116477" y="2479169"/>
                  </a:lnTo>
                  <a:lnTo>
                    <a:pt x="5169496" y="2472411"/>
                  </a:lnTo>
                  <a:lnTo>
                    <a:pt x="5222664" y="2465569"/>
                  </a:lnTo>
                  <a:lnTo>
                    <a:pt x="5275957" y="2458644"/>
                  </a:lnTo>
                  <a:lnTo>
                    <a:pt x="5329353" y="2451638"/>
                  </a:lnTo>
                  <a:lnTo>
                    <a:pt x="5382830" y="2444553"/>
                  </a:lnTo>
                  <a:lnTo>
                    <a:pt x="5436366" y="2437392"/>
                  </a:lnTo>
                  <a:lnTo>
                    <a:pt x="5489939" y="2430156"/>
                  </a:lnTo>
                  <a:lnTo>
                    <a:pt x="5543526" y="2422848"/>
                  </a:lnTo>
                  <a:lnTo>
                    <a:pt x="5597104" y="2415469"/>
                  </a:lnTo>
                  <a:lnTo>
                    <a:pt x="5650652" y="2408022"/>
                  </a:lnTo>
                  <a:lnTo>
                    <a:pt x="5704147" y="2400508"/>
                  </a:lnTo>
                  <a:lnTo>
                    <a:pt x="5757567" y="2392930"/>
                  </a:lnTo>
                  <a:lnTo>
                    <a:pt x="5810890" y="2385290"/>
                  </a:lnTo>
                  <a:lnTo>
                    <a:pt x="5864093" y="2377589"/>
                  </a:lnTo>
                  <a:lnTo>
                    <a:pt x="5917155" y="2369831"/>
                  </a:lnTo>
                  <a:lnTo>
                    <a:pt x="5970052" y="2362016"/>
                  </a:lnTo>
                  <a:lnTo>
                    <a:pt x="6022762" y="2354147"/>
                  </a:lnTo>
                  <a:lnTo>
                    <a:pt x="6075264" y="2346225"/>
                  </a:lnTo>
                  <a:lnTo>
                    <a:pt x="6127535" y="2338254"/>
                  </a:lnTo>
                  <a:lnTo>
                    <a:pt x="6179552" y="2330235"/>
                  </a:lnTo>
                  <a:lnTo>
                    <a:pt x="6231294" y="2322169"/>
                  </a:lnTo>
                  <a:lnTo>
                    <a:pt x="6282738" y="2314060"/>
                  </a:lnTo>
                  <a:lnTo>
                    <a:pt x="6333861" y="2305908"/>
                  </a:lnTo>
                  <a:lnTo>
                    <a:pt x="6384643" y="2297717"/>
                  </a:lnTo>
                  <a:lnTo>
                    <a:pt x="6435059" y="2289488"/>
                  </a:lnTo>
                  <a:lnTo>
                    <a:pt x="6485088" y="2281223"/>
                  </a:lnTo>
                  <a:lnTo>
                    <a:pt x="6534707" y="2272925"/>
                  </a:lnTo>
                  <a:lnTo>
                    <a:pt x="6583895" y="2264594"/>
                  </a:lnTo>
                  <a:lnTo>
                    <a:pt x="6632629" y="2256234"/>
                  </a:lnTo>
                  <a:lnTo>
                    <a:pt x="6680887" y="2247846"/>
                  </a:lnTo>
                  <a:lnTo>
                    <a:pt x="6728646" y="2239433"/>
                  </a:lnTo>
                  <a:lnTo>
                    <a:pt x="6775884" y="2230996"/>
                  </a:lnTo>
                  <a:lnTo>
                    <a:pt x="6822580" y="2222538"/>
                  </a:lnTo>
                  <a:lnTo>
                    <a:pt x="6868709" y="2214060"/>
                  </a:lnTo>
                  <a:lnTo>
                    <a:pt x="6914251" y="2205564"/>
                  </a:lnTo>
                  <a:lnTo>
                    <a:pt x="6959183" y="2197053"/>
                  </a:lnTo>
                  <a:lnTo>
                    <a:pt x="7003483" y="2188529"/>
                  </a:lnTo>
                  <a:lnTo>
                    <a:pt x="7047128" y="2179993"/>
                  </a:lnTo>
                  <a:lnTo>
                    <a:pt x="7090096" y="2171448"/>
                  </a:lnTo>
                  <a:lnTo>
                    <a:pt x="7132365" y="2162896"/>
                  </a:lnTo>
                  <a:lnTo>
                    <a:pt x="7173912" y="2154339"/>
                  </a:lnTo>
                  <a:lnTo>
                    <a:pt x="7235214" y="2141427"/>
                  </a:lnTo>
                  <a:lnTo>
                    <a:pt x="7296535" y="2128167"/>
                  </a:lnTo>
                  <a:lnTo>
                    <a:pt x="7357821" y="2114579"/>
                  </a:lnTo>
                  <a:lnTo>
                    <a:pt x="7419021" y="2100683"/>
                  </a:lnTo>
                  <a:lnTo>
                    <a:pt x="7480082" y="2086499"/>
                  </a:lnTo>
                  <a:lnTo>
                    <a:pt x="7540953" y="2072045"/>
                  </a:lnTo>
                  <a:lnTo>
                    <a:pt x="7601581" y="2057343"/>
                  </a:lnTo>
                  <a:lnTo>
                    <a:pt x="7661913" y="2042410"/>
                  </a:lnTo>
                  <a:lnTo>
                    <a:pt x="7721898" y="2027267"/>
                  </a:lnTo>
                  <a:lnTo>
                    <a:pt x="7781483" y="2011934"/>
                  </a:lnTo>
                  <a:lnTo>
                    <a:pt x="7840617" y="1996430"/>
                  </a:lnTo>
                  <a:lnTo>
                    <a:pt x="7899247" y="1980774"/>
                  </a:lnTo>
                  <a:lnTo>
                    <a:pt x="7957320" y="1964987"/>
                  </a:lnTo>
                  <a:lnTo>
                    <a:pt x="8014785" y="1949088"/>
                  </a:lnTo>
                  <a:lnTo>
                    <a:pt x="8071589" y="1933096"/>
                  </a:lnTo>
                  <a:lnTo>
                    <a:pt x="8127681" y="1917032"/>
                  </a:lnTo>
                  <a:lnTo>
                    <a:pt x="8183007" y="1900915"/>
                  </a:lnTo>
                  <a:lnTo>
                    <a:pt x="8237516" y="1884764"/>
                  </a:lnTo>
                  <a:lnTo>
                    <a:pt x="8291156" y="1868599"/>
                  </a:lnTo>
                  <a:lnTo>
                    <a:pt x="8343874" y="1852440"/>
                  </a:lnTo>
                  <a:lnTo>
                    <a:pt x="8395618" y="1836306"/>
                  </a:lnTo>
                  <a:lnTo>
                    <a:pt x="8446336" y="1820217"/>
                  </a:lnTo>
                  <a:lnTo>
                    <a:pt x="8495976" y="1804193"/>
                  </a:lnTo>
                  <a:lnTo>
                    <a:pt x="8544485" y="1788253"/>
                  </a:lnTo>
                  <a:lnTo>
                    <a:pt x="8591812" y="1772416"/>
                  </a:lnTo>
                  <a:lnTo>
                    <a:pt x="8637903" y="1756703"/>
                  </a:lnTo>
                  <a:lnTo>
                    <a:pt x="8682708" y="1741134"/>
                  </a:lnTo>
                  <a:lnTo>
                    <a:pt x="8726173" y="1725727"/>
                  </a:lnTo>
                  <a:lnTo>
                    <a:pt x="8768247" y="1710502"/>
                  </a:lnTo>
                  <a:lnTo>
                    <a:pt x="8808876" y="1695479"/>
                  </a:lnTo>
                  <a:lnTo>
                    <a:pt x="8848010" y="1680678"/>
                  </a:lnTo>
                  <a:lnTo>
                    <a:pt x="8885596" y="1666118"/>
                  </a:lnTo>
                  <a:lnTo>
                    <a:pt x="8921582" y="1651819"/>
                  </a:lnTo>
                  <a:lnTo>
                    <a:pt x="8988543" y="1624082"/>
                  </a:lnTo>
                  <a:lnTo>
                    <a:pt x="9048476" y="1597624"/>
                  </a:lnTo>
                  <a:lnTo>
                    <a:pt x="9075676" y="1584923"/>
                  </a:lnTo>
                  <a:lnTo>
                    <a:pt x="9078912" y="1583346"/>
                  </a:lnTo>
                </a:path>
                <a:path w="9079230" h="2715260">
                  <a:moveTo>
                    <a:pt x="0" y="871372"/>
                  </a:moveTo>
                  <a:lnTo>
                    <a:pt x="35919" y="852340"/>
                  </a:lnTo>
                  <a:lnTo>
                    <a:pt x="71982" y="833312"/>
                  </a:lnTo>
                  <a:lnTo>
                    <a:pt x="108334" y="814288"/>
                  </a:lnTo>
                  <a:lnTo>
                    <a:pt x="145117" y="795270"/>
                  </a:lnTo>
                  <a:lnTo>
                    <a:pt x="182475" y="776260"/>
                  </a:lnTo>
                  <a:lnTo>
                    <a:pt x="220554" y="757258"/>
                  </a:lnTo>
                  <a:lnTo>
                    <a:pt x="259495" y="738268"/>
                  </a:lnTo>
                  <a:lnTo>
                    <a:pt x="299443" y="719289"/>
                  </a:lnTo>
                  <a:lnTo>
                    <a:pt x="340543" y="700324"/>
                  </a:lnTo>
                  <a:lnTo>
                    <a:pt x="382937" y="681374"/>
                  </a:lnTo>
                  <a:lnTo>
                    <a:pt x="426770" y="662441"/>
                  </a:lnTo>
                  <a:lnTo>
                    <a:pt x="472186" y="643526"/>
                  </a:lnTo>
                  <a:lnTo>
                    <a:pt x="519328" y="624630"/>
                  </a:lnTo>
                  <a:lnTo>
                    <a:pt x="568340" y="605756"/>
                  </a:lnTo>
                  <a:lnTo>
                    <a:pt x="619367" y="586904"/>
                  </a:lnTo>
                  <a:lnTo>
                    <a:pt x="672551" y="568077"/>
                  </a:lnTo>
                  <a:lnTo>
                    <a:pt x="728038" y="549274"/>
                  </a:lnTo>
                  <a:lnTo>
                    <a:pt x="785970" y="530500"/>
                  </a:lnTo>
                  <a:lnTo>
                    <a:pt x="846491" y="511753"/>
                  </a:lnTo>
                  <a:lnTo>
                    <a:pt x="909746" y="493037"/>
                  </a:lnTo>
                  <a:lnTo>
                    <a:pt x="975878" y="474352"/>
                  </a:lnTo>
                  <a:lnTo>
                    <a:pt x="1045032" y="455701"/>
                  </a:lnTo>
                  <a:lnTo>
                    <a:pt x="1082438" y="445844"/>
                  </a:lnTo>
                  <a:lnTo>
                    <a:pt x="1120574" y="435788"/>
                  </a:lnTo>
                  <a:lnTo>
                    <a:pt x="1159427" y="425547"/>
                  </a:lnTo>
                  <a:lnTo>
                    <a:pt x="1198986" y="415139"/>
                  </a:lnTo>
                  <a:lnTo>
                    <a:pt x="1239240" y="404578"/>
                  </a:lnTo>
                  <a:lnTo>
                    <a:pt x="1280178" y="393882"/>
                  </a:lnTo>
                  <a:lnTo>
                    <a:pt x="1321786" y="383065"/>
                  </a:lnTo>
                  <a:lnTo>
                    <a:pt x="1364055" y="372143"/>
                  </a:lnTo>
                  <a:lnTo>
                    <a:pt x="1406972" y="361133"/>
                  </a:lnTo>
                  <a:lnTo>
                    <a:pt x="1450526" y="350050"/>
                  </a:lnTo>
                  <a:lnTo>
                    <a:pt x="1494705" y="338911"/>
                  </a:lnTo>
                  <a:lnTo>
                    <a:pt x="1539498" y="327730"/>
                  </a:lnTo>
                  <a:lnTo>
                    <a:pt x="1584893" y="316524"/>
                  </a:lnTo>
                  <a:lnTo>
                    <a:pt x="1630878" y="305310"/>
                  </a:lnTo>
                  <a:lnTo>
                    <a:pt x="1677443" y="294101"/>
                  </a:lnTo>
                  <a:lnTo>
                    <a:pt x="1724575" y="282915"/>
                  </a:lnTo>
                  <a:lnTo>
                    <a:pt x="1772263" y="271768"/>
                  </a:lnTo>
                  <a:lnTo>
                    <a:pt x="1820495" y="260675"/>
                  </a:lnTo>
                  <a:lnTo>
                    <a:pt x="1869260" y="249651"/>
                  </a:lnTo>
                  <a:lnTo>
                    <a:pt x="1918546" y="238714"/>
                  </a:lnTo>
                  <a:lnTo>
                    <a:pt x="1968342" y="227879"/>
                  </a:lnTo>
                  <a:lnTo>
                    <a:pt x="2018636" y="217161"/>
                  </a:lnTo>
                  <a:lnTo>
                    <a:pt x="2069417" y="206577"/>
                  </a:lnTo>
                  <a:lnTo>
                    <a:pt x="2120672" y="196143"/>
                  </a:lnTo>
                  <a:lnTo>
                    <a:pt x="2172391" y="185873"/>
                  </a:lnTo>
                  <a:lnTo>
                    <a:pt x="2224562" y="175785"/>
                  </a:lnTo>
                  <a:lnTo>
                    <a:pt x="2277173" y="165894"/>
                  </a:lnTo>
                  <a:lnTo>
                    <a:pt x="2330212" y="156216"/>
                  </a:lnTo>
                  <a:lnTo>
                    <a:pt x="2383669" y="146767"/>
                  </a:lnTo>
                  <a:lnTo>
                    <a:pt x="2437532" y="137562"/>
                  </a:lnTo>
                  <a:lnTo>
                    <a:pt x="2491788" y="128618"/>
                  </a:lnTo>
                  <a:lnTo>
                    <a:pt x="2546427" y="119951"/>
                  </a:lnTo>
                  <a:lnTo>
                    <a:pt x="2601437" y="111575"/>
                  </a:lnTo>
                  <a:lnTo>
                    <a:pt x="2656806" y="103508"/>
                  </a:lnTo>
                  <a:lnTo>
                    <a:pt x="2712523" y="95765"/>
                  </a:lnTo>
                  <a:lnTo>
                    <a:pt x="2768576" y="88361"/>
                  </a:lnTo>
                  <a:lnTo>
                    <a:pt x="2824954" y="81314"/>
                  </a:lnTo>
                  <a:lnTo>
                    <a:pt x="2881645" y="74638"/>
                  </a:lnTo>
                  <a:lnTo>
                    <a:pt x="2938638" y="68350"/>
                  </a:lnTo>
                  <a:lnTo>
                    <a:pt x="2995920" y="62465"/>
                  </a:lnTo>
                  <a:lnTo>
                    <a:pt x="3053481" y="56999"/>
                  </a:lnTo>
                  <a:lnTo>
                    <a:pt x="3111309" y="51968"/>
                  </a:lnTo>
                  <a:lnTo>
                    <a:pt x="3155746" y="48359"/>
                  </a:lnTo>
                  <a:lnTo>
                    <a:pt x="3200523" y="44877"/>
                  </a:lnTo>
                  <a:lnTo>
                    <a:pt x="3245634" y="41521"/>
                  </a:lnTo>
                  <a:lnTo>
                    <a:pt x="3291074" y="38292"/>
                  </a:lnTo>
                  <a:lnTo>
                    <a:pt x="3336836" y="35191"/>
                  </a:lnTo>
                  <a:lnTo>
                    <a:pt x="3382917" y="32217"/>
                  </a:lnTo>
                  <a:lnTo>
                    <a:pt x="3429309" y="29372"/>
                  </a:lnTo>
                  <a:lnTo>
                    <a:pt x="3476008" y="26655"/>
                  </a:lnTo>
                  <a:lnTo>
                    <a:pt x="3523007" y="24067"/>
                  </a:lnTo>
                  <a:lnTo>
                    <a:pt x="3570302" y="21609"/>
                  </a:lnTo>
                  <a:lnTo>
                    <a:pt x="3617887" y="19281"/>
                  </a:lnTo>
                  <a:lnTo>
                    <a:pt x="3665755" y="17084"/>
                  </a:lnTo>
                  <a:lnTo>
                    <a:pt x="3713903" y="15017"/>
                  </a:lnTo>
                  <a:lnTo>
                    <a:pt x="3762323" y="13081"/>
                  </a:lnTo>
                  <a:lnTo>
                    <a:pt x="3811010" y="11277"/>
                  </a:lnTo>
                  <a:lnTo>
                    <a:pt x="3859960" y="9605"/>
                  </a:lnTo>
                  <a:lnTo>
                    <a:pt x="3909166" y="8066"/>
                  </a:lnTo>
                  <a:lnTo>
                    <a:pt x="3958623" y="6659"/>
                  </a:lnTo>
                  <a:lnTo>
                    <a:pt x="4008325" y="5386"/>
                  </a:lnTo>
                  <a:lnTo>
                    <a:pt x="4058266" y="4247"/>
                  </a:lnTo>
                  <a:lnTo>
                    <a:pt x="4108442" y="3241"/>
                  </a:lnTo>
                  <a:lnTo>
                    <a:pt x="4158846" y="2371"/>
                  </a:lnTo>
                  <a:lnTo>
                    <a:pt x="4209473" y="1636"/>
                  </a:lnTo>
                  <a:lnTo>
                    <a:pt x="4260317" y="1036"/>
                  </a:lnTo>
                  <a:lnTo>
                    <a:pt x="4311373" y="572"/>
                  </a:lnTo>
                  <a:lnTo>
                    <a:pt x="4362636" y="244"/>
                  </a:lnTo>
                  <a:lnTo>
                    <a:pt x="4414099" y="53"/>
                  </a:lnTo>
                  <a:lnTo>
                    <a:pt x="4465757" y="0"/>
                  </a:lnTo>
                  <a:lnTo>
                    <a:pt x="4517604" y="83"/>
                  </a:lnTo>
                  <a:lnTo>
                    <a:pt x="4569636" y="305"/>
                  </a:lnTo>
                  <a:lnTo>
                    <a:pt x="4621846" y="666"/>
                  </a:lnTo>
                  <a:lnTo>
                    <a:pt x="4674229" y="1165"/>
                  </a:lnTo>
                  <a:lnTo>
                    <a:pt x="4726779" y="1804"/>
                  </a:lnTo>
                  <a:lnTo>
                    <a:pt x="4779491" y="2583"/>
                  </a:lnTo>
                  <a:lnTo>
                    <a:pt x="4832360" y="3501"/>
                  </a:lnTo>
                  <a:lnTo>
                    <a:pt x="4885378" y="4560"/>
                  </a:lnTo>
                  <a:lnTo>
                    <a:pt x="4938542" y="5761"/>
                  </a:lnTo>
                  <a:lnTo>
                    <a:pt x="4991845" y="7102"/>
                  </a:lnTo>
                  <a:lnTo>
                    <a:pt x="5045282" y="8586"/>
                  </a:lnTo>
                  <a:lnTo>
                    <a:pt x="5098848" y="10212"/>
                  </a:lnTo>
                  <a:lnTo>
                    <a:pt x="5152536" y="11981"/>
                  </a:lnTo>
                  <a:lnTo>
                    <a:pt x="5206341" y="13893"/>
                  </a:lnTo>
                  <a:lnTo>
                    <a:pt x="5260258" y="15948"/>
                  </a:lnTo>
                  <a:lnTo>
                    <a:pt x="5314281" y="18147"/>
                  </a:lnTo>
                  <a:lnTo>
                    <a:pt x="5368405" y="20491"/>
                  </a:lnTo>
                  <a:lnTo>
                    <a:pt x="5422624" y="22980"/>
                  </a:lnTo>
                  <a:lnTo>
                    <a:pt x="5476932" y="25614"/>
                  </a:lnTo>
                  <a:lnTo>
                    <a:pt x="5531323" y="28394"/>
                  </a:lnTo>
                  <a:lnTo>
                    <a:pt x="5585793" y="31320"/>
                  </a:lnTo>
                  <a:lnTo>
                    <a:pt x="5640336" y="34392"/>
                  </a:lnTo>
                  <a:lnTo>
                    <a:pt x="5694946" y="37612"/>
                  </a:lnTo>
                  <a:lnTo>
                    <a:pt x="5749617" y="40979"/>
                  </a:lnTo>
                  <a:lnTo>
                    <a:pt x="5804345" y="44493"/>
                  </a:lnTo>
                  <a:lnTo>
                    <a:pt x="5859122" y="48156"/>
                  </a:lnTo>
                  <a:lnTo>
                    <a:pt x="5913945" y="51968"/>
                  </a:lnTo>
                  <a:lnTo>
                    <a:pt x="5961560" y="55463"/>
                  </a:lnTo>
                  <a:lnTo>
                    <a:pt x="6010118" y="59261"/>
                  </a:lnTo>
                  <a:lnTo>
                    <a:pt x="6059575" y="63352"/>
                  </a:lnTo>
                  <a:lnTo>
                    <a:pt x="6109892" y="67727"/>
                  </a:lnTo>
                  <a:lnTo>
                    <a:pt x="6161027" y="72376"/>
                  </a:lnTo>
                  <a:lnTo>
                    <a:pt x="6212939" y="77290"/>
                  </a:lnTo>
                  <a:lnTo>
                    <a:pt x="6265586" y="82458"/>
                  </a:lnTo>
                  <a:lnTo>
                    <a:pt x="6318929" y="87870"/>
                  </a:lnTo>
                  <a:lnTo>
                    <a:pt x="6372924" y="93517"/>
                  </a:lnTo>
                  <a:lnTo>
                    <a:pt x="6427532" y="99389"/>
                  </a:lnTo>
                  <a:lnTo>
                    <a:pt x="6482711" y="105477"/>
                  </a:lnTo>
                  <a:lnTo>
                    <a:pt x="6538420" y="111770"/>
                  </a:lnTo>
                  <a:lnTo>
                    <a:pt x="6594617" y="118258"/>
                  </a:lnTo>
                  <a:lnTo>
                    <a:pt x="6651262" y="124933"/>
                  </a:lnTo>
                  <a:lnTo>
                    <a:pt x="6708314" y="131783"/>
                  </a:lnTo>
                  <a:lnTo>
                    <a:pt x="6765730" y="138800"/>
                  </a:lnTo>
                  <a:lnTo>
                    <a:pt x="6823470" y="145974"/>
                  </a:lnTo>
                  <a:lnTo>
                    <a:pt x="6881494" y="153294"/>
                  </a:lnTo>
                  <a:lnTo>
                    <a:pt x="6939759" y="160751"/>
                  </a:lnTo>
                  <a:lnTo>
                    <a:pt x="6998224" y="168336"/>
                  </a:lnTo>
                  <a:lnTo>
                    <a:pt x="7056849" y="176038"/>
                  </a:lnTo>
                  <a:lnTo>
                    <a:pt x="7115591" y="183847"/>
                  </a:lnTo>
                  <a:lnTo>
                    <a:pt x="7174411" y="191755"/>
                  </a:lnTo>
                  <a:lnTo>
                    <a:pt x="7233266" y="199750"/>
                  </a:lnTo>
                  <a:lnTo>
                    <a:pt x="7292116" y="207824"/>
                  </a:lnTo>
                  <a:lnTo>
                    <a:pt x="7350919" y="215966"/>
                  </a:lnTo>
                  <a:lnTo>
                    <a:pt x="7409635" y="224167"/>
                  </a:lnTo>
                  <a:lnTo>
                    <a:pt x="7468221" y="232416"/>
                  </a:lnTo>
                  <a:lnTo>
                    <a:pt x="7526638" y="240705"/>
                  </a:lnTo>
                  <a:lnTo>
                    <a:pt x="7584843" y="249024"/>
                  </a:lnTo>
                  <a:lnTo>
                    <a:pt x="7642795" y="257361"/>
                  </a:lnTo>
                  <a:lnTo>
                    <a:pt x="7700454" y="265709"/>
                  </a:lnTo>
                  <a:lnTo>
                    <a:pt x="7757778" y="274057"/>
                  </a:lnTo>
                  <a:lnTo>
                    <a:pt x="7814726" y="282395"/>
                  </a:lnTo>
                  <a:lnTo>
                    <a:pt x="7871257" y="290713"/>
                  </a:lnTo>
                  <a:lnTo>
                    <a:pt x="7927329" y="299002"/>
                  </a:lnTo>
                  <a:lnTo>
                    <a:pt x="7982902" y="307251"/>
                  </a:lnTo>
                  <a:lnTo>
                    <a:pt x="8037934" y="315452"/>
                  </a:lnTo>
                  <a:lnTo>
                    <a:pt x="8092384" y="323595"/>
                  </a:lnTo>
                  <a:lnTo>
                    <a:pt x="8146211" y="331668"/>
                  </a:lnTo>
                  <a:lnTo>
                    <a:pt x="8199373" y="339664"/>
                  </a:lnTo>
                  <a:lnTo>
                    <a:pt x="8251830" y="347571"/>
                  </a:lnTo>
                  <a:lnTo>
                    <a:pt x="8303541" y="355380"/>
                  </a:lnTo>
                  <a:lnTo>
                    <a:pt x="8354464" y="363082"/>
                  </a:lnTo>
                  <a:lnTo>
                    <a:pt x="8404557" y="370667"/>
                  </a:lnTo>
                  <a:lnTo>
                    <a:pt x="8453781" y="378124"/>
                  </a:lnTo>
                  <a:lnTo>
                    <a:pt x="8502093" y="385444"/>
                  </a:lnTo>
                  <a:lnTo>
                    <a:pt x="8549453" y="392618"/>
                  </a:lnTo>
                  <a:lnTo>
                    <a:pt x="8595819" y="399635"/>
                  </a:lnTo>
                  <a:lnTo>
                    <a:pt x="8641150" y="406485"/>
                  </a:lnTo>
                  <a:lnTo>
                    <a:pt x="8685405" y="413160"/>
                  </a:lnTo>
                  <a:lnTo>
                    <a:pt x="8728543" y="419648"/>
                  </a:lnTo>
                  <a:lnTo>
                    <a:pt x="8770522" y="425941"/>
                  </a:lnTo>
                  <a:lnTo>
                    <a:pt x="8811302" y="432029"/>
                  </a:lnTo>
                  <a:lnTo>
                    <a:pt x="8850841" y="437901"/>
                  </a:lnTo>
                  <a:lnTo>
                    <a:pt x="8889098" y="443548"/>
                  </a:lnTo>
                  <a:lnTo>
                    <a:pt x="8961602" y="454128"/>
                  </a:lnTo>
                  <a:lnTo>
                    <a:pt x="9028483" y="463691"/>
                  </a:lnTo>
                  <a:lnTo>
                    <a:pt x="9059713" y="468066"/>
                  </a:lnTo>
                  <a:lnTo>
                    <a:pt x="9078912" y="470711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75" y="5640387"/>
              <a:ext cx="3004820" cy="1211580"/>
            </a:xfrm>
            <a:custGeom>
              <a:avLst/>
              <a:gdLst/>
              <a:ahLst/>
              <a:cxnLst/>
              <a:rect l="l" t="t" r="r" b="b"/>
              <a:pathLst>
                <a:path w="3004820" h="1211579">
                  <a:moveTo>
                    <a:pt x="0" y="0"/>
                  </a:moveTo>
                  <a:lnTo>
                    <a:pt x="51721" y="23517"/>
                  </a:lnTo>
                  <a:lnTo>
                    <a:pt x="103435" y="47027"/>
                  </a:lnTo>
                  <a:lnTo>
                    <a:pt x="155136" y="70525"/>
                  </a:lnTo>
                  <a:lnTo>
                    <a:pt x="206816" y="94002"/>
                  </a:lnTo>
                  <a:lnTo>
                    <a:pt x="258467" y="117452"/>
                  </a:lnTo>
                  <a:lnTo>
                    <a:pt x="310084" y="140868"/>
                  </a:lnTo>
                  <a:lnTo>
                    <a:pt x="361659" y="164244"/>
                  </a:lnTo>
                  <a:lnTo>
                    <a:pt x="413185" y="187573"/>
                  </a:lnTo>
                  <a:lnTo>
                    <a:pt x="464655" y="210849"/>
                  </a:lnTo>
                  <a:lnTo>
                    <a:pt x="516061" y="234063"/>
                  </a:lnTo>
                  <a:lnTo>
                    <a:pt x="567398" y="257211"/>
                  </a:lnTo>
                  <a:lnTo>
                    <a:pt x="618658" y="280284"/>
                  </a:lnTo>
                  <a:lnTo>
                    <a:pt x="669835" y="303277"/>
                  </a:lnTo>
                  <a:lnTo>
                    <a:pt x="720920" y="326182"/>
                  </a:lnTo>
                  <a:lnTo>
                    <a:pt x="771907" y="348994"/>
                  </a:lnTo>
                  <a:lnTo>
                    <a:pt x="822789" y="371704"/>
                  </a:lnTo>
                  <a:lnTo>
                    <a:pt x="873559" y="394306"/>
                  </a:lnTo>
                  <a:lnTo>
                    <a:pt x="924211" y="416795"/>
                  </a:lnTo>
                  <a:lnTo>
                    <a:pt x="974736" y="439162"/>
                  </a:lnTo>
                  <a:lnTo>
                    <a:pt x="1025128" y="461401"/>
                  </a:lnTo>
                  <a:lnTo>
                    <a:pt x="1075380" y="483506"/>
                  </a:lnTo>
                  <a:lnTo>
                    <a:pt x="1125486" y="505470"/>
                  </a:lnTo>
                  <a:lnTo>
                    <a:pt x="1175437" y="527285"/>
                  </a:lnTo>
                  <a:lnTo>
                    <a:pt x="1225227" y="548946"/>
                  </a:lnTo>
                  <a:lnTo>
                    <a:pt x="1274850" y="570446"/>
                  </a:lnTo>
                  <a:lnTo>
                    <a:pt x="1324297" y="591777"/>
                  </a:lnTo>
                  <a:lnTo>
                    <a:pt x="1373563" y="612934"/>
                  </a:lnTo>
                  <a:lnTo>
                    <a:pt x="1422639" y="633908"/>
                  </a:lnTo>
                  <a:lnTo>
                    <a:pt x="1471519" y="654695"/>
                  </a:lnTo>
                  <a:lnTo>
                    <a:pt x="1520197" y="675286"/>
                  </a:lnTo>
                  <a:lnTo>
                    <a:pt x="1568664" y="695676"/>
                  </a:lnTo>
                  <a:lnTo>
                    <a:pt x="1616914" y="715857"/>
                  </a:lnTo>
                  <a:lnTo>
                    <a:pt x="1664941" y="735822"/>
                  </a:lnTo>
                  <a:lnTo>
                    <a:pt x="1712736" y="755566"/>
                  </a:lnTo>
                  <a:lnTo>
                    <a:pt x="1760293" y="775081"/>
                  </a:lnTo>
                  <a:lnTo>
                    <a:pt x="1807605" y="794361"/>
                  </a:lnTo>
                  <a:lnTo>
                    <a:pt x="1854666" y="813398"/>
                  </a:lnTo>
                  <a:lnTo>
                    <a:pt x="1901467" y="832186"/>
                  </a:lnTo>
                  <a:lnTo>
                    <a:pt x="1948002" y="850719"/>
                  </a:lnTo>
                  <a:lnTo>
                    <a:pt x="1994264" y="868990"/>
                  </a:lnTo>
                  <a:lnTo>
                    <a:pt x="2040246" y="886991"/>
                  </a:lnTo>
                  <a:lnTo>
                    <a:pt x="2085941" y="904717"/>
                  </a:lnTo>
                  <a:lnTo>
                    <a:pt x="2131342" y="922160"/>
                  </a:lnTo>
                  <a:lnTo>
                    <a:pt x="2176442" y="939314"/>
                  </a:lnTo>
                  <a:lnTo>
                    <a:pt x="2221234" y="956171"/>
                  </a:lnTo>
                  <a:lnTo>
                    <a:pt x="2265711" y="972726"/>
                  </a:lnTo>
                  <a:lnTo>
                    <a:pt x="2309866" y="988972"/>
                  </a:lnTo>
                  <a:lnTo>
                    <a:pt x="2353692" y="1004901"/>
                  </a:lnTo>
                  <a:lnTo>
                    <a:pt x="2397182" y="1020508"/>
                  </a:lnTo>
                  <a:lnTo>
                    <a:pt x="2440328" y="1035785"/>
                  </a:lnTo>
                  <a:lnTo>
                    <a:pt x="2483125" y="1050725"/>
                  </a:lnTo>
                  <a:lnTo>
                    <a:pt x="2525564" y="1065323"/>
                  </a:lnTo>
                  <a:lnTo>
                    <a:pt x="2567640" y="1079570"/>
                  </a:lnTo>
                  <a:lnTo>
                    <a:pt x="2609344" y="1093462"/>
                  </a:lnTo>
                  <a:lnTo>
                    <a:pt x="2650671" y="1106989"/>
                  </a:lnTo>
                  <a:lnTo>
                    <a:pt x="2691612" y="1120147"/>
                  </a:lnTo>
                  <a:lnTo>
                    <a:pt x="2732161" y="1132928"/>
                  </a:lnTo>
                  <a:lnTo>
                    <a:pt x="2772311" y="1145326"/>
                  </a:lnTo>
                  <a:lnTo>
                    <a:pt x="2812055" y="1157333"/>
                  </a:lnTo>
                  <a:lnTo>
                    <a:pt x="2851386" y="1168944"/>
                  </a:lnTo>
                  <a:lnTo>
                    <a:pt x="2890297" y="1180151"/>
                  </a:lnTo>
                  <a:lnTo>
                    <a:pt x="2928780" y="1190947"/>
                  </a:lnTo>
                  <a:lnTo>
                    <a:pt x="2966830" y="1201327"/>
                  </a:lnTo>
                  <a:lnTo>
                    <a:pt x="3004439" y="121128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87" y="5138104"/>
              <a:ext cx="9079230" cy="1714500"/>
            </a:xfrm>
            <a:custGeom>
              <a:avLst/>
              <a:gdLst/>
              <a:ahLst/>
              <a:cxnLst/>
              <a:rect l="l" t="t" r="r" b="b"/>
              <a:pathLst>
                <a:path w="9079230" h="1714500">
                  <a:moveTo>
                    <a:pt x="0" y="146746"/>
                  </a:moveTo>
                  <a:lnTo>
                    <a:pt x="37323" y="159786"/>
                  </a:lnTo>
                  <a:lnTo>
                    <a:pt x="74768" y="172849"/>
                  </a:lnTo>
                  <a:lnTo>
                    <a:pt x="112457" y="185955"/>
                  </a:lnTo>
                  <a:lnTo>
                    <a:pt x="150510" y="199127"/>
                  </a:lnTo>
                  <a:lnTo>
                    <a:pt x="189049" y="212387"/>
                  </a:lnTo>
                  <a:lnTo>
                    <a:pt x="228196" y="225757"/>
                  </a:lnTo>
                  <a:lnTo>
                    <a:pt x="268072" y="239258"/>
                  </a:lnTo>
                  <a:lnTo>
                    <a:pt x="308798" y="252912"/>
                  </a:lnTo>
                  <a:lnTo>
                    <a:pt x="350497" y="266742"/>
                  </a:lnTo>
                  <a:lnTo>
                    <a:pt x="393290" y="280770"/>
                  </a:lnTo>
                  <a:lnTo>
                    <a:pt x="437298" y="295016"/>
                  </a:lnTo>
                  <a:lnTo>
                    <a:pt x="482642" y="309504"/>
                  </a:lnTo>
                  <a:lnTo>
                    <a:pt x="529445" y="324256"/>
                  </a:lnTo>
                  <a:lnTo>
                    <a:pt x="577827" y="339292"/>
                  </a:lnTo>
                  <a:lnTo>
                    <a:pt x="627911" y="354635"/>
                  </a:lnTo>
                  <a:lnTo>
                    <a:pt x="679817" y="370308"/>
                  </a:lnTo>
                  <a:lnTo>
                    <a:pt x="733668" y="386331"/>
                  </a:lnTo>
                  <a:lnTo>
                    <a:pt x="789584" y="402727"/>
                  </a:lnTo>
                  <a:lnTo>
                    <a:pt x="847687" y="419518"/>
                  </a:lnTo>
                  <a:lnTo>
                    <a:pt x="908100" y="436726"/>
                  </a:lnTo>
                  <a:lnTo>
                    <a:pt x="970942" y="454372"/>
                  </a:lnTo>
                  <a:lnTo>
                    <a:pt x="1036337" y="472479"/>
                  </a:lnTo>
                  <a:lnTo>
                    <a:pt x="1104404" y="491068"/>
                  </a:lnTo>
                  <a:lnTo>
                    <a:pt x="1142879" y="501518"/>
                  </a:lnTo>
                  <a:lnTo>
                    <a:pt x="1182225" y="512219"/>
                  </a:lnTo>
                  <a:lnTo>
                    <a:pt x="1222418" y="523159"/>
                  </a:lnTo>
                  <a:lnTo>
                    <a:pt x="1263434" y="534328"/>
                  </a:lnTo>
                  <a:lnTo>
                    <a:pt x="1305250" y="545712"/>
                  </a:lnTo>
                  <a:lnTo>
                    <a:pt x="1347841" y="557302"/>
                  </a:lnTo>
                  <a:lnTo>
                    <a:pt x="1391182" y="569084"/>
                  </a:lnTo>
                  <a:lnTo>
                    <a:pt x="1435251" y="581049"/>
                  </a:lnTo>
                  <a:lnTo>
                    <a:pt x="1480022" y="593183"/>
                  </a:lnTo>
                  <a:lnTo>
                    <a:pt x="1525473" y="605476"/>
                  </a:lnTo>
                  <a:lnTo>
                    <a:pt x="1571578" y="617917"/>
                  </a:lnTo>
                  <a:lnTo>
                    <a:pt x="1618315" y="630493"/>
                  </a:lnTo>
                  <a:lnTo>
                    <a:pt x="1665658" y="643193"/>
                  </a:lnTo>
                  <a:lnTo>
                    <a:pt x="1713584" y="656005"/>
                  </a:lnTo>
                  <a:lnTo>
                    <a:pt x="1762068" y="668919"/>
                  </a:lnTo>
                  <a:lnTo>
                    <a:pt x="1811087" y="681922"/>
                  </a:lnTo>
                  <a:lnTo>
                    <a:pt x="1860617" y="695002"/>
                  </a:lnTo>
                  <a:lnTo>
                    <a:pt x="1910634" y="708149"/>
                  </a:lnTo>
                  <a:lnTo>
                    <a:pt x="1961113" y="721351"/>
                  </a:lnTo>
                  <a:lnTo>
                    <a:pt x="2012030" y="734597"/>
                  </a:lnTo>
                  <a:lnTo>
                    <a:pt x="2063362" y="747874"/>
                  </a:lnTo>
                  <a:lnTo>
                    <a:pt x="2115085" y="761171"/>
                  </a:lnTo>
                  <a:lnTo>
                    <a:pt x="2167173" y="774476"/>
                  </a:lnTo>
                  <a:lnTo>
                    <a:pt x="2219604" y="787779"/>
                  </a:lnTo>
                  <a:lnTo>
                    <a:pt x="2272354" y="801068"/>
                  </a:lnTo>
                  <a:lnTo>
                    <a:pt x="2325397" y="814330"/>
                  </a:lnTo>
                  <a:lnTo>
                    <a:pt x="2378711" y="827555"/>
                  </a:lnTo>
                  <a:lnTo>
                    <a:pt x="2432271" y="840731"/>
                  </a:lnTo>
                  <a:lnTo>
                    <a:pt x="2486053" y="853847"/>
                  </a:lnTo>
                  <a:lnTo>
                    <a:pt x="2540033" y="866890"/>
                  </a:lnTo>
                  <a:lnTo>
                    <a:pt x="2594188" y="879850"/>
                  </a:lnTo>
                  <a:lnTo>
                    <a:pt x="2648492" y="892714"/>
                  </a:lnTo>
                  <a:lnTo>
                    <a:pt x="2702922" y="905472"/>
                  </a:lnTo>
                  <a:lnTo>
                    <a:pt x="2757454" y="918111"/>
                  </a:lnTo>
                  <a:lnTo>
                    <a:pt x="2812064" y="930621"/>
                  </a:lnTo>
                  <a:lnTo>
                    <a:pt x="2866728" y="942989"/>
                  </a:lnTo>
                  <a:lnTo>
                    <a:pt x="2921421" y="955205"/>
                  </a:lnTo>
                  <a:lnTo>
                    <a:pt x="2976120" y="967256"/>
                  </a:lnTo>
                  <a:lnTo>
                    <a:pt x="3030801" y="979131"/>
                  </a:lnTo>
                  <a:lnTo>
                    <a:pt x="3085440" y="990818"/>
                  </a:lnTo>
                  <a:lnTo>
                    <a:pt x="3140012" y="1002307"/>
                  </a:lnTo>
                  <a:lnTo>
                    <a:pt x="3194494" y="1013585"/>
                  </a:lnTo>
                  <a:lnTo>
                    <a:pt x="3240453" y="1022973"/>
                  </a:lnTo>
                  <a:lnTo>
                    <a:pt x="3286876" y="1032372"/>
                  </a:lnTo>
                  <a:lnTo>
                    <a:pt x="3333745" y="1041778"/>
                  </a:lnTo>
                  <a:lnTo>
                    <a:pt x="3381039" y="1051189"/>
                  </a:lnTo>
                  <a:lnTo>
                    <a:pt x="3428739" y="1060600"/>
                  </a:lnTo>
                  <a:lnTo>
                    <a:pt x="3476824" y="1070008"/>
                  </a:lnTo>
                  <a:lnTo>
                    <a:pt x="3525276" y="1079410"/>
                  </a:lnTo>
                  <a:lnTo>
                    <a:pt x="3574075" y="1088802"/>
                  </a:lnTo>
                  <a:lnTo>
                    <a:pt x="3623201" y="1098181"/>
                  </a:lnTo>
                  <a:lnTo>
                    <a:pt x="3672635" y="1107544"/>
                  </a:lnTo>
                  <a:lnTo>
                    <a:pt x="3722356" y="1116886"/>
                  </a:lnTo>
                  <a:lnTo>
                    <a:pt x="3772345" y="1126205"/>
                  </a:lnTo>
                  <a:lnTo>
                    <a:pt x="3822583" y="1135498"/>
                  </a:lnTo>
                  <a:lnTo>
                    <a:pt x="3873050" y="1144760"/>
                  </a:lnTo>
                  <a:lnTo>
                    <a:pt x="3923726" y="1153988"/>
                  </a:lnTo>
                  <a:lnTo>
                    <a:pt x="3974591" y="1163180"/>
                  </a:lnTo>
                  <a:lnTo>
                    <a:pt x="4025626" y="1172331"/>
                  </a:lnTo>
                  <a:lnTo>
                    <a:pt x="4076812" y="1181438"/>
                  </a:lnTo>
                  <a:lnTo>
                    <a:pt x="4128128" y="1190497"/>
                  </a:lnTo>
                  <a:lnTo>
                    <a:pt x="4179555" y="1199506"/>
                  </a:lnTo>
                  <a:lnTo>
                    <a:pt x="4231073" y="1208461"/>
                  </a:lnTo>
                  <a:lnTo>
                    <a:pt x="4282663" y="1217358"/>
                  </a:lnTo>
                  <a:lnTo>
                    <a:pt x="4334305" y="1226195"/>
                  </a:lnTo>
                  <a:lnTo>
                    <a:pt x="4385979" y="1234966"/>
                  </a:lnTo>
                  <a:lnTo>
                    <a:pt x="4437665" y="1243670"/>
                  </a:lnTo>
                  <a:lnTo>
                    <a:pt x="4489345" y="1252303"/>
                  </a:lnTo>
                  <a:lnTo>
                    <a:pt x="4540998" y="1260861"/>
                  </a:lnTo>
                  <a:lnTo>
                    <a:pt x="4592605" y="1269341"/>
                  </a:lnTo>
                  <a:lnTo>
                    <a:pt x="4644145" y="1277739"/>
                  </a:lnTo>
                  <a:lnTo>
                    <a:pt x="4695600" y="1286053"/>
                  </a:lnTo>
                  <a:lnTo>
                    <a:pt x="4746950" y="1294278"/>
                  </a:lnTo>
                  <a:lnTo>
                    <a:pt x="4798175" y="1302411"/>
                  </a:lnTo>
                  <a:lnTo>
                    <a:pt x="4849255" y="1310449"/>
                  </a:lnTo>
                  <a:lnTo>
                    <a:pt x="4900172" y="1318389"/>
                  </a:lnTo>
                  <a:lnTo>
                    <a:pt x="4950904" y="1326226"/>
                  </a:lnTo>
                  <a:lnTo>
                    <a:pt x="5001432" y="1333958"/>
                  </a:lnTo>
                  <a:lnTo>
                    <a:pt x="5051738" y="1341581"/>
                  </a:lnTo>
                  <a:lnTo>
                    <a:pt x="5101800" y="1349092"/>
                  </a:lnTo>
                  <a:lnTo>
                    <a:pt x="5151600" y="1356487"/>
                  </a:lnTo>
                  <a:lnTo>
                    <a:pt x="5201118" y="1363763"/>
                  </a:lnTo>
                  <a:lnTo>
                    <a:pt x="5250334" y="1370917"/>
                  </a:lnTo>
                  <a:lnTo>
                    <a:pt x="5299229" y="1377944"/>
                  </a:lnTo>
                  <a:lnTo>
                    <a:pt x="5347783" y="1384842"/>
                  </a:lnTo>
                  <a:lnTo>
                    <a:pt x="5395975" y="1391607"/>
                  </a:lnTo>
                  <a:lnTo>
                    <a:pt x="5443788" y="1398236"/>
                  </a:lnTo>
                  <a:lnTo>
                    <a:pt x="5491200" y="1404725"/>
                  </a:lnTo>
                  <a:lnTo>
                    <a:pt x="5538192" y="1411071"/>
                  </a:lnTo>
                  <a:lnTo>
                    <a:pt x="5584746" y="1417271"/>
                  </a:lnTo>
                  <a:lnTo>
                    <a:pt x="5630840" y="1423321"/>
                  </a:lnTo>
                  <a:lnTo>
                    <a:pt x="5676455" y="1429217"/>
                  </a:lnTo>
                  <a:lnTo>
                    <a:pt x="5731875" y="1436212"/>
                  </a:lnTo>
                  <a:lnTo>
                    <a:pt x="5787472" y="1443005"/>
                  </a:lnTo>
                  <a:lnTo>
                    <a:pt x="5843214" y="1449602"/>
                  </a:lnTo>
                  <a:lnTo>
                    <a:pt x="5899065" y="1456006"/>
                  </a:lnTo>
                  <a:lnTo>
                    <a:pt x="5954992" y="1462222"/>
                  </a:lnTo>
                  <a:lnTo>
                    <a:pt x="6010961" y="1468254"/>
                  </a:lnTo>
                  <a:lnTo>
                    <a:pt x="6066937" y="1474106"/>
                  </a:lnTo>
                  <a:lnTo>
                    <a:pt x="6122886" y="1479782"/>
                  </a:lnTo>
                  <a:lnTo>
                    <a:pt x="6178774" y="1485287"/>
                  </a:lnTo>
                  <a:lnTo>
                    <a:pt x="6234567" y="1490623"/>
                  </a:lnTo>
                  <a:lnTo>
                    <a:pt x="6290231" y="1495796"/>
                  </a:lnTo>
                  <a:lnTo>
                    <a:pt x="6345732" y="1500810"/>
                  </a:lnTo>
                  <a:lnTo>
                    <a:pt x="6401035" y="1505669"/>
                  </a:lnTo>
                  <a:lnTo>
                    <a:pt x="6456107" y="1510376"/>
                  </a:lnTo>
                  <a:lnTo>
                    <a:pt x="6510913" y="1514936"/>
                  </a:lnTo>
                  <a:lnTo>
                    <a:pt x="6565419" y="1519354"/>
                  </a:lnTo>
                  <a:lnTo>
                    <a:pt x="6619592" y="1523633"/>
                  </a:lnTo>
                  <a:lnTo>
                    <a:pt x="6673396" y="1527777"/>
                  </a:lnTo>
                  <a:lnTo>
                    <a:pt x="6726798" y="1531791"/>
                  </a:lnTo>
                  <a:lnTo>
                    <a:pt x="6779764" y="1535679"/>
                  </a:lnTo>
                  <a:lnTo>
                    <a:pt x="6832259" y="1539445"/>
                  </a:lnTo>
                  <a:lnTo>
                    <a:pt x="6884250" y="1543092"/>
                  </a:lnTo>
                  <a:lnTo>
                    <a:pt x="6935702" y="1546626"/>
                  </a:lnTo>
                  <a:lnTo>
                    <a:pt x="6986581" y="1550050"/>
                  </a:lnTo>
                  <a:lnTo>
                    <a:pt x="7036853" y="1553368"/>
                  </a:lnTo>
                  <a:lnTo>
                    <a:pt x="7086484" y="1556585"/>
                  </a:lnTo>
                  <a:lnTo>
                    <a:pt x="7135440" y="1559705"/>
                  </a:lnTo>
                  <a:lnTo>
                    <a:pt x="7183686" y="1562731"/>
                  </a:lnTo>
                  <a:lnTo>
                    <a:pt x="7231189" y="1565668"/>
                  </a:lnTo>
                  <a:lnTo>
                    <a:pt x="7277914" y="1568521"/>
                  </a:lnTo>
                  <a:lnTo>
                    <a:pt x="7323828" y="1571292"/>
                  </a:lnTo>
                  <a:lnTo>
                    <a:pt x="7368895" y="1573987"/>
                  </a:lnTo>
                  <a:lnTo>
                    <a:pt x="7413083" y="1576609"/>
                  </a:lnTo>
                  <a:lnTo>
                    <a:pt x="7456356" y="1579163"/>
                  </a:lnTo>
                  <a:lnTo>
                    <a:pt x="7498681" y="1581653"/>
                  </a:lnTo>
                  <a:lnTo>
                    <a:pt x="7540024" y="1584082"/>
                  </a:lnTo>
                  <a:lnTo>
                    <a:pt x="7580350" y="1586456"/>
                  </a:lnTo>
                  <a:lnTo>
                    <a:pt x="7619626" y="1588778"/>
                  </a:lnTo>
                  <a:lnTo>
                    <a:pt x="7657817" y="1591052"/>
                  </a:lnTo>
                  <a:lnTo>
                    <a:pt x="7694888" y="1593282"/>
                  </a:lnTo>
                  <a:lnTo>
                    <a:pt x="7730807" y="1595473"/>
                  </a:lnTo>
                  <a:lnTo>
                    <a:pt x="7812415" y="1600271"/>
                  </a:lnTo>
                  <a:lnTo>
                    <a:pt x="7887158" y="1604230"/>
                  </a:lnTo>
                  <a:lnTo>
                    <a:pt x="7955609" y="1607416"/>
                  </a:lnTo>
                  <a:lnTo>
                    <a:pt x="8018340" y="1609893"/>
                  </a:lnTo>
                  <a:lnTo>
                    <a:pt x="8075924" y="1611728"/>
                  </a:lnTo>
                  <a:lnTo>
                    <a:pt x="8128933" y="1612984"/>
                  </a:lnTo>
                  <a:lnTo>
                    <a:pt x="8177942" y="1613729"/>
                  </a:lnTo>
                  <a:lnTo>
                    <a:pt x="8223522" y="1614026"/>
                  </a:lnTo>
                  <a:lnTo>
                    <a:pt x="8266245" y="1613941"/>
                  </a:lnTo>
                  <a:lnTo>
                    <a:pt x="8306686" y="1613540"/>
                  </a:lnTo>
                  <a:lnTo>
                    <a:pt x="8345417" y="1612887"/>
                  </a:lnTo>
                  <a:lnTo>
                    <a:pt x="8420038" y="1611089"/>
                  </a:lnTo>
                  <a:lnTo>
                    <a:pt x="8457075" y="1610074"/>
                  </a:lnTo>
                  <a:lnTo>
                    <a:pt x="8494692" y="1609068"/>
                  </a:lnTo>
                  <a:lnTo>
                    <a:pt x="8533463" y="1608138"/>
                  </a:lnTo>
                  <a:lnTo>
                    <a:pt x="8573960" y="1607348"/>
                  </a:lnTo>
                  <a:lnTo>
                    <a:pt x="8636568" y="1605983"/>
                  </a:lnTo>
                  <a:lnTo>
                    <a:pt x="8696095" y="1604083"/>
                  </a:lnTo>
                  <a:lnTo>
                    <a:pt x="8752851" y="1601701"/>
                  </a:lnTo>
                  <a:lnTo>
                    <a:pt x="8807143" y="1598891"/>
                  </a:lnTo>
                  <a:lnTo>
                    <a:pt x="8859278" y="1595707"/>
                  </a:lnTo>
                  <a:lnTo>
                    <a:pt x="8909566" y="1592201"/>
                  </a:lnTo>
                  <a:lnTo>
                    <a:pt x="8958313" y="1588427"/>
                  </a:lnTo>
                  <a:lnTo>
                    <a:pt x="9005829" y="1584439"/>
                  </a:lnTo>
                  <a:lnTo>
                    <a:pt x="9052420" y="1580290"/>
                  </a:lnTo>
                  <a:lnTo>
                    <a:pt x="9078912" y="1577838"/>
                  </a:lnTo>
                </a:path>
                <a:path w="9079230" h="1714500">
                  <a:moveTo>
                    <a:pt x="2149538" y="1714225"/>
                  </a:moveTo>
                  <a:lnTo>
                    <a:pt x="2181993" y="1677614"/>
                  </a:lnTo>
                  <a:lnTo>
                    <a:pt x="2214557" y="1641029"/>
                  </a:lnTo>
                  <a:lnTo>
                    <a:pt x="2247335" y="1604497"/>
                  </a:lnTo>
                  <a:lnTo>
                    <a:pt x="2280433" y="1568044"/>
                  </a:lnTo>
                  <a:lnTo>
                    <a:pt x="2313956" y="1531696"/>
                  </a:lnTo>
                  <a:lnTo>
                    <a:pt x="2348010" y="1495481"/>
                  </a:lnTo>
                  <a:lnTo>
                    <a:pt x="2382699" y="1459424"/>
                  </a:lnTo>
                  <a:lnTo>
                    <a:pt x="2418130" y="1423551"/>
                  </a:lnTo>
                  <a:lnTo>
                    <a:pt x="2454408" y="1387890"/>
                  </a:lnTo>
                  <a:lnTo>
                    <a:pt x="2491638" y="1352467"/>
                  </a:lnTo>
                  <a:lnTo>
                    <a:pt x="2529926" y="1317308"/>
                  </a:lnTo>
                  <a:lnTo>
                    <a:pt x="2569378" y="1282439"/>
                  </a:lnTo>
                  <a:lnTo>
                    <a:pt x="2610098" y="1247887"/>
                  </a:lnTo>
                  <a:lnTo>
                    <a:pt x="2652192" y="1213679"/>
                  </a:lnTo>
                  <a:lnTo>
                    <a:pt x="2695765" y="1179840"/>
                  </a:lnTo>
                  <a:lnTo>
                    <a:pt x="2733466" y="1151685"/>
                  </a:lnTo>
                  <a:lnTo>
                    <a:pt x="2772605" y="1123346"/>
                  </a:lnTo>
                  <a:lnTo>
                    <a:pt x="2813041" y="1094897"/>
                  </a:lnTo>
                  <a:lnTo>
                    <a:pt x="2854632" y="1066412"/>
                  </a:lnTo>
                  <a:lnTo>
                    <a:pt x="2897239" y="1037963"/>
                  </a:lnTo>
                  <a:lnTo>
                    <a:pt x="2940720" y="1009624"/>
                  </a:lnTo>
                  <a:lnTo>
                    <a:pt x="2984935" y="981468"/>
                  </a:lnTo>
                  <a:lnTo>
                    <a:pt x="3029743" y="953570"/>
                  </a:lnTo>
                  <a:lnTo>
                    <a:pt x="3075003" y="926001"/>
                  </a:lnTo>
                  <a:lnTo>
                    <a:pt x="3120575" y="898835"/>
                  </a:lnTo>
                  <a:lnTo>
                    <a:pt x="3166318" y="872146"/>
                  </a:lnTo>
                  <a:lnTo>
                    <a:pt x="3212091" y="846006"/>
                  </a:lnTo>
                  <a:lnTo>
                    <a:pt x="3257753" y="820490"/>
                  </a:lnTo>
                  <a:lnTo>
                    <a:pt x="3303164" y="795670"/>
                  </a:lnTo>
                  <a:lnTo>
                    <a:pt x="3348183" y="771620"/>
                  </a:lnTo>
                  <a:lnTo>
                    <a:pt x="3392670" y="748413"/>
                  </a:lnTo>
                  <a:lnTo>
                    <a:pt x="3436483" y="726123"/>
                  </a:lnTo>
                  <a:lnTo>
                    <a:pt x="3479482" y="704822"/>
                  </a:lnTo>
                  <a:lnTo>
                    <a:pt x="3526276" y="682229"/>
                  </a:lnTo>
                  <a:lnTo>
                    <a:pt x="3571158" y="661102"/>
                  </a:lnTo>
                  <a:lnTo>
                    <a:pt x="3614535" y="641286"/>
                  </a:lnTo>
                  <a:lnTo>
                    <a:pt x="3656818" y="622624"/>
                  </a:lnTo>
                  <a:lnTo>
                    <a:pt x="3698414" y="604959"/>
                  </a:lnTo>
                  <a:lnTo>
                    <a:pt x="3739733" y="588136"/>
                  </a:lnTo>
                  <a:lnTo>
                    <a:pt x="3781184" y="571997"/>
                  </a:lnTo>
                  <a:lnTo>
                    <a:pt x="3823176" y="556386"/>
                  </a:lnTo>
                  <a:lnTo>
                    <a:pt x="3866117" y="541147"/>
                  </a:lnTo>
                  <a:lnTo>
                    <a:pt x="3910416" y="526123"/>
                  </a:lnTo>
                  <a:lnTo>
                    <a:pt x="3956483" y="511157"/>
                  </a:lnTo>
                  <a:lnTo>
                    <a:pt x="4004726" y="496094"/>
                  </a:lnTo>
                  <a:lnTo>
                    <a:pt x="4055554" y="480777"/>
                  </a:lnTo>
                  <a:lnTo>
                    <a:pt x="4109377" y="465049"/>
                  </a:lnTo>
                  <a:lnTo>
                    <a:pt x="4166602" y="448753"/>
                  </a:lnTo>
                  <a:lnTo>
                    <a:pt x="4227639" y="431734"/>
                  </a:lnTo>
                  <a:lnTo>
                    <a:pt x="4267655" y="420833"/>
                  </a:lnTo>
                  <a:lnTo>
                    <a:pt x="4309937" y="409635"/>
                  </a:lnTo>
                  <a:lnTo>
                    <a:pt x="4354290" y="398178"/>
                  </a:lnTo>
                  <a:lnTo>
                    <a:pt x="4400520" y="386497"/>
                  </a:lnTo>
                  <a:lnTo>
                    <a:pt x="4448432" y="374629"/>
                  </a:lnTo>
                  <a:lnTo>
                    <a:pt x="4497831" y="362610"/>
                  </a:lnTo>
                  <a:lnTo>
                    <a:pt x="4548522" y="350478"/>
                  </a:lnTo>
                  <a:lnTo>
                    <a:pt x="4600311" y="338267"/>
                  </a:lnTo>
                  <a:lnTo>
                    <a:pt x="4653004" y="326015"/>
                  </a:lnTo>
                  <a:lnTo>
                    <a:pt x="4706404" y="313757"/>
                  </a:lnTo>
                  <a:lnTo>
                    <a:pt x="4760319" y="301531"/>
                  </a:lnTo>
                  <a:lnTo>
                    <a:pt x="4814552" y="289373"/>
                  </a:lnTo>
                  <a:lnTo>
                    <a:pt x="4868910" y="277318"/>
                  </a:lnTo>
                  <a:lnTo>
                    <a:pt x="4923197" y="265404"/>
                  </a:lnTo>
                  <a:lnTo>
                    <a:pt x="4977219" y="253666"/>
                  </a:lnTo>
                  <a:lnTo>
                    <a:pt x="5030781" y="242142"/>
                  </a:lnTo>
                  <a:lnTo>
                    <a:pt x="5083688" y="230867"/>
                  </a:lnTo>
                  <a:lnTo>
                    <a:pt x="5135747" y="219877"/>
                  </a:lnTo>
                  <a:lnTo>
                    <a:pt x="5186761" y="209210"/>
                  </a:lnTo>
                  <a:lnTo>
                    <a:pt x="5236536" y="198902"/>
                  </a:lnTo>
                  <a:lnTo>
                    <a:pt x="5284879" y="188989"/>
                  </a:lnTo>
                  <a:lnTo>
                    <a:pt x="5331593" y="179507"/>
                  </a:lnTo>
                  <a:lnTo>
                    <a:pt x="5376484" y="170492"/>
                  </a:lnTo>
                  <a:lnTo>
                    <a:pt x="5419358" y="161982"/>
                  </a:lnTo>
                  <a:lnTo>
                    <a:pt x="5460019" y="154012"/>
                  </a:lnTo>
                  <a:lnTo>
                    <a:pt x="5498274" y="146619"/>
                  </a:lnTo>
                  <a:lnTo>
                    <a:pt x="5567692" y="133548"/>
                  </a:lnTo>
                  <a:lnTo>
                    <a:pt x="5628862" y="122483"/>
                  </a:lnTo>
                  <a:lnTo>
                    <a:pt x="5683162" y="113181"/>
                  </a:lnTo>
                  <a:lnTo>
                    <a:pt x="5731969" y="105399"/>
                  </a:lnTo>
                  <a:lnTo>
                    <a:pt x="5776661" y="98893"/>
                  </a:lnTo>
                  <a:lnTo>
                    <a:pt x="5818617" y="93419"/>
                  </a:lnTo>
                  <a:lnTo>
                    <a:pt x="5859214" y="88734"/>
                  </a:lnTo>
                  <a:lnTo>
                    <a:pt x="5899831" y="84595"/>
                  </a:lnTo>
                  <a:lnTo>
                    <a:pt x="5941845" y="80758"/>
                  </a:lnTo>
                  <a:lnTo>
                    <a:pt x="5986634" y="76979"/>
                  </a:lnTo>
                  <a:lnTo>
                    <a:pt x="6035577" y="73016"/>
                  </a:lnTo>
                  <a:lnTo>
                    <a:pt x="6090051" y="68624"/>
                  </a:lnTo>
                  <a:lnTo>
                    <a:pt x="6151435" y="63561"/>
                  </a:lnTo>
                  <a:lnTo>
                    <a:pt x="6192960" y="60156"/>
                  </a:lnTo>
                  <a:lnTo>
                    <a:pt x="6236528" y="56736"/>
                  </a:lnTo>
                  <a:lnTo>
                    <a:pt x="6281945" y="53311"/>
                  </a:lnTo>
                  <a:lnTo>
                    <a:pt x="6329019" y="49893"/>
                  </a:lnTo>
                  <a:lnTo>
                    <a:pt x="6377558" y="46494"/>
                  </a:lnTo>
                  <a:lnTo>
                    <a:pt x="6427370" y="43125"/>
                  </a:lnTo>
                  <a:lnTo>
                    <a:pt x="6478262" y="39798"/>
                  </a:lnTo>
                  <a:lnTo>
                    <a:pt x="6530043" y="36525"/>
                  </a:lnTo>
                  <a:lnTo>
                    <a:pt x="6582519" y="33317"/>
                  </a:lnTo>
                  <a:lnTo>
                    <a:pt x="6635499" y="30185"/>
                  </a:lnTo>
                  <a:lnTo>
                    <a:pt x="6688790" y="27142"/>
                  </a:lnTo>
                  <a:lnTo>
                    <a:pt x="6742200" y="24199"/>
                  </a:lnTo>
                  <a:lnTo>
                    <a:pt x="6795537" y="21368"/>
                  </a:lnTo>
                  <a:lnTo>
                    <a:pt x="6848609" y="18659"/>
                  </a:lnTo>
                  <a:lnTo>
                    <a:pt x="6901222" y="16086"/>
                  </a:lnTo>
                  <a:lnTo>
                    <a:pt x="6953185" y="13659"/>
                  </a:lnTo>
                  <a:lnTo>
                    <a:pt x="7004306" y="11390"/>
                  </a:lnTo>
                  <a:lnTo>
                    <a:pt x="7054392" y="9290"/>
                  </a:lnTo>
                  <a:lnTo>
                    <a:pt x="7103251" y="7372"/>
                  </a:lnTo>
                  <a:lnTo>
                    <a:pt x="7150690" y="5646"/>
                  </a:lnTo>
                  <a:lnTo>
                    <a:pt x="7196518" y="4125"/>
                  </a:lnTo>
                  <a:lnTo>
                    <a:pt x="7461027" y="0"/>
                  </a:lnTo>
                  <a:lnTo>
                    <a:pt x="7736109" y="458"/>
                  </a:lnTo>
                  <a:lnTo>
                    <a:pt x="7952184" y="2750"/>
                  </a:lnTo>
                  <a:lnTo>
                    <a:pt x="8039671" y="4125"/>
                  </a:lnTo>
                  <a:lnTo>
                    <a:pt x="8645334" y="4125"/>
                  </a:lnTo>
                  <a:lnTo>
                    <a:pt x="8707630" y="6073"/>
                  </a:lnTo>
                  <a:lnTo>
                    <a:pt x="8767943" y="8729"/>
                  </a:lnTo>
                  <a:lnTo>
                    <a:pt x="8825573" y="11885"/>
                  </a:lnTo>
                  <a:lnTo>
                    <a:pt x="8879824" y="15333"/>
                  </a:lnTo>
                  <a:lnTo>
                    <a:pt x="8929996" y="18864"/>
                  </a:lnTo>
                  <a:lnTo>
                    <a:pt x="8975393" y="22270"/>
                  </a:lnTo>
                  <a:lnTo>
                    <a:pt x="9015316" y="25343"/>
                  </a:lnTo>
                  <a:lnTo>
                    <a:pt x="9049067" y="27874"/>
                  </a:lnTo>
                  <a:lnTo>
                    <a:pt x="9078912" y="30145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6777" y="27499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6777" y="2749930"/>
              <a:ext cx="2118995" cy="2874645"/>
            </a:xfrm>
            <a:custGeom>
              <a:avLst/>
              <a:gdLst/>
              <a:ahLst/>
              <a:cxnLst/>
              <a:rect l="l" t="t" r="r" b="b"/>
              <a:pathLst>
                <a:path w="2118995" h="2874645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  <a:path w="2118995" h="2874645">
                  <a:moveTo>
                    <a:pt x="727837" y="1670050"/>
                  </a:moveTo>
                  <a:lnTo>
                    <a:pt x="1418463" y="1266825"/>
                  </a:lnTo>
                  <a:lnTo>
                    <a:pt x="2118868" y="1671193"/>
                  </a:lnTo>
                  <a:lnTo>
                    <a:pt x="2115058" y="2470912"/>
                  </a:lnTo>
                  <a:lnTo>
                    <a:pt x="1424432" y="2874187"/>
                  </a:lnTo>
                  <a:lnTo>
                    <a:pt x="723900" y="2469769"/>
                  </a:lnTo>
                  <a:lnTo>
                    <a:pt x="727837" y="16700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0203" y="14831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0203" y="14831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7727" y="216281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57727" y="216281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3628" y="5274055"/>
              <a:ext cx="1395095" cy="1584325"/>
            </a:xfrm>
            <a:custGeom>
              <a:avLst/>
              <a:gdLst/>
              <a:ahLst/>
              <a:cxnLst/>
              <a:rect l="l" t="t" r="r" b="b"/>
              <a:pathLst>
                <a:path w="1395095" h="1584325">
                  <a:moveTo>
                    <a:pt x="694563" y="0"/>
                  </a:moveTo>
                  <a:lnTo>
                    <a:pt x="3937" y="403237"/>
                  </a:lnTo>
                  <a:lnTo>
                    <a:pt x="0" y="1202969"/>
                  </a:lnTo>
                  <a:lnTo>
                    <a:pt x="659950" y="1583942"/>
                  </a:lnTo>
                  <a:lnTo>
                    <a:pt x="740655" y="1583942"/>
                  </a:lnTo>
                  <a:lnTo>
                    <a:pt x="1391158" y="1204137"/>
                  </a:lnTo>
                  <a:lnTo>
                    <a:pt x="1394968" y="404406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3628" y="5274055"/>
              <a:ext cx="1395095" cy="1584325"/>
            </a:xfrm>
            <a:custGeom>
              <a:avLst/>
              <a:gdLst/>
              <a:ahLst/>
              <a:cxnLst/>
              <a:rect l="l" t="t" r="r" b="b"/>
              <a:pathLst>
                <a:path w="1395095" h="1584325">
                  <a:moveTo>
                    <a:pt x="3937" y="403237"/>
                  </a:moveTo>
                  <a:lnTo>
                    <a:pt x="694563" y="0"/>
                  </a:lnTo>
                  <a:lnTo>
                    <a:pt x="1394968" y="404406"/>
                  </a:lnTo>
                  <a:lnTo>
                    <a:pt x="1391158" y="1204137"/>
                  </a:lnTo>
                  <a:lnTo>
                    <a:pt x="740655" y="1583942"/>
                  </a:lnTo>
                </a:path>
                <a:path w="1395095" h="1584325">
                  <a:moveTo>
                    <a:pt x="659950" y="1583942"/>
                  </a:moveTo>
                  <a:lnTo>
                    <a:pt x="0" y="1202969"/>
                  </a:lnTo>
                  <a:lnTo>
                    <a:pt x="3937" y="40323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61" y="4007739"/>
              <a:ext cx="802005" cy="1607185"/>
            </a:xfrm>
            <a:custGeom>
              <a:avLst/>
              <a:gdLst/>
              <a:ahLst/>
              <a:cxnLst/>
              <a:rect l="l" t="t" r="r" b="b"/>
              <a:pathLst>
                <a:path w="802005" h="1607185">
                  <a:moveTo>
                    <a:pt x="101351" y="0"/>
                  </a:moveTo>
                  <a:lnTo>
                    <a:pt x="0" y="62865"/>
                  </a:lnTo>
                  <a:lnTo>
                    <a:pt x="3426" y="1546098"/>
                  </a:lnTo>
                  <a:lnTo>
                    <a:pt x="107751" y="1606664"/>
                  </a:lnTo>
                  <a:lnTo>
                    <a:pt x="797984" y="1203706"/>
                  </a:lnTo>
                  <a:lnTo>
                    <a:pt x="801870" y="404368"/>
                  </a:lnTo>
                  <a:lnTo>
                    <a:pt x="101351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061" y="4007739"/>
              <a:ext cx="802005" cy="1607185"/>
            </a:xfrm>
            <a:custGeom>
              <a:avLst/>
              <a:gdLst/>
              <a:ahLst/>
              <a:cxnLst/>
              <a:rect l="l" t="t" r="r" b="b"/>
              <a:pathLst>
                <a:path w="802005" h="1607185">
                  <a:moveTo>
                    <a:pt x="0" y="62865"/>
                  </a:moveTo>
                  <a:lnTo>
                    <a:pt x="101351" y="0"/>
                  </a:lnTo>
                  <a:lnTo>
                    <a:pt x="801870" y="404368"/>
                  </a:lnTo>
                  <a:lnTo>
                    <a:pt x="797984" y="1203706"/>
                  </a:lnTo>
                  <a:lnTo>
                    <a:pt x="107751" y="1606664"/>
                  </a:lnTo>
                  <a:lnTo>
                    <a:pt x="3426" y="1546098"/>
                  </a:lnTo>
                  <a:lnTo>
                    <a:pt x="0" y="6286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003" y="5293105"/>
              <a:ext cx="1395095" cy="1565275"/>
            </a:xfrm>
            <a:custGeom>
              <a:avLst/>
              <a:gdLst/>
              <a:ahLst/>
              <a:cxnLst/>
              <a:rect l="l" t="t" r="r" b="b"/>
              <a:pathLst>
                <a:path w="1395095" h="1565275">
                  <a:moveTo>
                    <a:pt x="3898" y="403237"/>
                  </a:moveTo>
                  <a:lnTo>
                    <a:pt x="694537" y="0"/>
                  </a:lnTo>
                  <a:lnTo>
                    <a:pt x="1394942" y="404406"/>
                  </a:lnTo>
                  <a:lnTo>
                    <a:pt x="1391132" y="1204137"/>
                  </a:lnTo>
                  <a:lnTo>
                    <a:pt x="773200" y="1564892"/>
                  </a:lnTo>
                </a:path>
                <a:path w="1395095" h="1565275">
                  <a:moveTo>
                    <a:pt x="626871" y="1564892"/>
                  </a:moveTo>
                  <a:lnTo>
                    <a:pt x="0" y="1202969"/>
                  </a:lnTo>
                  <a:lnTo>
                    <a:pt x="3898" y="40323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578" y="27404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37" y="0"/>
                  </a:moveTo>
                  <a:lnTo>
                    <a:pt x="3898" y="403225"/>
                  </a:lnTo>
                  <a:lnTo>
                    <a:pt x="0" y="1202944"/>
                  </a:lnTo>
                  <a:lnTo>
                    <a:pt x="700443" y="1607312"/>
                  </a:lnTo>
                  <a:lnTo>
                    <a:pt x="1391132" y="1204087"/>
                  </a:lnTo>
                  <a:lnTo>
                    <a:pt x="1394942" y="404368"/>
                  </a:lnTo>
                  <a:lnTo>
                    <a:pt x="694537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578" y="27404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898" y="403225"/>
                  </a:moveTo>
                  <a:lnTo>
                    <a:pt x="694537" y="0"/>
                  </a:lnTo>
                  <a:lnTo>
                    <a:pt x="1394942" y="404368"/>
                  </a:lnTo>
                  <a:lnTo>
                    <a:pt x="1391132" y="1204087"/>
                  </a:lnTo>
                  <a:lnTo>
                    <a:pt x="700443" y="1607312"/>
                  </a:lnTo>
                  <a:lnTo>
                    <a:pt x="0" y="1202944"/>
                  </a:lnTo>
                  <a:lnTo>
                    <a:pt x="3898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7478" y="4016755"/>
              <a:ext cx="2128520" cy="2841625"/>
            </a:xfrm>
            <a:custGeom>
              <a:avLst/>
              <a:gdLst/>
              <a:ahLst/>
              <a:cxnLst/>
              <a:rect l="l" t="t" r="r" b="b"/>
              <a:pathLst>
                <a:path w="2128520" h="2841625">
                  <a:moveTo>
                    <a:pt x="3898" y="403225"/>
                  </a:moveTo>
                  <a:lnTo>
                    <a:pt x="694537" y="0"/>
                  </a:lnTo>
                  <a:lnTo>
                    <a:pt x="1394942" y="404368"/>
                  </a:lnTo>
                  <a:lnTo>
                    <a:pt x="1391132" y="1204087"/>
                  </a:lnTo>
                  <a:lnTo>
                    <a:pt x="700506" y="1607362"/>
                  </a:lnTo>
                  <a:lnTo>
                    <a:pt x="0" y="1202944"/>
                  </a:lnTo>
                  <a:lnTo>
                    <a:pt x="3898" y="403225"/>
                  </a:lnTo>
                  <a:close/>
                </a:path>
                <a:path w="2128520" h="2841625">
                  <a:moveTo>
                    <a:pt x="737336" y="1689112"/>
                  </a:moveTo>
                  <a:lnTo>
                    <a:pt x="1427962" y="1285875"/>
                  </a:lnTo>
                  <a:lnTo>
                    <a:pt x="2128367" y="1690281"/>
                  </a:lnTo>
                  <a:lnTo>
                    <a:pt x="2124557" y="2490012"/>
                  </a:lnTo>
                  <a:lnTo>
                    <a:pt x="1522996" y="2841242"/>
                  </a:lnTo>
                </a:path>
                <a:path w="2128520" h="2841625">
                  <a:moveTo>
                    <a:pt x="1343850" y="2841242"/>
                  </a:moveTo>
                  <a:lnTo>
                    <a:pt x="733399" y="2488844"/>
                  </a:lnTo>
                  <a:lnTo>
                    <a:pt x="737336" y="168911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9927" y="27499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09927" y="27499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6528" y="14545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898" y="403225"/>
                  </a:moveTo>
                  <a:lnTo>
                    <a:pt x="694537" y="0"/>
                  </a:lnTo>
                  <a:lnTo>
                    <a:pt x="1394942" y="404368"/>
                  </a:lnTo>
                  <a:lnTo>
                    <a:pt x="1391132" y="1204087"/>
                  </a:lnTo>
                  <a:lnTo>
                    <a:pt x="700506" y="1607312"/>
                  </a:lnTo>
                  <a:lnTo>
                    <a:pt x="0" y="1202944"/>
                  </a:lnTo>
                  <a:lnTo>
                    <a:pt x="3898" y="40322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8302" y="4036186"/>
              <a:ext cx="1393825" cy="1607185"/>
            </a:xfrm>
            <a:custGeom>
              <a:avLst/>
              <a:gdLst/>
              <a:ahLst/>
              <a:cxnLst/>
              <a:rect l="l" t="t" r="r" b="b"/>
              <a:pathLst>
                <a:path w="1393825" h="1607185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699007" y="1606588"/>
                  </a:lnTo>
                  <a:lnTo>
                    <a:pt x="1389633" y="1203325"/>
                  </a:lnTo>
                  <a:lnTo>
                    <a:pt x="1393571" y="403606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88302" y="4036186"/>
              <a:ext cx="2136775" cy="2821940"/>
            </a:xfrm>
            <a:custGeom>
              <a:avLst/>
              <a:gdLst/>
              <a:ahLst/>
              <a:cxnLst/>
              <a:rect l="l" t="t" r="r" b="b"/>
              <a:pathLst>
                <a:path w="2136775" h="2821940">
                  <a:moveTo>
                    <a:pt x="3937" y="403225"/>
                  </a:moveTo>
                  <a:lnTo>
                    <a:pt x="694563" y="0"/>
                  </a:lnTo>
                  <a:lnTo>
                    <a:pt x="1393571" y="403606"/>
                  </a:lnTo>
                  <a:lnTo>
                    <a:pt x="1389633" y="1203325"/>
                  </a:lnTo>
                  <a:lnTo>
                    <a:pt x="699007" y="1606588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  <a:path w="2136775" h="2821940">
                  <a:moveTo>
                    <a:pt x="746887" y="1679600"/>
                  </a:moveTo>
                  <a:lnTo>
                    <a:pt x="1437513" y="1276350"/>
                  </a:lnTo>
                  <a:lnTo>
                    <a:pt x="2136521" y="1679981"/>
                  </a:lnTo>
                  <a:lnTo>
                    <a:pt x="2132583" y="2479713"/>
                  </a:lnTo>
                  <a:lnTo>
                    <a:pt x="1546656" y="2821811"/>
                  </a:lnTo>
                </a:path>
                <a:path w="2136775" h="2821940">
                  <a:moveTo>
                    <a:pt x="1336088" y="2821811"/>
                  </a:moveTo>
                  <a:lnTo>
                    <a:pt x="742950" y="2479332"/>
                  </a:lnTo>
                  <a:lnTo>
                    <a:pt x="746887" y="167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1252" y="2759836"/>
              <a:ext cx="1393825" cy="1606550"/>
            </a:xfrm>
            <a:custGeom>
              <a:avLst/>
              <a:gdLst/>
              <a:ahLst/>
              <a:cxnLst/>
              <a:rect l="l" t="t" r="r" b="b"/>
              <a:pathLst>
                <a:path w="1393825" h="160655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699007" y="1606550"/>
                  </a:lnTo>
                  <a:lnTo>
                    <a:pt x="1389633" y="1203325"/>
                  </a:lnTo>
                  <a:lnTo>
                    <a:pt x="1393571" y="403605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1252" y="2759836"/>
              <a:ext cx="1393825" cy="1606550"/>
            </a:xfrm>
            <a:custGeom>
              <a:avLst/>
              <a:gdLst/>
              <a:ahLst/>
              <a:cxnLst/>
              <a:rect l="l" t="t" r="r" b="b"/>
              <a:pathLst>
                <a:path w="1393825" h="1606550">
                  <a:moveTo>
                    <a:pt x="3937" y="403225"/>
                  </a:moveTo>
                  <a:lnTo>
                    <a:pt x="694563" y="0"/>
                  </a:lnTo>
                  <a:lnTo>
                    <a:pt x="1393571" y="403605"/>
                  </a:lnTo>
                  <a:lnTo>
                    <a:pt x="1389633" y="1203325"/>
                  </a:lnTo>
                  <a:lnTo>
                    <a:pt x="699007" y="1606550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64422" y="4044893"/>
              <a:ext cx="680085" cy="1586230"/>
            </a:xfrm>
            <a:custGeom>
              <a:avLst/>
              <a:gdLst/>
              <a:ahLst/>
              <a:cxnLst/>
              <a:rect l="l" t="t" r="r" b="b"/>
              <a:pathLst>
                <a:path w="680084" h="1586229">
                  <a:moveTo>
                    <a:pt x="679576" y="0"/>
                  </a:moveTo>
                  <a:lnTo>
                    <a:pt x="3809" y="394518"/>
                  </a:lnTo>
                  <a:lnTo>
                    <a:pt x="0" y="1193729"/>
                  </a:lnTo>
                  <a:lnTo>
                    <a:pt x="679576" y="1586146"/>
                  </a:lnTo>
                  <a:lnTo>
                    <a:pt x="679576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64295" y="1501083"/>
              <a:ext cx="680085" cy="4130040"/>
            </a:xfrm>
            <a:custGeom>
              <a:avLst/>
              <a:gdLst/>
              <a:ahLst/>
              <a:cxnLst/>
              <a:rect l="l" t="t" r="r" b="b"/>
              <a:pathLst>
                <a:path w="680084" h="4130040">
                  <a:moveTo>
                    <a:pt x="3936" y="2938328"/>
                  </a:moveTo>
                  <a:lnTo>
                    <a:pt x="679703" y="2543810"/>
                  </a:lnTo>
                </a:path>
                <a:path w="680084" h="4130040">
                  <a:moveTo>
                    <a:pt x="679703" y="4129956"/>
                  </a:moveTo>
                  <a:lnTo>
                    <a:pt x="126" y="3737539"/>
                  </a:lnTo>
                  <a:lnTo>
                    <a:pt x="3936" y="2938328"/>
                  </a:lnTo>
                </a:path>
                <a:path w="680084" h="4130040">
                  <a:moveTo>
                    <a:pt x="3936" y="394518"/>
                  </a:moveTo>
                  <a:lnTo>
                    <a:pt x="679703" y="0"/>
                  </a:lnTo>
                </a:path>
                <a:path w="680084" h="4130040">
                  <a:moveTo>
                    <a:pt x="679703" y="1586202"/>
                  </a:moveTo>
                  <a:lnTo>
                    <a:pt x="0" y="1193856"/>
                  </a:lnTo>
                  <a:lnTo>
                    <a:pt x="3936" y="39451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" y="333311"/>
              <a:ext cx="8229600" cy="6186805"/>
            </a:xfrm>
            <a:custGeom>
              <a:avLst/>
              <a:gdLst/>
              <a:ahLst/>
              <a:cxnLst/>
              <a:rect l="l" t="t" r="r" b="b"/>
              <a:pathLst>
                <a:path w="8229600" h="6186805">
                  <a:moveTo>
                    <a:pt x="8229600" y="0"/>
                  </a:moveTo>
                  <a:lnTo>
                    <a:pt x="0" y="0"/>
                  </a:lnTo>
                  <a:lnTo>
                    <a:pt x="0" y="344614"/>
                  </a:lnTo>
                  <a:lnTo>
                    <a:pt x="0" y="6186551"/>
                  </a:lnTo>
                  <a:lnTo>
                    <a:pt x="8229600" y="6186551"/>
                  </a:lnTo>
                  <a:lnTo>
                    <a:pt x="8229600" y="344614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200" y="333311"/>
              <a:ext cx="8229600" cy="6186805"/>
            </a:xfrm>
            <a:custGeom>
              <a:avLst/>
              <a:gdLst/>
              <a:ahLst/>
              <a:cxnLst/>
              <a:rect l="l" t="t" r="r" b="b"/>
              <a:pathLst>
                <a:path w="8229600" h="6186805">
                  <a:moveTo>
                    <a:pt x="0" y="6186551"/>
                  </a:moveTo>
                  <a:lnTo>
                    <a:pt x="8229600" y="618655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186551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60951" y="0"/>
              <a:ext cx="3679825" cy="678180"/>
            </a:xfrm>
            <a:custGeom>
              <a:avLst/>
              <a:gdLst/>
              <a:ahLst/>
              <a:cxnLst/>
              <a:rect l="l" t="t" r="r" b="b"/>
              <a:pathLst>
                <a:path w="3679825" h="678180">
                  <a:moveTo>
                    <a:pt x="0" y="677926"/>
                  </a:moveTo>
                  <a:lnTo>
                    <a:pt x="3679825" y="677926"/>
                  </a:lnTo>
                  <a:lnTo>
                    <a:pt x="3679825" y="0"/>
                  </a:lnTo>
                  <a:lnTo>
                    <a:pt x="0" y="0"/>
                  </a:lnTo>
                  <a:lnTo>
                    <a:pt x="0" y="67792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60951" y="0"/>
              <a:ext cx="3679825" cy="678180"/>
            </a:xfrm>
            <a:custGeom>
              <a:avLst/>
              <a:gdLst/>
              <a:ahLst/>
              <a:cxnLst/>
              <a:rect l="l" t="t" r="r" b="b"/>
              <a:pathLst>
                <a:path w="3679825" h="678180">
                  <a:moveTo>
                    <a:pt x="0" y="677926"/>
                  </a:moveTo>
                  <a:lnTo>
                    <a:pt x="3679825" y="677926"/>
                  </a:lnTo>
                  <a:lnTo>
                    <a:pt x="3679825" y="0"/>
                  </a:lnTo>
                </a:path>
                <a:path w="3679825" h="678180">
                  <a:moveTo>
                    <a:pt x="0" y="0"/>
                  </a:moveTo>
                  <a:lnTo>
                    <a:pt x="0" y="677926"/>
                  </a:lnTo>
                </a:path>
              </a:pathLst>
            </a:custGeom>
            <a:ln w="15875">
              <a:solidFill>
                <a:srgbClr val="74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49851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0" y="601726"/>
                  </a:moveTo>
                  <a:lnTo>
                    <a:pt x="3505200" y="60172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601726"/>
                  </a:lnTo>
                  <a:close/>
                </a:path>
              </a:pathLst>
            </a:custGeom>
            <a:solidFill>
              <a:srgbClr val="70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3775" y="2001901"/>
              <a:ext cx="7844904" cy="4885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8140" y="1827276"/>
              <a:ext cx="8540496" cy="963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2911" y="2549144"/>
              <a:ext cx="7566101" cy="5045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8348" y="2375916"/>
              <a:ext cx="8257032" cy="963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33219" y="3099561"/>
              <a:ext cx="4867402" cy="5043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7088" y="2926079"/>
              <a:ext cx="5446775" cy="96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579751"/>
              <a:ext cx="3962399" cy="42782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38600" cy="2766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9850" y="3352800"/>
              <a:ext cx="5264150" cy="35051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400" y="0"/>
              <a:ext cx="5181599" cy="3420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0350" cy="6872605"/>
            <a:chOff x="0" y="0"/>
            <a:chExt cx="9150350" cy="68726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787" y="0"/>
              <a:ext cx="9066530" cy="6858000"/>
            </a:xfrm>
            <a:custGeom>
              <a:avLst/>
              <a:gdLst/>
              <a:ahLst/>
              <a:cxnLst/>
              <a:rect l="l" t="t" r="r" b="b"/>
              <a:pathLst>
                <a:path w="9066530" h="6858000">
                  <a:moveTo>
                    <a:pt x="9066200" y="0"/>
                  </a:moveTo>
                  <a:lnTo>
                    <a:pt x="90662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066200" y="6858000"/>
                  </a:lnTo>
                  <a:lnTo>
                    <a:pt x="906620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087" y="3486378"/>
              <a:ext cx="9079230" cy="2715260"/>
            </a:xfrm>
            <a:custGeom>
              <a:avLst/>
              <a:gdLst/>
              <a:ahLst/>
              <a:cxnLst/>
              <a:rect l="l" t="t" r="r" b="b"/>
              <a:pathLst>
                <a:path w="9079230" h="2715260">
                  <a:moveTo>
                    <a:pt x="0" y="2664587"/>
                  </a:moveTo>
                  <a:lnTo>
                    <a:pt x="44905" y="2667282"/>
                  </a:lnTo>
                  <a:lnTo>
                    <a:pt x="89843" y="2669971"/>
                  </a:lnTo>
                  <a:lnTo>
                    <a:pt x="134845" y="2672646"/>
                  </a:lnTo>
                  <a:lnTo>
                    <a:pt x="179944" y="2675301"/>
                  </a:lnTo>
                  <a:lnTo>
                    <a:pt x="225172" y="2677927"/>
                  </a:lnTo>
                  <a:lnTo>
                    <a:pt x="270561" y="2680519"/>
                  </a:lnTo>
                  <a:lnTo>
                    <a:pt x="316143" y="2683069"/>
                  </a:lnTo>
                  <a:lnTo>
                    <a:pt x="361951" y="2685571"/>
                  </a:lnTo>
                  <a:lnTo>
                    <a:pt x="408017" y="2688017"/>
                  </a:lnTo>
                  <a:lnTo>
                    <a:pt x="454372" y="2690401"/>
                  </a:lnTo>
                  <a:lnTo>
                    <a:pt x="501050" y="2692716"/>
                  </a:lnTo>
                  <a:lnTo>
                    <a:pt x="548082" y="2694954"/>
                  </a:lnTo>
                  <a:lnTo>
                    <a:pt x="595501" y="2697109"/>
                  </a:lnTo>
                  <a:lnTo>
                    <a:pt x="643338" y="2699174"/>
                  </a:lnTo>
                  <a:lnTo>
                    <a:pt x="691627" y="2701142"/>
                  </a:lnTo>
                  <a:lnTo>
                    <a:pt x="740399" y="2703006"/>
                  </a:lnTo>
                  <a:lnTo>
                    <a:pt x="789686" y="2704758"/>
                  </a:lnTo>
                  <a:lnTo>
                    <a:pt x="839521" y="2706393"/>
                  </a:lnTo>
                  <a:lnTo>
                    <a:pt x="889937" y="2707904"/>
                  </a:lnTo>
                  <a:lnTo>
                    <a:pt x="940964" y="2709282"/>
                  </a:lnTo>
                  <a:lnTo>
                    <a:pt x="992635" y="2710522"/>
                  </a:lnTo>
                  <a:lnTo>
                    <a:pt x="1044984" y="2711616"/>
                  </a:lnTo>
                  <a:lnTo>
                    <a:pt x="1098041" y="2712558"/>
                  </a:lnTo>
                  <a:lnTo>
                    <a:pt x="1151839" y="2713340"/>
                  </a:lnTo>
                  <a:lnTo>
                    <a:pt x="1206410" y="2713956"/>
                  </a:lnTo>
                  <a:lnTo>
                    <a:pt x="1261787" y="2714398"/>
                  </a:lnTo>
                  <a:lnTo>
                    <a:pt x="1318002" y="2714660"/>
                  </a:lnTo>
                  <a:lnTo>
                    <a:pt x="1375086" y="2714735"/>
                  </a:lnTo>
                  <a:lnTo>
                    <a:pt x="1433073" y="2714616"/>
                  </a:lnTo>
                  <a:lnTo>
                    <a:pt x="1491994" y="2714296"/>
                  </a:lnTo>
                  <a:lnTo>
                    <a:pt x="1551881" y="2713768"/>
                  </a:lnTo>
                  <a:lnTo>
                    <a:pt x="1612768" y="2713024"/>
                  </a:lnTo>
                  <a:lnTo>
                    <a:pt x="1674685" y="2712059"/>
                  </a:lnTo>
                  <a:lnTo>
                    <a:pt x="1717822" y="2711314"/>
                  </a:lnTo>
                  <a:lnTo>
                    <a:pt x="1761361" y="2710559"/>
                  </a:lnTo>
                  <a:lnTo>
                    <a:pt x="1805299" y="2709791"/>
                  </a:lnTo>
                  <a:lnTo>
                    <a:pt x="1849630" y="2709005"/>
                  </a:lnTo>
                  <a:lnTo>
                    <a:pt x="1894350" y="2708197"/>
                  </a:lnTo>
                  <a:lnTo>
                    <a:pt x="1939455" y="2707363"/>
                  </a:lnTo>
                  <a:lnTo>
                    <a:pt x="1984940" y="2706499"/>
                  </a:lnTo>
                  <a:lnTo>
                    <a:pt x="2030800" y="2705601"/>
                  </a:lnTo>
                  <a:lnTo>
                    <a:pt x="2077032" y="2704664"/>
                  </a:lnTo>
                  <a:lnTo>
                    <a:pt x="2123630" y="2703684"/>
                  </a:lnTo>
                  <a:lnTo>
                    <a:pt x="2170590" y="2702657"/>
                  </a:lnTo>
                  <a:lnTo>
                    <a:pt x="2217908" y="2701579"/>
                  </a:lnTo>
                  <a:lnTo>
                    <a:pt x="2265578" y="2700446"/>
                  </a:lnTo>
                  <a:lnTo>
                    <a:pt x="2313598" y="2699253"/>
                  </a:lnTo>
                  <a:lnTo>
                    <a:pt x="2361961" y="2697996"/>
                  </a:lnTo>
                  <a:lnTo>
                    <a:pt x="2410664" y="2696672"/>
                  </a:lnTo>
                  <a:lnTo>
                    <a:pt x="2459702" y="2695275"/>
                  </a:lnTo>
                  <a:lnTo>
                    <a:pt x="2509071" y="2693802"/>
                  </a:lnTo>
                  <a:lnTo>
                    <a:pt x="2558765" y="2692249"/>
                  </a:lnTo>
                  <a:lnTo>
                    <a:pt x="2608781" y="2690611"/>
                  </a:lnTo>
                  <a:lnTo>
                    <a:pt x="2659114" y="2688884"/>
                  </a:lnTo>
                  <a:lnTo>
                    <a:pt x="2709760" y="2687064"/>
                  </a:lnTo>
                  <a:lnTo>
                    <a:pt x="2760713" y="2685147"/>
                  </a:lnTo>
                  <a:lnTo>
                    <a:pt x="2811970" y="2683129"/>
                  </a:lnTo>
                  <a:lnTo>
                    <a:pt x="2863526" y="2681005"/>
                  </a:lnTo>
                  <a:lnTo>
                    <a:pt x="2915376" y="2678771"/>
                  </a:lnTo>
                  <a:lnTo>
                    <a:pt x="2967517" y="2676423"/>
                  </a:lnTo>
                  <a:lnTo>
                    <a:pt x="3019943" y="2673957"/>
                  </a:lnTo>
                  <a:lnTo>
                    <a:pt x="3072649" y="2671369"/>
                  </a:lnTo>
                  <a:lnTo>
                    <a:pt x="3125633" y="2668655"/>
                  </a:lnTo>
                  <a:lnTo>
                    <a:pt x="3178888" y="2665809"/>
                  </a:lnTo>
                  <a:lnTo>
                    <a:pt x="3232411" y="2662829"/>
                  </a:lnTo>
                  <a:lnTo>
                    <a:pt x="3286196" y="2659710"/>
                  </a:lnTo>
                  <a:lnTo>
                    <a:pt x="3340240" y="2656448"/>
                  </a:lnTo>
                  <a:lnTo>
                    <a:pt x="3394538" y="2653038"/>
                  </a:lnTo>
                  <a:lnTo>
                    <a:pt x="3449085" y="2649476"/>
                  </a:lnTo>
                  <a:lnTo>
                    <a:pt x="3503878" y="2645759"/>
                  </a:lnTo>
                  <a:lnTo>
                    <a:pt x="3558910" y="2641882"/>
                  </a:lnTo>
                  <a:lnTo>
                    <a:pt x="3614179" y="2637841"/>
                  </a:lnTo>
                  <a:lnTo>
                    <a:pt x="3669679" y="2633631"/>
                  </a:lnTo>
                  <a:lnTo>
                    <a:pt x="3725405" y="2629249"/>
                  </a:lnTo>
                  <a:lnTo>
                    <a:pt x="3781355" y="2624690"/>
                  </a:lnTo>
                  <a:lnTo>
                    <a:pt x="3837522" y="2619950"/>
                  </a:lnTo>
                  <a:lnTo>
                    <a:pt x="3893902" y="2615025"/>
                  </a:lnTo>
                  <a:lnTo>
                    <a:pt x="3950491" y="2609911"/>
                  </a:lnTo>
                  <a:lnTo>
                    <a:pt x="4007285" y="2604603"/>
                  </a:lnTo>
                  <a:lnTo>
                    <a:pt x="4064278" y="2599098"/>
                  </a:lnTo>
                  <a:lnTo>
                    <a:pt x="4121467" y="2593390"/>
                  </a:lnTo>
                  <a:lnTo>
                    <a:pt x="4166848" y="2588756"/>
                  </a:lnTo>
                  <a:lnTo>
                    <a:pt x="4212823" y="2583995"/>
                  </a:lnTo>
                  <a:lnTo>
                    <a:pt x="4259369" y="2579111"/>
                  </a:lnTo>
                  <a:lnTo>
                    <a:pt x="4306464" y="2574106"/>
                  </a:lnTo>
                  <a:lnTo>
                    <a:pt x="4354086" y="2568982"/>
                  </a:lnTo>
                  <a:lnTo>
                    <a:pt x="4402212" y="2563740"/>
                  </a:lnTo>
                  <a:lnTo>
                    <a:pt x="4450821" y="2558382"/>
                  </a:lnTo>
                  <a:lnTo>
                    <a:pt x="4499890" y="2552911"/>
                  </a:lnTo>
                  <a:lnTo>
                    <a:pt x="4549396" y="2547330"/>
                  </a:lnTo>
                  <a:lnTo>
                    <a:pt x="4599318" y="2541638"/>
                  </a:lnTo>
                  <a:lnTo>
                    <a:pt x="4649633" y="2535840"/>
                  </a:lnTo>
                  <a:lnTo>
                    <a:pt x="4700318" y="2529937"/>
                  </a:lnTo>
                  <a:lnTo>
                    <a:pt x="4751353" y="2523930"/>
                  </a:lnTo>
                  <a:lnTo>
                    <a:pt x="4802713" y="2517823"/>
                  </a:lnTo>
                  <a:lnTo>
                    <a:pt x="4854377" y="2511616"/>
                  </a:lnTo>
                  <a:lnTo>
                    <a:pt x="4906323" y="2505313"/>
                  </a:lnTo>
                  <a:lnTo>
                    <a:pt x="4958528" y="2498914"/>
                  </a:lnTo>
                  <a:lnTo>
                    <a:pt x="5010970" y="2492423"/>
                  </a:lnTo>
                  <a:lnTo>
                    <a:pt x="5063627" y="2485840"/>
                  </a:lnTo>
                  <a:lnTo>
                    <a:pt x="5116477" y="2479169"/>
                  </a:lnTo>
                  <a:lnTo>
                    <a:pt x="5169496" y="2472411"/>
                  </a:lnTo>
                  <a:lnTo>
                    <a:pt x="5222664" y="2465569"/>
                  </a:lnTo>
                  <a:lnTo>
                    <a:pt x="5275957" y="2458644"/>
                  </a:lnTo>
                  <a:lnTo>
                    <a:pt x="5329353" y="2451638"/>
                  </a:lnTo>
                  <a:lnTo>
                    <a:pt x="5382830" y="2444553"/>
                  </a:lnTo>
                  <a:lnTo>
                    <a:pt x="5436366" y="2437392"/>
                  </a:lnTo>
                  <a:lnTo>
                    <a:pt x="5489939" y="2430156"/>
                  </a:lnTo>
                  <a:lnTo>
                    <a:pt x="5543526" y="2422848"/>
                  </a:lnTo>
                  <a:lnTo>
                    <a:pt x="5597104" y="2415469"/>
                  </a:lnTo>
                  <a:lnTo>
                    <a:pt x="5650652" y="2408022"/>
                  </a:lnTo>
                  <a:lnTo>
                    <a:pt x="5704147" y="2400508"/>
                  </a:lnTo>
                  <a:lnTo>
                    <a:pt x="5757567" y="2392930"/>
                  </a:lnTo>
                  <a:lnTo>
                    <a:pt x="5810890" y="2385290"/>
                  </a:lnTo>
                  <a:lnTo>
                    <a:pt x="5864093" y="2377589"/>
                  </a:lnTo>
                  <a:lnTo>
                    <a:pt x="5917155" y="2369831"/>
                  </a:lnTo>
                  <a:lnTo>
                    <a:pt x="5970052" y="2362016"/>
                  </a:lnTo>
                  <a:lnTo>
                    <a:pt x="6022762" y="2354147"/>
                  </a:lnTo>
                  <a:lnTo>
                    <a:pt x="6075264" y="2346225"/>
                  </a:lnTo>
                  <a:lnTo>
                    <a:pt x="6127535" y="2338254"/>
                  </a:lnTo>
                  <a:lnTo>
                    <a:pt x="6179552" y="2330235"/>
                  </a:lnTo>
                  <a:lnTo>
                    <a:pt x="6231294" y="2322169"/>
                  </a:lnTo>
                  <a:lnTo>
                    <a:pt x="6282738" y="2314060"/>
                  </a:lnTo>
                  <a:lnTo>
                    <a:pt x="6333861" y="2305908"/>
                  </a:lnTo>
                  <a:lnTo>
                    <a:pt x="6384643" y="2297717"/>
                  </a:lnTo>
                  <a:lnTo>
                    <a:pt x="6435059" y="2289488"/>
                  </a:lnTo>
                  <a:lnTo>
                    <a:pt x="6485088" y="2281223"/>
                  </a:lnTo>
                  <a:lnTo>
                    <a:pt x="6534707" y="2272925"/>
                  </a:lnTo>
                  <a:lnTo>
                    <a:pt x="6583895" y="2264594"/>
                  </a:lnTo>
                  <a:lnTo>
                    <a:pt x="6632629" y="2256234"/>
                  </a:lnTo>
                  <a:lnTo>
                    <a:pt x="6680887" y="2247846"/>
                  </a:lnTo>
                  <a:lnTo>
                    <a:pt x="6728646" y="2239433"/>
                  </a:lnTo>
                  <a:lnTo>
                    <a:pt x="6775884" y="2230996"/>
                  </a:lnTo>
                  <a:lnTo>
                    <a:pt x="6822580" y="2222538"/>
                  </a:lnTo>
                  <a:lnTo>
                    <a:pt x="6868709" y="2214060"/>
                  </a:lnTo>
                  <a:lnTo>
                    <a:pt x="6914251" y="2205564"/>
                  </a:lnTo>
                  <a:lnTo>
                    <a:pt x="6959183" y="2197053"/>
                  </a:lnTo>
                  <a:lnTo>
                    <a:pt x="7003483" y="2188529"/>
                  </a:lnTo>
                  <a:lnTo>
                    <a:pt x="7047128" y="2179993"/>
                  </a:lnTo>
                  <a:lnTo>
                    <a:pt x="7090096" y="2171448"/>
                  </a:lnTo>
                  <a:lnTo>
                    <a:pt x="7132365" y="2162896"/>
                  </a:lnTo>
                  <a:lnTo>
                    <a:pt x="7173912" y="2154339"/>
                  </a:lnTo>
                  <a:lnTo>
                    <a:pt x="7235214" y="2141427"/>
                  </a:lnTo>
                  <a:lnTo>
                    <a:pt x="7296535" y="2128167"/>
                  </a:lnTo>
                  <a:lnTo>
                    <a:pt x="7357821" y="2114579"/>
                  </a:lnTo>
                  <a:lnTo>
                    <a:pt x="7419021" y="2100683"/>
                  </a:lnTo>
                  <a:lnTo>
                    <a:pt x="7480082" y="2086499"/>
                  </a:lnTo>
                  <a:lnTo>
                    <a:pt x="7540953" y="2072045"/>
                  </a:lnTo>
                  <a:lnTo>
                    <a:pt x="7601581" y="2057343"/>
                  </a:lnTo>
                  <a:lnTo>
                    <a:pt x="7661913" y="2042410"/>
                  </a:lnTo>
                  <a:lnTo>
                    <a:pt x="7721898" y="2027267"/>
                  </a:lnTo>
                  <a:lnTo>
                    <a:pt x="7781483" y="2011934"/>
                  </a:lnTo>
                  <a:lnTo>
                    <a:pt x="7840617" y="1996430"/>
                  </a:lnTo>
                  <a:lnTo>
                    <a:pt x="7899247" y="1980774"/>
                  </a:lnTo>
                  <a:lnTo>
                    <a:pt x="7957320" y="1964987"/>
                  </a:lnTo>
                  <a:lnTo>
                    <a:pt x="8014785" y="1949088"/>
                  </a:lnTo>
                  <a:lnTo>
                    <a:pt x="8071589" y="1933096"/>
                  </a:lnTo>
                  <a:lnTo>
                    <a:pt x="8127681" y="1917032"/>
                  </a:lnTo>
                  <a:lnTo>
                    <a:pt x="8183007" y="1900915"/>
                  </a:lnTo>
                  <a:lnTo>
                    <a:pt x="8237516" y="1884764"/>
                  </a:lnTo>
                  <a:lnTo>
                    <a:pt x="8291156" y="1868599"/>
                  </a:lnTo>
                  <a:lnTo>
                    <a:pt x="8343874" y="1852440"/>
                  </a:lnTo>
                  <a:lnTo>
                    <a:pt x="8395618" y="1836306"/>
                  </a:lnTo>
                  <a:lnTo>
                    <a:pt x="8446336" y="1820217"/>
                  </a:lnTo>
                  <a:lnTo>
                    <a:pt x="8495976" y="1804193"/>
                  </a:lnTo>
                  <a:lnTo>
                    <a:pt x="8544485" y="1788253"/>
                  </a:lnTo>
                  <a:lnTo>
                    <a:pt x="8591812" y="1772416"/>
                  </a:lnTo>
                  <a:lnTo>
                    <a:pt x="8637903" y="1756703"/>
                  </a:lnTo>
                  <a:lnTo>
                    <a:pt x="8682708" y="1741134"/>
                  </a:lnTo>
                  <a:lnTo>
                    <a:pt x="8726173" y="1725727"/>
                  </a:lnTo>
                  <a:lnTo>
                    <a:pt x="8768247" y="1710502"/>
                  </a:lnTo>
                  <a:lnTo>
                    <a:pt x="8808876" y="1695479"/>
                  </a:lnTo>
                  <a:lnTo>
                    <a:pt x="8848010" y="1680678"/>
                  </a:lnTo>
                  <a:lnTo>
                    <a:pt x="8885596" y="1666118"/>
                  </a:lnTo>
                  <a:lnTo>
                    <a:pt x="8921582" y="1651819"/>
                  </a:lnTo>
                  <a:lnTo>
                    <a:pt x="8988543" y="1624082"/>
                  </a:lnTo>
                  <a:lnTo>
                    <a:pt x="9048476" y="1597624"/>
                  </a:lnTo>
                  <a:lnTo>
                    <a:pt x="9075676" y="1584923"/>
                  </a:lnTo>
                  <a:lnTo>
                    <a:pt x="9078912" y="1583346"/>
                  </a:lnTo>
                </a:path>
                <a:path w="9079230" h="2715260">
                  <a:moveTo>
                    <a:pt x="0" y="871372"/>
                  </a:moveTo>
                  <a:lnTo>
                    <a:pt x="35919" y="852340"/>
                  </a:lnTo>
                  <a:lnTo>
                    <a:pt x="71982" y="833312"/>
                  </a:lnTo>
                  <a:lnTo>
                    <a:pt x="108334" y="814288"/>
                  </a:lnTo>
                  <a:lnTo>
                    <a:pt x="145117" y="795270"/>
                  </a:lnTo>
                  <a:lnTo>
                    <a:pt x="182475" y="776260"/>
                  </a:lnTo>
                  <a:lnTo>
                    <a:pt x="220554" y="757258"/>
                  </a:lnTo>
                  <a:lnTo>
                    <a:pt x="259495" y="738268"/>
                  </a:lnTo>
                  <a:lnTo>
                    <a:pt x="299443" y="719289"/>
                  </a:lnTo>
                  <a:lnTo>
                    <a:pt x="340543" y="700324"/>
                  </a:lnTo>
                  <a:lnTo>
                    <a:pt x="382937" y="681374"/>
                  </a:lnTo>
                  <a:lnTo>
                    <a:pt x="426770" y="662441"/>
                  </a:lnTo>
                  <a:lnTo>
                    <a:pt x="472186" y="643526"/>
                  </a:lnTo>
                  <a:lnTo>
                    <a:pt x="519328" y="624630"/>
                  </a:lnTo>
                  <a:lnTo>
                    <a:pt x="568340" y="605756"/>
                  </a:lnTo>
                  <a:lnTo>
                    <a:pt x="619367" y="586904"/>
                  </a:lnTo>
                  <a:lnTo>
                    <a:pt x="672551" y="568077"/>
                  </a:lnTo>
                  <a:lnTo>
                    <a:pt x="728038" y="549274"/>
                  </a:lnTo>
                  <a:lnTo>
                    <a:pt x="785970" y="530500"/>
                  </a:lnTo>
                  <a:lnTo>
                    <a:pt x="846491" y="511753"/>
                  </a:lnTo>
                  <a:lnTo>
                    <a:pt x="909746" y="493037"/>
                  </a:lnTo>
                  <a:lnTo>
                    <a:pt x="975878" y="474352"/>
                  </a:lnTo>
                  <a:lnTo>
                    <a:pt x="1045032" y="455701"/>
                  </a:lnTo>
                  <a:lnTo>
                    <a:pt x="1082438" y="445844"/>
                  </a:lnTo>
                  <a:lnTo>
                    <a:pt x="1120574" y="435788"/>
                  </a:lnTo>
                  <a:lnTo>
                    <a:pt x="1159427" y="425547"/>
                  </a:lnTo>
                  <a:lnTo>
                    <a:pt x="1198986" y="415139"/>
                  </a:lnTo>
                  <a:lnTo>
                    <a:pt x="1239240" y="404578"/>
                  </a:lnTo>
                  <a:lnTo>
                    <a:pt x="1280178" y="393882"/>
                  </a:lnTo>
                  <a:lnTo>
                    <a:pt x="1321786" y="383065"/>
                  </a:lnTo>
                  <a:lnTo>
                    <a:pt x="1364055" y="372143"/>
                  </a:lnTo>
                  <a:lnTo>
                    <a:pt x="1406972" y="361133"/>
                  </a:lnTo>
                  <a:lnTo>
                    <a:pt x="1450526" y="350050"/>
                  </a:lnTo>
                  <a:lnTo>
                    <a:pt x="1494705" y="338911"/>
                  </a:lnTo>
                  <a:lnTo>
                    <a:pt x="1539498" y="327730"/>
                  </a:lnTo>
                  <a:lnTo>
                    <a:pt x="1584893" y="316524"/>
                  </a:lnTo>
                  <a:lnTo>
                    <a:pt x="1630878" y="305310"/>
                  </a:lnTo>
                  <a:lnTo>
                    <a:pt x="1677443" y="294101"/>
                  </a:lnTo>
                  <a:lnTo>
                    <a:pt x="1724575" y="282915"/>
                  </a:lnTo>
                  <a:lnTo>
                    <a:pt x="1772263" y="271768"/>
                  </a:lnTo>
                  <a:lnTo>
                    <a:pt x="1820495" y="260675"/>
                  </a:lnTo>
                  <a:lnTo>
                    <a:pt x="1869260" y="249651"/>
                  </a:lnTo>
                  <a:lnTo>
                    <a:pt x="1918546" y="238714"/>
                  </a:lnTo>
                  <a:lnTo>
                    <a:pt x="1968342" y="227879"/>
                  </a:lnTo>
                  <a:lnTo>
                    <a:pt x="2018636" y="217161"/>
                  </a:lnTo>
                  <a:lnTo>
                    <a:pt x="2069417" y="206577"/>
                  </a:lnTo>
                  <a:lnTo>
                    <a:pt x="2120672" y="196143"/>
                  </a:lnTo>
                  <a:lnTo>
                    <a:pt x="2172391" y="185873"/>
                  </a:lnTo>
                  <a:lnTo>
                    <a:pt x="2224562" y="175785"/>
                  </a:lnTo>
                  <a:lnTo>
                    <a:pt x="2277173" y="165894"/>
                  </a:lnTo>
                  <a:lnTo>
                    <a:pt x="2330212" y="156216"/>
                  </a:lnTo>
                  <a:lnTo>
                    <a:pt x="2383669" y="146767"/>
                  </a:lnTo>
                  <a:lnTo>
                    <a:pt x="2437532" y="137562"/>
                  </a:lnTo>
                  <a:lnTo>
                    <a:pt x="2491788" y="128618"/>
                  </a:lnTo>
                  <a:lnTo>
                    <a:pt x="2546427" y="119951"/>
                  </a:lnTo>
                  <a:lnTo>
                    <a:pt x="2601437" y="111575"/>
                  </a:lnTo>
                  <a:lnTo>
                    <a:pt x="2656806" y="103508"/>
                  </a:lnTo>
                  <a:lnTo>
                    <a:pt x="2712523" y="95765"/>
                  </a:lnTo>
                  <a:lnTo>
                    <a:pt x="2768576" y="88361"/>
                  </a:lnTo>
                  <a:lnTo>
                    <a:pt x="2824954" y="81314"/>
                  </a:lnTo>
                  <a:lnTo>
                    <a:pt x="2881645" y="74638"/>
                  </a:lnTo>
                  <a:lnTo>
                    <a:pt x="2938638" y="68350"/>
                  </a:lnTo>
                  <a:lnTo>
                    <a:pt x="2995920" y="62465"/>
                  </a:lnTo>
                  <a:lnTo>
                    <a:pt x="3053481" y="56999"/>
                  </a:lnTo>
                  <a:lnTo>
                    <a:pt x="3111309" y="51968"/>
                  </a:lnTo>
                  <a:lnTo>
                    <a:pt x="3155746" y="48359"/>
                  </a:lnTo>
                  <a:lnTo>
                    <a:pt x="3200523" y="44877"/>
                  </a:lnTo>
                  <a:lnTo>
                    <a:pt x="3245634" y="41521"/>
                  </a:lnTo>
                  <a:lnTo>
                    <a:pt x="3291074" y="38292"/>
                  </a:lnTo>
                  <a:lnTo>
                    <a:pt x="3336836" y="35191"/>
                  </a:lnTo>
                  <a:lnTo>
                    <a:pt x="3382917" y="32217"/>
                  </a:lnTo>
                  <a:lnTo>
                    <a:pt x="3429309" y="29372"/>
                  </a:lnTo>
                  <a:lnTo>
                    <a:pt x="3476008" y="26655"/>
                  </a:lnTo>
                  <a:lnTo>
                    <a:pt x="3523007" y="24067"/>
                  </a:lnTo>
                  <a:lnTo>
                    <a:pt x="3570302" y="21609"/>
                  </a:lnTo>
                  <a:lnTo>
                    <a:pt x="3617887" y="19281"/>
                  </a:lnTo>
                  <a:lnTo>
                    <a:pt x="3665755" y="17084"/>
                  </a:lnTo>
                  <a:lnTo>
                    <a:pt x="3713903" y="15017"/>
                  </a:lnTo>
                  <a:lnTo>
                    <a:pt x="3762323" y="13081"/>
                  </a:lnTo>
                  <a:lnTo>
                    <a:pt x="3811010" y="11277"/>
                  </a:lnTo>
                  <a:lnTo>
                    <a:pt x="3859960" y="9605"/>
                  </a:lnTo>
                  <a:lnTo>
                    <a:pt x="3909166" y="8066"/>
                  </a:lnTo>
                  <a:lnTo>
                    <a:pt x="3958623" y="6659"/>
                  </a:lnTo>
                  <a:lnTo>
                    <a:pt x="4008325" y="5386"/>
                  </a:lnTo>
                  <a:lnTo>
                    <a:pt x="4058266" y="4247"/>
                  </a:lnTo>
                  <a:lnTo>
                    <a:pt x="4108442" y="3241"/>
                  </a:lnTo>
                  <a:lnTo>
                    <a:pt x="4158846" y="2371"/>
                  </a:lnTo>
                  <a:lnTo>
                    <a:pt x="4209473" y="1636"/>
                  </a:lnTo>
                  <a:lnTo>
                    <a:pt x="4260317" y="1036"/>
                  </a:lnTo>
                  <a:lnTo>
                    <a:pt x="4311373" y="572"/>
                  </a:lnTo>
                  <a:lnTo>
                    <a:pt x="4362636" y="244"/>
                  </a:lnTo>
                  <a:lnTo>
                    <a:pt x="4414099" y="53"/>
                  </a:lnTo>
                  <a:lnTo>
                    <a:pt x="4465757" y="0"/>
                  </a:lnTo>
                  <a:lnTo>
                    <a:pt x="4517604" y="83"/>
                  </a:lnTo>
                  <a:lnTo>
                    <a:pt x="4569636" y="305"/>
                  </a:lnTo>
                  <a:lnTo>
                    <a:pt x="4621846" y="666"/>
                  </a:lnTo>
                  <a:lnTo>
                    <a:pt x="4674229" y="1165"/>
                  </a:lnTo>
                  <a:lnTo>
                    <a:pt x="4726779" y="1804"/>
                  </a:lnTo>
                  <a:lnTo>
                    <a:pt x="4779491" y="2583"/>
                  </a:lnTo>
                  <a:lnTo>
                    <a:pt x="4832360" y="3501"/>
                  </a:lnTo>
                  <a:lnTo>
                    <a:pt x="4885378" y="4560"/>
                  </a:lnTo>
                  <a:lnTo>
                    <a:pt x="4938542" y="5761"/>
                  </a:lnTo>
                  <a:lnTo>
                    <a:pt x="4991845" y="7102"/>
                  </a:lnTo>
                  <a:lnTo>
                    <a:pt x="5045282" y="8586"/>
                  </a:lnTo>
                  <a:lnTo>
                    <a:pt x="5098848" y="10212"/>
                  </a:lnTo>
                  <a:lnTo>
                    <a:pt x="5152536" y="11981"/>
                  </a:lnTo>
                  <a:lnTo>
                    <a:pt x="5206341" y="13893"/>
                  </a:lnTo>
                  <a:lnTo>
                    <a:pt x="5260258" y="15948"/>
                  </a:lnTo>
                  <a:lnTo>
                    <a:pt x="5314281" y="18147"/>
                  </a:lnTo>
                  <a:lnTo>
                    <a:pt x="5368405" y="20491"/>
                  </a:lnTo>
                  <a:lnTo>
                    <a:pt x="5422624" y="22980"/>
                  </a:lnTo>
                  <a:lnTo>
                    <a:pt x="5476932" y="25614"/>
                  </a:lnTo>
                  <a:lnTo>
                    <a:pt x="5531323" y="28394"/>
                  </a:lnTo>
                  <a:lnTo>
                    <a:pt x="5585793" y="31320"/>
                  </a:lnTo>
                  <a:lnTo>
                    <a:pt x="5640336" y="34392"/>
                  </a:lnTo>
                  <a:lnTo>
                    <a:pt x="5694946" y="37612"/>
                  </a:lnTo>
                  <a:lnTo>
                    <a:pt x="5749617" y="40979"/>
                  </a:lnTo>
                  <a:lnTo>
                    <a:pt x="5804345" y="44493"/>
                  </a:lnTo>
                  <a:lnTo>
                    <a:pt x="5859122" y="48156"/>
                  </a:lnTo>
                  <a:lnTo>
                    <a:pt x="5913945" y="51968"/>
                  </a:lnTo>
                  <a:lnTo>
                    <a:pt x="5961560" y="55463"/>
                  </a:lnTo>
                  <a:lnTo>
                    <a:pt x="6010118" y="59261"/>
                  </a:lnTo>
                  <a:lnTo>
                    <a:pt x="6059575" y="63352"/>
                  </a:lnTo>
                  <a:lnTo>
                    <a:pt x="6109892" y="67727"/>
                  </a:lnTo>
                  <a:lnTo>
                    <a:pt x="6161027" y="72376"/>
                  </a:lnTo>
                  <a:lnTo>
                    <a:pt x="6212939" y="77290"/>
                  </a:lnTo>
                  <a:lnTo>
                    <a:pt x="6265586" y="82458"/>
                  </a:lnTo>
                  <a:lnTo>
                    <a:pt x="6318929" y="87870"/>
                  </a:lnTo>
                  <a:lnTo>
                    <a:pt x="6372924" y="93517"/>
                  </a:lnTo>
                  <a:lnTo>
                    <a:pt x="6427532" y="99389"/>
                  </a:lnTo>
                  <a:lnTo>
                    <a:pt x="6482711" y="105477"/>
                  </a:lnTo>
                  <a:lnTo>
                    <a:pt x="6538420" y="111770"/>
                  </a:lnTo>
                  <a:lnTo>
                    <a:pt x="6594617" y="118258"/>
                  </a:lnTo>
                  <a:lnTo>
                    <a:pt x="6651262" y="124933"/>
                  </a:lnTo>
                  <a:lnTo>
                    <a:pt x="6708314" y="131783"/>
                  </a:lnTo>
                  <a:lnTo>
                    <a:pt x="6765730" y="138800"/>
                  </a:lnTo>
                  <a:lnTo>
                    <a:pt x="6823470" y="145974"/>
                  </a:lnTo>
                  <a:lnTo>
                    <a:pt x="6881494" y="153294"/>
                  </a:lnTo>
                  <a:lnTo>
                    <a:pt x="6939759" y="160751"/>
                  </a:lnTo>
                  <a:lnTo>
                    <a:pt x="6998224" y="168336"/>
                  </a:lnTo>
                  <a:lnTo>
                    <a:pt x="7056849" y="176038"/>
                  </a:lnTo>
                  <a:lnTo>
                    <a:pt x="7115591" y="183847"/>
                  </a:lnTo>
                  <a:lnTo>
                    <a:pt x="7174411" y="191755"/>
                  </a:lnTo>
                  <a:lnTo>
                    <a:pt x="7233266" y="199750"/>
                  </a:lnTo>
                  <a:lnTo>
                    <a:pt x="7292116" y="207824"/>
                  </a:lnTo>
                  <a:lnTo>
                    <a:pt x="7350919" y="215966"/>
                  </a:lnTo>
                  <a:lnTo>
                    <a:pt x="7409635" y="224167"/>
                  </a:lnTo>
                  <a:lnTo>
                    <a:pt x="7468221" y="232416"/>
                  </a:lnTo>
                  <a:lnTo>
                    <a:pt x="7526638" y="240705"/>
                  </a:lnTo>
                  <a:lnTo>
                    <a:pt x="7584843" y="249024"/>
                  </a:lnTo>
                  <a:lnTo>
                    <a:pt x="7642795" y="257361"/>
                  </a:lnTo>
                  <a:lnTo>
                    <a:pt x="7700454" y="265709"/>
                  </a:lnTo>
                  <a:lnTo>
                    <a:pt x="7757778" y="274057"/>
                  </a:lnTo>
                  <a:lnTo>
                    <a:pt x="7814726" y="282395"/>
                  </a:lnTo>
                  <a:lnTo>
                    <a:pt x="7871257" y="290713"/>
                  </a:lnTo>
                  <a:lnTo>
                    <a:pt x="7927329" y="299002"/>
                  </a:lnTo>
                  <a:lnTo>
                    <a:pt x="7982902" y="307251"/>
                  </a:lnTo>
                  <a:lnTo>
                    <a:pt x="8037934" y="315452"/>
                  </a:lnTo>
                  <a:lnTo>
                    <a:pt x="8092384" y="323595"/>
                  </a:lnTo>
                  <a:lnTo>
                    <a:pt x="8146211" y="331668"/>
                  </a:lnTo>
                  <a:lnTo>
                    <a:pt x="8199373" y="339664"/>
                  </a:lnTo>
                  <a:lnTo>
                    <a:pt x="8251830" y="347571"/>
                  </a:lnTo>
                  <a:lnTo>
                    <a:pt x="8303541" y="355380"/>
                  </a:lnTo>
                  <a:lnTo>
                    <a:pt x="8354464" y="363082"/>
                  </a:lnTo>
                  <a:lnTo>
                    <a:pt x="8404557" y="370667"/>
                  </a:lnTo>
                  <a:lnTo>
                    <a:pt x="8453781" y="378124"/>
                  </a:lnTo>
                  <a:lnTo>
                    <a:pt x="8502093" y="385444"/>
                  </a:lnTo>
                  <a:lnTo>
                    <a:pt x="8549453" y="392618"/>
                  </a:lnTo>
                  <a:lnTo>
                    <a:pt x="8595819" y="399635"/>
                  </a:lnTo>
                  <a:lnTo>
                    <a:pt x="8641150" y="406485"/>
                  </a:lnTo>
                  <a:lnTo>
                    <a:pt x="8685405" y="413160"/>
                  </a:lnTo>
                  <a:lnTo>
                    <a:pt x="8728543" y="419648"/>
                  </a:lnTo>
                  <a:lnTo>
                    <a:pt x="8770522" y="425941"/>
                  </a:lnTo>
                  <a:lnTo>
                    <a:pt x="8811302" y="432029"/>
                  </a:lnTo>
                  <a:lnTo>
                    <a:pt x="8850841" y="437901"/>
                  </a:lnTo>
                  <a:lnTo>
                    <a:pt x="8889098" y="443548"/>
                  </a:lnTo>
                  <a:lnTo>
                    <a:pt x="8961602" y="454128"/>
                  </a:lnTo>
                  <a:lnTo>
                    <a:pt x="9028483" y="463691"/>
                  </a:lnTo>
                  <a:lnTo>
                    <a:pt x="9059713" y="468066"/>
                  </a:lnTo>
                  <a:lnTo>
                    <a:pt x="9078912" y="470711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75" y="5640387"/>
              <a:ext cx="3004820" cy="1211580"/>
            </a:xfrm>
            <a:custGeom>
              <a:avLst/>
              <a:gdLst/>
              <a:ahLst/>
              <a:cxnLst/>
              <a:rect l="l" t="t" r="r" b="b"/>
              <a:pathLst>
                <a:path w="3004820" h="1211579">
                  <a:moveTo>
                    <a:pt x="0" y="0"/>
                  </a:moveTo>
                  <a:lnTo>
                    <a:pt x="51721" y="23517"/>
                  </a:lnTo>
                  <a:lnTo>
                    <a:pt x="103435" y="47027"/>
                  </a:lnTo>
                  <a:lnTo>
                    <a:pt x="155136" y="70525"/>
                  </a:lnTo>
                  <a:lnTo>
                    <a:pt x="206816" y="94002"/>
                  </a:lnTo>
                  <a:lnTo>
                    <a:pt x="258467" y="117452"/>
                  </a:lnTo>
                  <a:lnTo>
                    <a:pt x="310084" y="140868"/>
                  </a:lnTo>
                  <a:lnTo>
                    <a:pt x="361659" y="164244"/>
                  </a:lnTo>
                  <a:lnTo>
                    <a:pt x="413185" y="187573"/>
                  </a:lnTo>
                  <a:lnTo>
                    <a:pt x="464655" y="210849"/>
                  </a:lnTo>
                  <a:lnTo>
                    <a:pt x="516061" y="234063"/>
                  </a:lnTo>
                  <a:lnTo>
                    <a:pt x="567398" y="257211"/>
                  </a:lnTo>
                  <a:lnTo>
                    <a:pt x="618658" y="280284"/>
                  </a:lnTo>
                  <a:lnTo>
                    <a:pt x="669835" y="303277"/>
                  </a:lnTo>
                  <a:lnTo>
                    <a:pt x="720920" y="326182"/>
                  </a:lnTo>
                  <a:lnTo>
                    <a:pt x="771907" y="348994"/>
                  </a:lnTo>
                  <a:lnTo>
                    <a:pt x="822789" y="371704"/>
                  </a:lnTo>
                  <a:lnTo>
                    <a:pt x="873559" y="394306"/>
                  </a:lnTo>
                  <a:lnTo>
                    <a:pt x="924211" y="416795"/>
                  </a:lnTo>
                  <a:lnTo>
                    <a:pt x="974736" y="439162"/>
                  </a:lnTo>
                  <a:lnTo>
                    <a:pt x="1025128" y="461401"/>
                  </a:lnTo>
                  <a:lnTo>
                    <a:pt x="1075380" y="483506"/>
                  </a:lnTo>
                  <a:lnTo>
                    <a:pt x="1125486" y="505470"/>
                  </a:lnTo>
                  <a:lnTo>
                    <a:pt x="1175437" y="527285"/>
                  </a:lnTo>
                  <a:lnTo>
                    <a:pt x="1225227" y="548946"/>
                  </a:lnTo>
                  <a:lnTo>
                    <a:pt x="1274850" y="570446"/>
                  </a:lnTo>
                  <a:lnTo>
                    <a:pt x="1324297" y="591777"/>
                  </a:lnTo>
                  <a:lnTo>
                    <a:pt x="1373563" y="612934"/>
                  </a:lnTo>
                  <a:lnTo>
                    <a:pt x="1422639" y="633908"/>
                  </a:lnTo>
                  <a:lnTo>
                    <a:pt x="1471519" y="654695"/>
                  </a:lnTo>
                  <a:lnTo>
                    <a:pt x="1520197" y="675286"/>
                  </a:lnTo>
                  <a:lnTo>
                    <a:pt x="1568664" y="695676"/>
                  </a:lnTo>
                  <a:lnTo>
                    <a:pt x="1616914" y="715857"/>
                  </a:lnTo>
                  <a:lnTo>
                    <a:pt x="1664941" y="735822"/>
                  </a:lnTo>
                  <a:lnTo>
                    <a:pt x="1712736" y="755566"/>
                  </a:lnTo>
                  <a:lnTo>
                    <a:pt x="1760293" y="775081"/>
                  </a:lnTo>
                  <a:lnTo>
                    <a:pt x="1807605" y="794361"/>
                  </a:lnTo>
                  <a:lnTo>
                    <a:pt x="1854666" y="813398"/>
                  </a:lnTo>
                  <a:lnTo>
                    <a:pt x="1901467" y="832186"/>
                  </a:lnTo>
                  <a:lnTo>
                    <a:pt x="1948002" y="850719"/>
                  </a:lnTo>
                  <a:lnTo>
                    <a:pt x="1994264" y="868990"/>
                  </a:lnTo>
                  <a:lnTo>
                    <a:pt x="2040246" y="886991"/>
                  </a:lnTo>
                  <a:lnTo>
                    <a:pt x="2085941" y="904717"/>
                  </a:lnTo>
                  <a:lnTo>
                    <a:pt x="2131342" y="922160"/>
                  </a:lnTo>
                  <a:lnTo>
                    <a:pt x="2176442" y="939314"/>
                  </a:lnTo>
                  <a:lnTo>
                    <a:pt x="2221234" y="956171"/>
                  </a:lnTo>
                  <a:lnTo>
                    <a:pt x="2265711" y="972726"/>
                  </a:lnTo>
                  <a:lnTo>
                    <a:pt x="2309866" y="988972"/>
                  </a:lnTo>
                  <a:lnTo>
                    <a:pt x="2353692" y="1004901"/>
                  </a:lnTo>
                  <a:lnTo>
                    <a:pt x="2397182" y="1020508"/>
                  </a:lnTo>
                  <a:lnTo>
                    <a:pt x="2440328" y="1035785"/>
                  </a:lnTo>
                  <a:lnTo>
                    <a:pt x="2483125" y="1050725"/>
                  </a:lnTo>
                  <a:lnTo>
                    <a:pt x="2525564" y="1065323"/>
                  </a:lnTo>
                  <a:lnTo>
                    <a:pt x="2567640" y="1079570"/>
                  </a:lnTo>
                  <a:lnTo>
                    <a:pt x="2609344" y="1093462"/>
                  </a:lnTo>
                  <a:lnTo>
                    <a:pt x="2650671" y="1106989"/>
                  </a:lnTo>
                  <a:lnTo>
                    <a:pt x="2691612" y="1120147"/>
                  </a:lnTo>
                  <a:lnTo>
                    <a:pt x="2732161" y="1132928"/>
                  </a:lnTo>
                  <a:lnTo>
                    <a:pt x="2772311" y="1145326"/>
                  </a:lnTo>
                  <a:lnTo>
                    <a:pt x="2812055" y="1157333"/>
                  </a:lnTo>
                  <a:lnTo>
                    <a:pt x="2851386" y="1168944"/>
                  </a:lnTo>
                  <a:lnTo>
                    <a:pt x="2890297" y="1180151"/>
                  </a:lnTo>
                  <a:lnTo>
                    <a:pt x="2928780" y="1190947"/>
                  </a:lnTo>
                  <a:lnTo>
                    <a:pt x="2966830" y="1201327"/>
                  </a:lnTo>
                  <a:lnTo>
                    <a:pt x="3004439" y="121128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87" y="5138104"/>
              <a:ext cx="9079230" cy="1714500"/>
            </a:xfrm>
            <a:custGeom>
              <a:avLst/>
              <a:gdLst/>
              <a:ahLst/>
              <a:cxnLst/>
              <a:rect l="l" t="t" r="r" b="b"/>
              <a:pathLst>
                <a:path w="9079230" h="1714500">
                  <a:moveTo>
                    <a:pt x="0" y="146746"/>
                  </a:moveTo>
                  <a:lnTo>
                    <a:pt x="37323" y="159786"/>
                  </a:lnTo>
                  <a:lnTo>
                    <a:pt x="74768" y="172849"/>
                  </a:lnTo>
                  <a:lnTo>
                    <a:pt x="112457" y="185955"/>
                  </a:lnTo>
                  <a:lnTo>
                    <a:pt x="150510" y="199127"/>
                  </a:lnTo>
                  <a:lnTo>
                    <a:pt x="189049" y="212387"/>
                  </a:lnTo>
                  <a:lnTo>
                    <a:pt x="228196" y="225757"/>
                  </a:lnTo>
                  <a:lnTo>
                    <a:pt x="268072" y="239258"/>
                  </a:lnTo>
                  <a:lnTo>
                    <a:pt x="308798" y="252912"/>
                  </a:lnTo>
                  <a:lnTo>
                    <a:pt x="350497" y="266742"/>
                  </a:lnTo>
                  <a:lnTo>
                    <a:pt x="393290" y="280770"/>
                  </a:lnTo>
                  <a:lnTo>
                    <a:pt x="437298" y="295016"/>
                  </a:lnTo>
                  <a:lnTo>
                    <a:pt x="482642" y="309504"/>
                  </a:lnTo>
                  <a:lnTo>
                    <a:pt x="529445" y="324256"/>
                  </a:lnTo>
                  <a:lnTo>
                    <a:pt x="577827" y="339292"/>
                  </a:lnTo>
                  <a:lnTo>
                    <a:pt x="627911" y="354635"/>
                  </a:lnTo>
                  <a:lnTo>
                    <a:pt x="679817" y="370308"/>
                  </a:lnTo>
                  <a:lnTo>
                    <a:pt x="733668" y="386331"/>
                  </a:lnTo>
                  <a:lnTo>
                    <a:pt x="789584" y="402727"/>
                  </a:lnTo>
                  <a:lnTo>
                    <a:pt x="847687" y="419518"/>
                  </a:lnTo>
                  <a:lnTo>
                    <a:pt x="908100" y="436726"/>
                  </a:lnTo>
                  <a:lnTo>
                    <a:pt x="970942" y="454372"/>
                  </a:lnTo>
                  <a:lnTo>
                    <a:pt x="1036337" y="472479"/>
                  </a:lnTo>
                  <a:lnTo>
                    <a:pt x="1104404" y="491068"/>
                  </a:lnTo>
                  <a:lnTo>
                    <a:pt x="1142879" y="501518"/>
                  </a:lnTo>
                  <a:lnTo>
                    <a:pt x="1182225" y="512219"/>
                  </a:lnTo>
                  <a:lnTo>
                    <a:pt x="1222418" y="523159"/>
                  </a:lnTo>
                  <a:lnTo>
                    <a:pt x="1263434" y="534328"/>
                  </a:lnTo>
                  <a:lnTo>
                    <a:pt x="1305250" y="545712"/>
                  </a:lnTo>
                  <a:lnTo>
                    <a:pt x="1347841" y="557302"/>
                  </a:lnTo>
                  <a:lnTo>
                    <a:pt x="1391182" y="569084"/>
                  </a:lnTo>
                  <a:lnTo>
                    <a:pt x="1435251" y="581049"/>
                  </a:lnTo>
                  <a:lnTo>
                    <a:pt x="1480022" y="593183"/>
                  </a:lnTo>
                  <a:lnTo>
                    <a:pt x="1525473" y="605476"/>
                  </a:lnTo>
                  <a:lnTo>
                    <a:pt x="1571578" y="617917"/>
                  </a:lnTo>
                  <a:lnTo>
                    <a:pt x="1618315" y="630493"/>
                  </a:lnTo>
                  <a:lnTo>
                    <a:pt x="1665658" y="643193"/>
                  </a:lnTo>
                  <a:lnTo>
                    <a:pt x="1713584" y="656005"/>
                  </a:lnTo>
                  <a:lnTo>
                    <a:pt x="1762068" y="668919"/>
                  </a:lnTo>
                  <a:lnTo>
                    <a:pt x="1811087" y="681922"/>
                  </a:lnTo>
                  <a:lnTo>
                    <a:pt x="1860617" y="695002"/>
                  </a:lnTo>
                  <a:lnTo>
                    <a:pt x="1910634" y="708149"/>
                  </a:lnTo>
                  <a:lnTo>
                    <a:pt x="1961113" y="721351"/>
                  </a:lnTo>
                  <a:lnTo>
                    <a:pt x="2012030" y="734597"/>
                  </a:lnTo>
                  <a:lnTo>
                    <a:pt x="2063362" y="747874"/>
                  </a:lnTo>
                  <a:lnTo>
                    <a:pt x="2115085" y="761171"/>
                  </a:lnTo>
                  <a:lnTo>
                    <a:pt x="2167173" y="774476"/>
                  </a:lnTo>
                  <a:lnTo>
                    <a:pt x="2219604" y="787779"/>
                  </a:lnTo>
                  <a:lnTo>
                    <a:pt x="2272354" y="801068"/>
                  </a:lnTo>
                  <a:lnTo>
                    <a:pt x="2325397" y="814330"/>
                  </a:lnTo>
                  <a:lnTo>
                    <a:pt x="2378711" y="827555"/>
                  </a:lnTo>
                  <a:lnTo>
                    <a:pt x="2432271" y="840731"/>
                  </a:lnTo>
                  <a:lnTo>
                    <a:pt x="2486053" y="853847"/>
                  </a:lnTo>
                  <a:lnTo>
                    <a:pt x="2540033" y="866890"/>
                  </a:lnTo>
                  <a:lnTo>
                    <a:pt x="2594188" y="879850"/>
                  </a:lnTo>
                  <a:lnTo>
                    <a:pt x="2648492" y="892714"/>
                  </a:lnTo>
                  <a:lnTo>
                    <a:pt x="2702922" y="905472"/>
                  </a:lnTo>
                  <a:lnTo>
                    <a:pt x="2757454" y="918111"/>
                  </a:lnTo>
                  <a:lnTo>
                    <a:pt x="2812064" y="930621"/>
                  </a:lnTo>
                  <a:lnTo>
                    <a:pt x="2866728" y="942989"/>
                  </a:lnTo>
                  <a:lnTo>
                    <a:pt x="2921421" y="955205"/>
                  </a:lnTo>
                  <a:lnTo>
                    <a:pt x="2976120" y="967256"/>
                  </a:lnTo>
                  <a:lnTo>
                    <a:pt x="3030801" y="979131"/>
                  </a:lnTo>
                  <a:lnTo>
                    <a:pt x="3085440" y="990818"/>
                  </a:lnTo>
                  <a:lnTo>
                    <a:pt x="3140012" y="1002307"/>
                  </a:lnTo>
                  <a:lnTo>
                    <a:pt x="3194494" y="1013585"/>
                  </a:lnTo>
                  <a:lnTo>
                    <a:pt x="3240453" y="1022973"/>
                  </a:lnTo>
                  <a:lnTo>
                    <a:pt x="3286876" y="1032372"/>
                  </a:lnTo>
                  <a:lnTo>
                    <a:pt x="3333745" y="1041778"/>
                  </a:lnTo>
                  <a:lnTo>
                    <a:pt x="3381039" y="1051189"/>
                  </a:lnTo>
                  <a:lnTo>
                    <a:pt x="3428739" y="1060600"/>
                  </a:lnTo>
                  <a:lnTo>
                    <a:pt x="3476824" y="1070008"/>
                  </a:lnTo>
                  <a:lnTo>
                    <a:pt x="3525276" y="1079410"/>
                  </a:lnTo>
                  <a:lnTo>
                    <a:pt x="3574075" y="1088802"/>
                  </a:lnTo>
                  <a:lnTo>
                    <a:pt x="3623201" y="1098181"/>
                  </a:lnTo>
                  <a:lnTo>
                    <a:pt x="3672635" y="1107544"/>
                  </a:lnTo>
                  <a:lnTo>
                    <a:pt x="3722356" y="1116886"/>
                  </a:lnTo>
                  <a:lnTo>
                    <a:pt x="3772345" y="1126205"/>
                  </a:lnTo>
                  <a:lnTo>
                    <a:pt x="3822583" y="1135498"/>
                  </a:lnTo>
                  <a:lnTo>
                    <a:pt x="3873050" y="1144760"/>
                  </a:lnTo>
                  <a:lnTo>
                    <a:pt x="3923726" y="1153988"/>
                  </a:lnTo>
                  <a:lnTo>
                    <a:pt x="3974591" y="1163180"/>
                  </a:lnTo>
                  <a:lnTo>
                    <a:pt x="4025626" y="1172331"/>
                  </a:lnTo>
                  <a:lnTo>
                    <a:pt x="4076812" y="1181438"/>
                  </a:lnTo>
                  <a:lnTo>
                    <a:pt x="4128128" y="1190497"/>
                  </a:lnTo>
                  <a:lnTo>
                    <a:pt x="4179555" y="1199506"/>
                  </a:lnTo>
                  <a:lnTo>
                    <a:pt x="4231073" y="1208461"/>
                  </a:lnTo>
                  <a:lnTo>
                    <a:pt x="4282663" y="1217358"/>
                  </a:lnTo>
                  <a:lnTo>
                    <a:pt x="4334305" y="1226195"/>
                  </a:lnTo>
                  <a:lnTo>
                    <a:pt x="4385979" y="1234966"/>
                  </a:lnTo>
                  <a:lnTo>
                    <a:pt x="4437665" y="1243670"/>
                  </a:lnTo>
                  <a:lnTo>
                    <a:pt x="4489345" y="1252303"/>
                  </a:lnTo>
                  <a:lnTo>
                    <a:pt x="4540998" y="1260861"/>
                  </a:lnTo>
                  <a:lnTo>
                    <a:pt x="4592605" y="1269341"/>
                  </a:lnTo>
                  <a:lnTo>
                    <a:pt x="4644145" y="1277739"/>
                  </a:lnTo>
                  <a:lnTo>
                    <a:pt x="4695600" y="1286053"/>
                  </a:lnTo>
                  <a:lnTo>
                    <a:pt x="4746950" y="1294278"/>
                  </a:lnTo>
                  <a:lnTo>
                    <a:pt x="4798175" y="1302411"/>
                  </a:lnTo>
                  <a:lnTo>
                    <a:pt x="4849255" y="1310449"/>
                  </a:lnTo>
                  <a:lnTo>
                    <a:pt x="4900172" y="1318389"/>
                  </a:lnTo>
                  <a:lnTo>
                    <a:pt x="4950904" y="1326226"/>
                  </a:lnTo>
                  <a:lnTo>
                    <a:pt x="5001432" y="1333958"/>
                  </a:lnTo>
                  <a:lnTo>
                    <a:pt x="5051738" y="1341581"/>
                  </a:lnTo>
                  <a:lnTo>
                    <a:pt x="5101800" y="1349092"/>
                  </a:lnTo>
                  <a:lnTo>
                    <a:pt x="5151600" y="1356487"/>
                  </a:lnTo>
                  <a:lnTo>
                    <a:pt x="5201118" y="1363763"/>
                  </a:lnTo>
                  <a:lnTo>
                    <a:pt x="5250334" y="1370917"/>
                  </a:lnTo>
                  <a:lnTo>
                    <a:pt x="5299229" y="1377944"/>
                  </a:lnTo>
                  <a:lnTo>
                    <a:pt x="5347783" y="1384842"/>
                  </a:lnTo>
                  <a:lnTo>
                    <a:pt x="5395975" y="1391607"/>
                  </a:lnTo>
                  <a:lnTo>
                    <a:pt x="5443788" y="1398236"/>
                  </a:lnTo>
                  <a:lnTo>
                    <a:pt x="5491200" y="1404725"/>
                  </a:lnTo>
                  <a:lnTo>
                    <a:pt x="5538192" y="1411071"/>
                  </a:lnTo>
                  <a:lnTo>
                    <a:pt x="5584746" y="1417271"/>
                  </a:lnTo>
                  <a:lnTo>
                    <a:pt x="5630840" y="1423321"/>
                  </a:lnTo>
                  <a:lnTo>
                    <a:pt x="5676455" y="1429217"/>
                  </a:lnTo>
                  <a:lnTo>
                    <a:pt x="5731875" y="1436212"/>
                  </a:lnTo>
                  <a:lnTo>
                    <a:pt x="5787472" y="1443005"/>
                  </a:lnTo>
                  <a:lnTo>
                    <a:pt x="5843214" y="1449602"/>
                  </a:lnTo>
                  <a:lnTo>
                    <a:pt x="5899065" y="1456006"/>
                  </a:lnTo>
                  <a:lnTo>
                    <a:pt x="5954992" y="1462222"/>
                  </a:lnTo>
                  <a:lnTo>
                    <a:pt x="6010961" y="1468254"/>
                  </a:lnTo>
                  <a:lnTo>
                    <a:pt x="6066937" y="1474106"/>
                  </a:lnTo>
                  <a:lnTo>
                    <a:pt x="6122886" y="1479782"/>
                  </a:lnTo>
                  <a:lnTo>
                    <a:pt x="6178774" y="1485287"/>
                  </a:lnTo>
                  <a:lnTo>
                    <a:pt x="6234567" y="1490623"/>
                  </a:lnTo>
                  <a:lnTo>
                    <a:pt x="6290231" y="1495796"/>
                  </a:lnTo>
                  <a:lnTo>
                    <a:pt x="6345732" y="1500810"/>
                  </a:lnTo>
                  <a:lnTo>
                    <a:pt x="6401035" y="1505669"/>
                  </a:lnTo>
                  <a:lnTo>
                    <a:pt x="6456107" y="1510376"/>
                  </a:lnTo>
                  <a:lnTo>
                    <a:pt x="6510913" y="1514936"/>
                  </a:lnTo>
                  <a:lnTo>
                    <a:pt x="6565419" y="1519354"/>
                  </a:lnTo>
                  <a:lnTo>
                    <a:pt x="6619592" y="1523633"/>
                  </a:lnTo>
                  <a:lnTo>
                    <a:pt x="6673396" y="1527777"/>
                  </a:lnTo>
                  <a:lnTo>
                    <a:pt x="6726798" y="1531791"/>
                  </a:lnTo>
                  <a:lnTo>
                    <a:pt x="6779764" y="1535679"/>
                  </a:lnTo>
                  <a:lnTo>
                    <a:pt x="6832259" y="1539445"/>
                  </a:lnTo>
                  <a:lnTo>
                    <a:pt x="6884250" y="1543092"/>
                  </a:lnTo>
                  <a:lnTo>
                    <a:pt x="6935702" y="1546626"/>
                  </a:lnTo>
                  <a:lnTo>
                    <a:pt x="6986581" y="1550050"/>
                  </a:lnTo>
                  <a:lnTo>
                    <a:pt x="7036853" y="1553368"/>
                  </a:lnTo>
                  <a:lnTo>
                    <a:pt x="7086484" y="1556585"/>
                  </a:lnTo>
                  <a:lnTo>
                    <a:pt x="7135440" y="1559705"/>
                  </a:lnTo>
                  <a:lnTo>
                    <a:pt x="7183686" y="1562731"/>
                  </a:lnTo>
                  <a:lnTo>
                    <a:pt x="7231189" y="1565668"/>
                  </a:lnTo>
                  <a:lnTo>
                    <a:pt x="7277914" y="1568521"/>
                  </a:lnTo>
                  <a:lnTo>
                    <a:pt x="7323828" y="1571292"/>
                  </a:lnTo>
                  <a:lnTo>
                    <a:pt x="7368895" y="1573987"/>
                  </a:lnTo>
                  <a:lnTo>
                    <a:pt x="7413083" y="1576609"/>
                  </a:lnTo>
                  <a:lnTo>
                    <a:pt x="7456356" y="1579163"/>
                  </a:lnTo>
                  <a:lnTo>
                    <a:pt x="7498681" y="1581653"/>
                  </a:lnTo>
                  <a:lnTo>
                    <a:pt x="7540024" y="1584082"/>
                  </a:lnTo>
                  <a:lnTo>
                    <a:pt x="7580350" y="1586456"/>
                  </a:lnTo>
                  <a:lnTo>
                    <a:pt x="7619626" y="1588778"/>
                  </a:lnTo>
                  <a:lnTo>
                    <a:pt x="7657817" y="1591052"/>
                  </a:lnTo>
                  <a:lnTo>
                    <a:pt x="7694888" y="1593282"/>
                  </a:lnTo>
                  <a:lnTo>
                    <a:pt x="7730807" y="1595473"/>
                  </a:lnTo>
                  <a:lnTo>
                    <a:pt x="7812415" y="1600271"/>
                  </a:lnTo>
                  <a:lnTo>
                    <a:pt x="7887158" y="1604230"/>
                  </a:lnTo>
                  <a:lnTo>
                    <a:pt x="7955609" y="1607416"/>
                  </a:lnTo>
                  <a:lnTo>
                    <a:pt x="8018340" y="1609893"/>
                  </a:lnTo>
                  <a:lnTo>
                    <a:pt x="8075924" y="1611728"/>
                  </a:lnTo>
                  <a:lnTo>
                    <a:pt x="8128933" y="1612984"/>
                  </a:lnTo>
                  <a:lnTo>
                    <a:pt x="8177942" y="1613729"/>
                  </a:lnTo>
                  <a:lnTo>
                    <a:pt x="8223522" y="1614026"/>
                  </a:lnTo>
                  <a:lnTo>
                    <a:pt x="8266245" y="1613941"/>
                  </a:lnTo>
                  <a:lnTo>
                    <a:pt x="8306686" y="1613540"/>
                  </a:lnTo>
                  <a:lnTo>
                    <a:pt x="8345417" y="1612887"/>
                  </a:lnTo>
                  <a:lnTo>
                    <a:pt x="8420038" y="1611089"/>
                  </a:lnTo>
                  <a:lnTo>
                    <a:pt x="8457075" y="1610074"/>
                  </a:lnTo>
                  <a:lnTo>
                    <a:pt x="8494692" y="1609068"/>
                  </a:lnTo>
                  <a:lnTo>
                    <a:pt x="8533463" y="1608138"/>
                  </a:lnTo>
                  <a:lnTo>
                    <a:pt x="8573960" y="1607348"/>
                  </a:lnTo>
                  <a:lnTo>
                    <a:pt x="8636568" y="1605983"/>
                  </a:lnTo>
                  <a:lnTo>
                    <a:pt x="8696095" y="1604083"/>
                  </a:lnTo>
                  <a:lnTo>
                    <a:pt x="8752851" y="1601701"/>
                  </a:lnTo>
                  <a:lnTo>
                    <a:pt x="8807143" y="1598891"/>
                  </a:lnTo>
                  <a:lnTo>
                    <a:pt x="8859278" y="1595707"/>
                  </a:lnTo>
                  <a:lnTo>
                    <a:pt x="8909566" y="1592201"/>
                  </a:lnTo>
                  <a:lnTo>
                    <a:pt x="8958313" y="1588427"/>
                  </a:lnTo>
                  <a:lnTo>
                    <a:pt x="9005829" y="1584439"/>
                  </a:lnTo>
                  <a:lnTo>
                    <a:pt x="9052420" y="1580290"/>
                  </a:lnTo>
                  <a:lnTo>
                    <a:pt x="9078912" y="1577838"/>
                  </a:lnTo>
                </a:path>
                <a:path w="9079230" h="1714500">
                  <a:moveTo>
                    <a:pt x="2149538" y="1714225"/>
                  </a:moveTo>
                  <a:lnTo>
                    <a:pt x="2181993" y="1677614"/>
                  </a:lnTo>
                  <a:lnTo>
                    <a:pt x="2214557" y="1641029"/>
                  </a:lnTo>
                  <a:lnTo>
                    <a:pt x="2247335" y="1604497"/>
                  </a:lnTo>
                  <a:lnTo>
                    <a:pt x="2280433" y="1568044"/>
                  </a:lnTo>
                  <a:lnTo>
                    <a:pt x="2313956" y="1531696"/>
                  </a:lnTo>
                  <a:lnTo>
                    <a:pt x="2348010" y="1495481"/>
                  </a:lnTo>
                  <a:lnTo>
                    <a:pt x="2382699" y="1459424"/>
                  </a:lnTo>
                  <a:lnTo>
                    <a:pt x="2418130" y="1423551"/>
                  </a:lnTo>
                  <a:lnTo>
                    <a:pt x="2454408" y="1387890"/>
                  </a:lnTo>
                  <a:lnTo>
                    <a:pt x="2491638" y="1352467"/>
                  </a:lnTo>
                  <a:lnTo>
                    <a:pt x="2529926" y="1317308"/>
                  </a:lnTo>
                  <a:lnTo>
                    <a:pt x="2569378" y="1282439"/>
                  </a:lnTo>
                  <a:lnTo>
                    <a:pt x="2610098" y="1247887"/>
                  </a:lnTo>
                  <a:lnTo>
                    <a:pt x="2652192" y="1213679"/>
                  </a:lnTo>
                  <a:lnTo>
                    <a:pt x="2695765" y="1179840"/>
                  </a:lnTo>
                  <a:lnTo>
                    <a:pt x="2733466" y="1151685"/>
                  </a:lnTo>
                  <a:lnTo>
                    <a:pt x="2772605" y="1123346"/>
                  </a:lnTo>
                  <a:lnTo>
                    <a:pt x="2813041" y="1094897"/>
                  </a:lnTo>
                  <a:lnTo>
                    <a:pt x="2854632" y="1066412"/>
                  </a:lnTo>
                  <a:lnTo>
                    <a:pt x="2897239" y="1037963"/>
                  </a:lnTo>
                  <a:lnTo>
                    <a:pt x="2940720" y="1009624"/>
                  </a:lnTo>
                  <a:lnTo>
                    <a:pt x="2984935" y="981468"/>
                  </a:lnTo>
                  <a:lnTo>
                    <a:pt x="3029743" y="953570"/>
                  </a:lnTo>
                  <a:lnTo>
                    <a:pt x="3075003" y="926001"/>
                  </a:lnTo>
                  <a:lnTo>
                    <a:pt x="3120575" y="898835"/>
                  </a:lnTo>
                  <a:lnTo>
                    <a:pt x="3166318" y="872146"/>
                  </a:lnTo>
                  <a:lnTo>
                    <a:pt x="3212091" y="846006"/>
                  </a:lnTo>
                  <a:lnTo>
                    <a:pt x="3257753" y="820490"/>
                  </a:lnTo>
                  <a:lnTo>
                    <a:pt x="3303164" y="795670"/>
                  </a:lnTo>
                  <a:lnTo>
                    <a:pt x="3348183" y="771620"/>
                  </a:lnTo>
                  <a:lnTo>
                    <a:pt x="3392670" y="748413"/>
                  </a:lnTo>
                  <a:lnTo>
                    <a:pt x="3436483" y="726123"/>
                  </a:lnTo>
                  <a:lnTo>
                    <a:pt x="3479482" y="704822"/>
                  </a:lnTo>
                  <a:lnTo>
                    <a:pt x="3526276" y="682229"/>
                  </a:lnTo>
                  <a:lnTo>
                    <a:pt x="3571158" y="661102"/>
                  </a:lnTo>
                  <a:lnTo>
                    <a:pt x="3614535" y="641286"/>
                  </a:lnTo>
                  <a:lnTo>
                    <a:pt x="3656818" y="622624"/>
                  </a:lnTo>
                  <a:lnTo>
                    <a:pt x="3698414" y="604959"/>
                  </a:lnTo>
                  <a:lnTo>
                    <a:pt x="3739733" y="588136"/>
                  </a:lnTo>
                  <a:lnTo>
                    <a:pt x="3781184" y="571997"/>
                  </a:lnTo>
                  <a:lnTo>
                    <a:pt x="3823176" y="556386"/>
                  </a:lnTo>
                  <a:lnTo>
                    <a:pt x="3866117" y="541147"/>
                  </a:lnTo>
                  <a:lnTo>
                    <a:pt x="3910416" y="526123"/>
                  </a:lnTo>
                  <a:lnTo>
                    <a:pt x="3956483" y="511157"/>
                  </a:lnTo>
                  <a:lnTo>
                    <a:pt x="4004726" y="496094"/>
                  </a:lnTo>
                  <a:lnTo>
                    <a:pt x="4055554" y="480777"/>
                  </a:lnTo>
                  <a:lnTo>
                    <a:pt x="4109377" y="465049"/>
                  </a:lnTo>
                  <a:lnTo>
                    <a:pt x="4166602" y="448753"/>
                  </a:lnTo>
                  <a:lnTo>
                    <a:pt x="4227639" y="431734"/>
                  </a:lnTo>
                  <a:lnTo>
                    <a:pt x="4267655" y="420833"/>
                  </a:lnTo>
                  <a:lnTo>
                    <a:pt x="4309937" y="409635"/>
                  </a:lnTo>
                  <a:lnTo>
                    <a:pt x="4354290" y="398178"/>
                  </a:lnTo>
                  <a:lnTo>
                    <a:pt x="4400520" y="386497"/>
                  </a:lnTo>
                  <a:lnTo>
                    <a:pt x="4448432" y="374629"/>
                  </a:lnTo>
                  <a:lnTo>
                    <a:pt x="4497831" y="362610"/>
                  </a:lnTo>
                  <a:lnTo>
                    <a:pt x="4548522" y="350478"/>
                  </a:lnTo>
                  <a:lnTo>
                    <a:pt x="4600311" y="338267"/>
                  </a:lnTo>
                  <a:lnTo>
                    <a:pt x="4653004" y="326015"/>
                  </a:lnTo>
                  <a:lnTo>
                    <a:pt x="4706404" y="313757"/>
                  </a:lnTo>
                  <a:lnTo>
                    <a:pt x="4760319" y="301531"/>
                  </a:lnTo>
                  <a:lnTo>
                    <a:pt x="4814552" y="289373"/>
                  </a:lnTo>
                  <a:lnTo>
                    <a:pt x="4868910" y="277318"/>
                  </a:lnTo>
                  <a:lnTo>
                    <a:pt x="4923197" y="265404"/>
                  </a:lnTo>
                  <a:lnTo>
                    <a:pt x="4977219" y="253666"/>
                  </a:lnTo>
                  <a:lnTo>
                    <a:pt x="5030781" y="242142"/>
                  </a:lnTo>
                  <a:lnTo>
                    <a:pt x="5083688" y="230867"/>
                  </a:lnTo>
                  <a:lnTo>
                    <a:pt x="5135747" y="219877"/>
                  </a:lnTo>
                  <a:lnTo>
                    <a:pt x="5186761" y="209210"/>
                  </a:lnTo>
                  <a:lnTo>
                    <a:pt x="5236536" y="198902"/>
                  </a:lnTo>
                  <a:lnTo>
                    <a:pt x="5284879" y="188989"/>
                  </a:lnTo>
                  <a:lnTo>
                    <a:pt x="5331593" y="179507"/>
                  </a:lnTo>
                  <a:lnTo>
                    <a:pt x="5376484" y="170492"/>
                  </a:lnTo>
                  <a:lnTo>
                    <a:pt x="5419358" y="161982"/>
                  </a:lnTo>
                  <a:lnTo>
                    <a:pt x="5460019" y="154012"/>
                  </a:lnTo>
                  <a:lnTo>
                    <a:pt x="5498274" y="146619"/>
                  </a:lnTo>
                  <a:lnTo>
                    <a:pt x="5567692" y="133548"/>
                  </a:lnTo>
                  <a:lnTo>
                    <a:pt x="5628862" y="122483"/>
                  </a:lnTo>
                  <a:lnTo>
                    <a:pt x="5683162" y="113181"/>
                  </a:lnTo>
                  <a:lnTo>
                    <a:pt x="5731969" y="105399"/>
                  </a:lnTo>
                  <a:lnTo>
                    <a:pt x="5776661" y="98893"/>
                  </a:lnTo>
                  <a:lnTo>
                    <a:pt x="5818617" y="93419"/>
                  </a:lnTo>
                  <a:lnTo>
                    <a:pt x="5859214" y="88734"/>
                  </a:lnTo>
                  <a:lnTo>
                    <a:pt x="5899831" y="84595"/>
                  </a:lnTo>
                  <a:lnTo>
                    <a:pt x="5941845" y="80758"/>
                  </a:lnTo>
                  <a:lnTo>
                    <a:pt x="5986634" y="76979"/>
                  </a:lnTo>
                  <a:lnTo>
                    <a:pt x="6035577" y="73016"/>
                  </a:lnTo>
                  <a:lnTo>
                    <a:pt x="6090051" y="68624"/>
                  </a:lnTo>
                  <a:lnTo>
                    <a:pt x="6151435" y="63561"/>
                  </a:lnTo>
                  <a:lnTo>
                    <a:pt x="6192960" y="60156"/>
                  </a:lnTo>
                  <a:lnTo>
                    <a:pt x="6236528" y="56736"/>
                  </a:lnTo>
                  <a:lnTo>
                    <a:pt x="6281945" y="53311"/>
                  </a:lnTo>
                  <a:lnTo>
                    <a:pt x="6329019" y="49893"/>
                  </a:lnTo>
                  <a:lnTo>
                    <a:pt x="6377558" y="46494"/>
                  </a:lnTo>
                  <a:lnTo>
                    <a:pt x="6427370" y="43125"/>
                  </a:lnTo>
                  <a:lnTo>
                    <a:pt x="6478262" y="39798"/>
                  </a:lnTo>
                  <a:lnTo>
                    <a:pt x="6530043" y="36525"/>
                  </a:lnTo>
                  <a:lnTo>
                    <a:pt x="6582519" y="33317"/>
                  </a:lnTo>
                  <a:lnTo>
                    <a:pt x="6635499" y="30185"/>
                  </a:lnTo>
                  <a:lnTo>
                    <a:pt x="6688790" y="27142"/>
                  </a:lnTo>
                  <a:lnTo>
                    <a:pt x="6742200" y="24199"/>
                  </a:lnTo>
                  <a:lnTo>
                    <a:pt x="6795537" y="21368"/>
                  </a:lnTo>
                  <a:lnTo>
                    <a:pt x="6848609" y="18659"/>
                  </a:lnTo>
                  <a:lnTo>
                    <a:pt x="6901222" y="16086"/>
                  </a:lnTo>
                  <a:lnTo>
                    <a:pt x="6953185" y="13659"/>
                  </a:lnTo>
                  <a:lnTo>
                    <a:pt x="7004306" y="11390"/>
                  </a:lnTo>
                  <a:lnTo>
                    <a:pt x="7054392" y="9290"/>
                  </a:lnTo>
                  <a:lnTo>
                    <a:pt x="7103251" y="7372"/>
                  </a:lnTo>
                  <a:lnTo>
                    <a:pt x="7150690" y="5646"/>
                  </a:lnTo>
                  <a:lnTo>
                    <a:pt x="7196518" y="4125"/>
                  </a:lnTo>
                  <a:lnTo>
                    <a:pt x="7461027" y="0"/>
                  </a:lnTo>
                  <a:lnTo>
                    <a:pt x="7736109" y="458"/>
                  </a:lnTo>
                  <a:lnTo>
                    <a:pt x="7952184" y="2750"/>
                  </a:lnTo>
                  <a:lnTo>
                    <a:pt x="8039671" y="4125"/>
                  </a:lnTo>
                  <a:lnTo>
                    <a:pt x="8645334" y="4125"/>
                  </a:lnTo>
                  <a:lnTo>
                    <a:pt x="8707630" y="6073"/>
                  </a:lnTo>
                  <a:lnTo>
                    <a:pt x="8767943" y="8729"/>
                  </a:lnTo>
                  <a:lnTo>
                    <a:pt x="8825573" y="11885"/>
                  </a:lnTo>
                  <a:lnTo>
                    <a:pt x="8879824" y="15333"/>
                  </a:lnTo>
                  <a:lnTo>
                    <a:pt x="8929996" y="18864"/>
                  </a:lnTo>
                  <a:lnTo>
                    <a:pt x="8975393" y="22270"/>
                  </a:lnTo>
                  <a:lnTo>
                    <a:pt x="9015316" y="25343"/>
                  </a:lnTo>
                  <a:lnTo>
                    <a:pt x="9049067" y="27874"/>
                  </a:lnTo>
                  <a:lnTo>
                    <a:pt x="9078912" y="30145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6777" y="27499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6777" y="2749930"/>
              <a:ext cx="2118995" cy="2874645"/>
            </a:xfrm>
            <a:custGeom>
              <a:avLst/>
              <a:gdLst/>
              <a:ahLst/>
              <a:cxnLst/>
              <a:rect l="l" t="t" r="r" b="b"/>
              <a:pathLst>
                <a:path w="2118995" h="2874645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  <a:path w="2118995" h="2874645">
                  <a:moveTo>
                    <a:pt x="727837" y="1670050"/>
                  </a:moveTo>
                  <a:lnTo>
                    <a:pt x="1418463" y="1266825"/>
                  </a:lnTo>
                  <a:lnTo>
                    <a:pt x="2118868" y="1671193"/>
                  </a:lnTo>
                  <a:lnTo>
                    <a:pt x="2115058" y="2470912"/>
                  </a:lnTo>
                  <a:lnTo>
                    <a:pt x="1424432" y="2874187"/>
                  </a:lnTo>
                  <a:lnTo>
                    <a:pt x="723900" y="2469769"/>
                  </a:lnTo>
                  <a:lnTo>
                    <a:pt x="727837" y="16700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0203" y="14831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0203" y="14831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7727" y="216281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57727" y="216281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3628" y="5274055"/>
              <a:ext cx="1395095" cy="1584325"/>
            </a:xfrm>
            <a:custGeom>
              <a:avLst/>
              <a:gdLst/>
              <a:ahLst/>
              <a:cxnLst/>
              <a:rect l="l" t="t" r="r" b="b"/>
              <a:pathLst>
                <a:path w="1395095" h="1584325">
                  <a:moveTo>
                    <a:pt x="694563" y="0"/>
                  </a:moveTo>
                  <a:lnTo>
                    <a:pt x="3937" y="403237"/>
                  </a:lnTo>
                  <a:lnTo>
                    <a:pt x="0" y="1202969"/>
                  </a:lnTo>
                  <a:lnTo>
                    <a:pt x="659950" y="1583942"/>
                  </a:lnTo>
                  <a:lnTo>
                    <a:pt x="740655" y="1583942"/>
                  </a:lnTo>
                  <a:lnTo>
                    <a:pt x="1391158" y="1204137"/>
                  </a:lnTo>
                  <a:lnTo>
                    <a:pt x="1394968" y="404406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3628" y="5274055"/>
              <a:ext cx="1395095" cy="1584325"/>
            </a:xfrm>
            <a:custGeom>
              <a:avLst/>
              <a:gdLst/>
              <a:ahLst/>
              <a:cxnLst/>
              <a:rect l="l" t="t" r="r" b="b"/>
              <a:pathLst>
                <a:path w="1395095" h="1584325">
                  <a:moveTo>
                    <a:pt x="3937" y="403237"/>
                  </a:moveTo>
                  <a:lnTo>
                    <a:pt x="694563" y="0"/>
                  </a:lnTo>
                  <a:lnTo>
                    <a:pt x="1394968" y="404406"/>
                  </a:lnTo>
                  <a:lnTo>
                    <a:pt x="1391158" y="1204137"/>
                  </a:lnTo>
                  <a:lnTo>
                    <a:pt x="740655" y="1583942"/>
                  </a:lnTo>
                </a:path>
                <a:path w="1395095" h="1584325">
                  <a:moveTo>
                    <a:pt x="659950" y="1583942"/>
                  </a:moveTo>
                  <a:lnTo>
                    <a:pt x="0" y="1202969"/>
                  </a:lnTo>
                  <a:lnTo>
                    <a:pt x="3937" y="40323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61" y="4007739"/>
              <a:ext cx="802005" cy="1607185"/>
            </a:xfrm>
            <a:custGeom>
              <a:avLst/>
              <a:gdLst/>
              <a:ahLst/>
              <a:cxnLst/>
              <a:rect l="l" t="t" r="r" b="b"/>
              <a:pathLst>
                <a:path w="802005" h="1607185">
                  <a:moveTo>
                    <a:pt x="101351" y="0"/>
                  </a:moveTo>
                  <a:lnTo>
                    <a:pt x="0" y="62865"/>
                  </a:lnTo>
                  <a:lnTo>
                    <a:pt x="3426" y="1546098"/>
                  </a:lnTo>
                  <a:lnTo>
                    <a:pt x="107751" y="1606664"/>
                  </a:lnTo>
                  <a:lnTo>
                    <a:pt x="797984" y="1203706"/>
                  </a:lnTo>
                  <a:lnTo>
                    <a:pt x="801870" y="404368"/>
                  </a:lnTo>
                  <a:lnTo>
                    <a:pt x="101351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061" y="4007739"/>
              <a:ext cx="802005" cy="1607185"/>
            </a:xfrm>
            <a:custGeom>
              <a:avLst/>
              <a:gdLst/>
              <a:ahLst/>
              <a:cxnLst/>
              <a:rect l="l" t="t" r="r" b="b"/>
              <a:pathLst>
                <a:path w="802005" h="1607185">
                  <a:moveTo>
                    <a:pt x="0" y="62865"/>
                  </a:moveTo>
                  <a:lnTo>
                    <a:pt x="101351" y="0"/>
                  </a:lnTo>
                  <a:lnTo>
                    <a:pt x="801870" y="404368"/>
                  </a:lnTo>
                  <a:lnTo>
                    <a:pt x="797984" y="1203706"/>
                  </a:lnTo>
                  <a:lnTo>
                    <a:pt x="107751" y="1606664"/>
                  </a:lnTo>
                  <a:lnTo>
                    <a:pt x="3426" y="1546098"/>
                  </a:lnTo>
                  <a:lnTo>
                    <a:pt x="0" y="6286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003" y="5293105"/>
              <a:ext cx="1395095" cy="1565275"/>
            </a:xfrm>
            <a:custGeom>
              <a:avLst/>
              <a:gdLst/>
              <a:ahLst/>
              <a:cxnLst/>
              <a:rect l="l" t="t" r="r" b="b"/>
              <a:pathLst>
                <a:path w="1395095" h="1565275">
                  <a:moveTo>
                    <a:pt x="3898" y="403237"/>
                  </a:moveTo>
                  <a:lnTo>
                    <a:pt x="694537" y="0"/>
                  </a:lnTo>
                  <a:lnTo>
                    <a:pt x="1394942" y="404406"/>
                  </a:lnTo>
                  <a:lnTo>
                    <a:pt x="1391132" y="1204137"/>
                  </a:lnTo>
                  <a:lnTo>
                    <a:pt x="773200" y="1564892"/>
                  </a:lnTo>
                </a:path>
                <a:path w="1395095" h="1565275">
                  <a:moveTo>
                    <a:pt x="626871" y="1564892"/>
                  </a:moveTo>
                  <a:lnTo>
                    <a:pt x="0" y="1202969"/>
                  </a:lnTo>
                  <a:lnTo>
                    <a:pt x="3898" y="40323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578" y="27404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37" y="0"/>
                  </a:moveTo>
                  <a:lnTo>
                    <a:pt x="3898" y="403225"/>
                  </a:lnTo>
                  <a:lnTo>
                    <a:pt x="0" y="1202944"/>
                  </a:lnTo>
                  <a:lnTo>
                    <a:pt x="700443" y="1607312"/>
                  </a:lnTo>
                  <a:lnTo>
                    <a:pt x="1391132" y="1204087"/>
                  </a:lnTo>
                  <a:lnTo>
                    <a:pt x="1394942" y="404368"/>
                  </a:lnTo>
                  <a:lnTo>
                    <a:pt x="694537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578" y="2740405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898" y="403225"/>
                  </a:moveTo>
                  <a:lnTo>
                    <a:pt x="694537" y="0"/>
                  </a:lnTo>
                  <a:lnTo>
                    <a:pt x="1394942" y="404368"/>
                  </a:lnTo>
                  <a:lnTo>
                    <a:pt x="1391132" y="1204087"/>
                  </a:lnTo>
                  <a:lnTo>
                    <a:pt x="700443" y="1607312"/>
                  </a:lnTo>
                  <a:lnTo>
                    <a:pt x="0" y="1202944"/>
                  </a:lnTo>
                  <a:lnTo>
                    <a:pt x="3898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7478" y="4016755"/>
              <a:ext cx="2128520" cy="2841625"/>
            </a:xfrm>
            <a:custGeom>
              <a:avLst/>
              <a:gdLst/>
              <a:ahLst/>
              <a:cxnLst/>
              <a:rect l="l" t="t" r="r" b="b"/>
              <a:pathLst>
                <a:path w="2128520" h="2841625">
                  <a:moveTo>
                    <a:pt x="3898" y="403225"/>
                  </a:moveTo>
                  <a:lnTo>
                    <a:pt x="694537" y="0"/>
                  </a:lnTo>
                  <a:lnTo>
                    <a:pt x="1394942" y="404368"/>
                  </a:lnTo>
                  <a:lnTo>
                    <a:pt x="1391132" y="1204087"/>
                  </a:lnTo>
                  <a:lnTo>
                    <a:pt x="700506" y="1607362"/>
                  </a:lnTo>
                  <a:lnTo>
                    <a:pt x="0" y="1202944"/>
                  </a:lnTo>
                  <a:lnTo>
                    <a:pt x="3898" y="403225"/>
                  </a:lnTo>
                  <a:close/>
                </a:path>
                <a:path w="2128520" h="2841625">
                  <a:moveTo>
                    <a:pt x="737336" y="1689112"/>
                  </a:moveTo>
                  <a:lnTo>
                    <a:pt x="1427962" y="1285875"/>
                  </a:lnTo>
                  <a:lnTo>
                    <a:pt x="2128367" y="1690281"/>
                  </a:lnTo>
                  <a:lnTo>
                    <a:pt x="2124557" y="2490012"/>
                  </a:lnTo>
                  <a:lnTo>
                    <a:pt x="1522996" y="2841242"/>
                  </a:lnTo>
                </a:path>
                <a:path w="2128520" h="2841625">
                  <a:moveTo>
                    <a:pt x="1343850" y="2841242"/>
                  </a:moveTo>
                  <a:lnTo>
                    <a:pt x="733399" y="2488844"/>
                  </a:lnTo>
                  <a:lnTo>
                    <a:pt x="737336" y="168911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9927" y="27499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700532" y="1607312"/>
                  </a:lnTo>
                  <a:lnTo>
                    <a:pt x="1391158" y="1204087"/>
                  </a:lnTo>
                  <a:lnTo>
                    <a:pt x="1394968" y="404368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09927" y="27499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937" y="403225"/>
                  </a:moveTo>
                  <a:lnTo>
                    <a:pt x="694563" y="0"/>
                  </a:lnTo>
                  <a:lnTo>
                    <a:pt x="1394968" y="404368"/>
                  </a:lnTo>
                  <a:lnTo>
                    <a:pt x="1391158" y="1204087"/>
                  </a:lnTo>
                  <a:lnTo>
                    <a:pt x="700532" y="1607312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6528" y="1454530"/>
              <a:ext cx="1395095" cy="1607820"/>
            </a:xfrm>
            <a:custGeom>
              <a:avLst/>
              <a:gdLst/>
              <a:ahLst/>
              <a:cxnLst/>
              <a:rect l="l" t="t" r="r" b="b"/>
              <a:pathLst>
                <a:path w="1395095" h="1607820">
                  <a:moveTo>
                    <a:pt x="3898" y="403225"/>
                  </a:moveTo>
                  <a:lnTo>
                    <a:pt x="694537" y="0"/>
                  </a:lnTo>
                  <a:lnTo>
                    <a:pt x="1394942" y="404368"/>
                  </a:lnTo>
                  <a:lnTo>
                    <a:pt x="1391132" y="1204087"/>
                  </a:lnTo>
                  <a:lnTo>
                    <a:pt x="700506" y="1607312"/>
                  </a:lnTo>
                  <a:lnTo>
                    <a:pt x="0" y="1202944"/>
                  </a:lnTo>
                  <a:lnTo>
                    <a:pt x="3898" y="40322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8302" y="4036186"/>
              <a:ext cx="1393825" cy="1607185"/>
            </a:xfrm>
            <a:custGeom>
              <a:avLst/>
              <a:gdLst/>
              <a:ahLst/>
              <a:cxnLst/>
              <a:rect l="l" t="t" r="r" b="b"/>
              <a:pathLst>
                <a:path w="1393825" h="1607185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699007" y="1606588"/>
                  </a:lnTo>
                  <a:lnTo>
                    <a:pt x="1389633" y="1203325"/>
                  </a:lnTo>
                  <a:lnTo>
                    <a:pt x="1393571" y="403606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88302" y="4036186"/>
              <a:ext cx="2136775" cy="2821940"/>
            </a:xfrm>
            <a:custGeom>
              <a:avLst/>
              <a:gdLst/>
              <a:ahLst/>
              <a:cxnLst/>
              <a:rect l="l" t="t" r="r" b="b"/>
              <a:pathLst>
                <a:path w="2136775" h="2821940">
                  <a:moveTo>
                    <a:pt x="3937" y="403225"/>
                  </a:moveTo>
                  <a:lnTo>
                    <a:pt x="694563" y="0"/>
                  </a:lnTo>
                  <a:lnTo>
                    <a:pt x="1393571" y="403606"/>
                  </a:lnTo>
                  <a:lnTo>
                    <a:pt x="1389633" y="1203325"/>
                  </a:lnTo>
                  <a:lnTo>
                    <a:pt x="699007" y="1606588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  <a:path w="2136775" h="2821940">
                  <a:moveTo>
                    <a:pt x="746887" y="1679600"/>
                  </a:moveTo>
                  <a:lnTo>
                    <a:pt x="1437513" y="1276350"/>
                  </a:lnTo>
                  <a:lnTo>
                    <a:pt x="2136521" y="1679981"/>
                  </a:lnTo>
                  <a:lnTo>
                    <a:pt x="2132583" y="2479713"/>
                  </a:lnTo>
                  <a:lnTo>
                    <a:pt x="1546656" y="2821811"/>
                  </a:lnTo>
                </a:path>
                <a:path w="2136775" h="2821940">
                  <a:moveTo>
                    <a:pt x="1336088" y="2821811"/>
                  </a:moveTo>
                  <a:lnTo>
                    <a:pt x="742950" y="2479332"/>
                  </a:lnTo>
                  <a:lnTo>
                    <a:pt x="746887" y="1679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1252" y="2759836"/>
              <a:ext cx="1393825" cy="1606550"/>
            </a:xfrm>
            <a:custGeom>
              <a:avLst/>
              <a:gdLst/>
              <a:ahLst/>
              <a:cxnLst/>
              <a:rect l="l" t="t" r="r" b="b"/>
              <a:pathLst>
                <a:path w="1393825" h="1606550">
                  <a:moveTo>
                    <a:pt x="694563" y="0"/>
                  </a:moveTo>
                  <a:lnTo>
                    <a:pt x="3937" y="403225"/>
                  </a:lnTo>
                  <a:lnTo>
                    <a:pt x="0" y="1202944"/>
                  </a:lnTo>
                  <a:lnTo>
                    <a:pt x="699007" y="1606550"/>
                  </a:lnTo>
                  <a:lnTo>
                    <a:pt x="1389633" y="1203325"/>
                  </a:lnTo>
                  <a:lnTo>
                    <a:pt x="1393571" y="403605"/>
                  </a:lnTo>
                  <a:lnTo>
                    <a:pt x="694563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31252" y="2759836"/>
              <a:ext cx="1393825" cy="1606550"/>
            </a:xfrm>
            <a:custGeom>
              <a:avLst/>
              <a:gdLst/>
              <a:ahLst/>
              <a:cxnLst/>
              <a:rect l="l" t="t" r="r" b="b"/>
              <a:pathLst>
                <a:path w="1393825" h="1606550">
                  <a:moveTo>
                    <a:pt x="3937" y="403225"/>
                  </a:moveTo>
                  <a:lnTo>
                    <a:pt x="694563" y="0"/>
                  </a:lnTo>
                  <a:lnTo>
                    <a:pt x="1393571" y="403605"/>
                  </a:lnTo>
                  <a:lnTo>
                    <a:pt x="1389633" y="1203325"/>
                  </a:lnTo>
                  <a:lnTo>
                    <a:pt x="699007" y="1606550"/>
                  </a:lnTo>
                  <a:lnTo>
                    <a:pt x="0" y="1202944"/>
                  </a:lnTo>
                  <a:lnTo>
                    <a:pt x="3937" y="403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64422" y="4044893"/>
              <a:ext cx="680085" cy="1586230"/>
            </a:xfrm>
            <a:custGeom>
              <a:avLst/>
              <a:gdLst/>
              <a:ahLst/>
              <a:cxnLst/>
              <a:rect l="l" t="t" r="r" b="b"/>
              <a:pathLst>
                <a:path w="680084" h="1586229">
                  <a:moveTo>
                    <a:pt x="679576" y="0"/>
                  </a:moveTo>
                  <a:lnTo>
                    <a:pt x="3809" y="394518"/>
                  </a:lnTo>
                  <a:lnTo>
                    <a:pt x="0" y="1193729"/>
                  </a:lnTo>
                  <a:lnTo>
                    <a:pt x="679576" y="1586146"/>
                  </a:lnTo>
                  <a:lnTo>
                    <a:pt x="679576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64295" y="1501083"/>
              <a:ext cx="680085" cy="4130040"/>
            </a:xfrm>
            <a:custGeom>
              <a:avLst/>
              <a:gdLst/>
              <a:ahLst/>
              <a:cxnLst/>
              <a:rect l="l" t="t" r="r" b="b"/>
              <a:pathLst>
                <a:path w="680084" h="4130040">
                  <a:moveTo>
                    <a:pt x="3936" y="2938328"/>
                  </a:moveTo>
                  <a:lnTo>
                    <a:pt x="679703" y="2543810"/>
                  </a:lnTo>
                </a:path>
                <a:path w="680084" h="4130040">
                  <a:moveTo>
                    <a:pt x="679703" y="4129956"/>
                  </a:moveTo>
                  <a:lnTo>
                    <a:pt x="126" y="3737539"/>
                  </a:lnTo>
                  <a:lnTo>
                    <a:pt x="3936" y="2938328"/>
                  </a:lnTo>
                </a:path>
                <a:path w="680084" h="4130040">
                  <a:moveTo>
                    <a:pt x="3936" y="394518"/>
                  </a:moveTo>
                  <a:lnTo>
                    <a:pt x="679703" y="0"/>
                  </a:lnTo>
                </a:path>
                <a:path w="680084" h="4130040">
                  <a:moveTo>
                    <a:pt x="679703" y="1586202"/>
                  </a:moveTo>
                  <a:lnTo>
                    <a:pt x="0" y="1193856"/>
                  </a:lnTo>
                  <a:lnTo>
                    <a:pt x="3936" y="39451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" y="333311"/>
              <a:ext cx="8229600" cy="6186805"/>
            </a:xfrm>
            <a:custGeom>
              <a:avLst/>
              <a:gdLst/>
              <a:ahLst/>
              <a:cxnLst/>
              <a:rect l="l" t="t" r="r" b="b"/>
              <a:pathLst>
                <a:path w="8229600" h="6186805">
                  <a:moveTo>
                    <a:pt x="8229600" y="0"/>
                  </a:moveTo>
                  <a:lnTo>
                    <a:pt x="0" y="0"/>
                  </a:lnTo>
                  <a:lnTo>
                    <a:pt x="0" y="344614"/>
                  </a:lnTo>
                  <a:lnTo>
                    <a:pt x="0" y="6186551"/>
                  </a:lnTo>
                  <a:lnTo>
                    <a:pt x="8229600" y="6186551"/>
                  </a:lnTo>
                  <a:lnTo>
                    <a:pt x="8229600" y="344614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200" y="333311"/>
              <a:ext cx="8229600" cy="6186805"/>
            </a:xfrm>
            <a:custGeom>
              <a:avLst/>
              <a:gdLst/>
              <a:ahLst/>
              <a:cxnLst/>
              <a:rect l="l" t="t" r="r" b="b"/>
              <a:pathLst>
                <a:path w="8229600" h="6186805">
                  <a:moveTo>
                    <a:pt x="0" y="6186551"/>
                  </a:moveTo>
                  <a:lnTo>
                    <a:pt x="8229600" y="618655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186551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60951" y="0"/>
              <a:ext cx="3679825" cy="678180"/>
            </a:xfrm>
            <a:custGeom>
              <a:avLst/>
              <a:gdLst/>
              <a:ahLst/>
              <a:cxnLst/>
              <a:rect l="l" t="t" r="r" b="b"/>
              <a:pathLst>
                <a:path w="3679825" h="678180">
                  <a:moveTo>
                    <a:pt x="0" y="677926"/>
                  </a:moveTo>
                  <a:lnTo>
                    <a:pt x="3679825" y="677926"/>
                  </a:lnTo>
                  <a:lnTo>
                    <a:pt x="3679825" y="0"/>
                  </a:lnTo>
                  <a:lnTo>
                    <a:pt x="0" y="0"/>
                  </a:lnTo>
                  <a:lnTo>
                    <a:pt x="0" y="67792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60951" y="0"/>
              <a:ext cx="3679825" cy="678180"/>
            </a:xfrm>
            <a:custGeom>
              <a:avLst/>
              <a:gdLst/>
              <a:ahLst/>
              <a:cxnLst/>
              <a:rect l="l" t="t" r="r" b="b"/>
              <a:pathLst>
                <a:path w="3679825" h="678180">
                  <a:moveTo>
                    <a:pt x="0" y="677926"/>
                  </a:moveTo>
                  <a:lnTo>
                    <a:pt x="3679825" y="677926"/>
                  </a:lnTo>
                  <a:lnTo>
                    <a:pt x="3679825" y="0"/>
                  </a:lnTo>
                </a:path>
                <a:path w="3679825" h="678180">
                  <a:moveTo>
                    <a:pt x="0" y="0"/>
                  </a:moveTo>
                  <a:lnTo>
                    <a:pt x="0" y="677926"/>
                  </a:lnTo>
                </a:path>
              </a:pathLst>
            </a:custGeom>
            <a:ln w="15875">
              <a:solidFill>
                <a:srgbClr val="74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49851" y="0"/>
              <a:ext cx="3505200" cy="601980"/>
            </a:xfrm>
            <a:custGeom>
              <a:avLst/>
              <a:gdLst/>
              <a:ahLst/>
              <a:cxnLst/>
              <a:rect l="l" t="t" r="r" b="b"/>
              <a:pathLst>
                <a:path w="3505200" h="601980">
                  <a:moveTo>
                    <a:pt x="0" y="601726"/>
                  </a:moveTo>
                  <a:lnTo>
                    <a:pt x="3505200" y="601726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601726"/>
                  </a:lnTo>
                  <a:close/>
                </a:path>
              </a:pathLst>
            </a:custGeom>
            <a:solidFill>
              <a:srgbClr val="70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8256" y="1128394"/>
              <a:ext cx="993787" cy="479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747" y="798576"/>
              <a:ext cx="1839468" cy="11765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3620" y="1124330"/>
              <a:ext cx="743204" cy="390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35608" y="798576"/>
              <a:ext cx="1450848" cy="1176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98369" y="1124330"/>
              <a:ext cx="728980" cy="3905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50007" y="798576"/>
              <a:ext cx="1420368" cy="11765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77335" y="1132586"/>
              <a:ext cx="510286" cy="3822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35451" y="798576"/>
              <a:ext cx="1202436" cy="11765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59453" y="1125982"/>
              <a:ext cx="808355" cy="38887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01440" y="798576"/>
              <a:ext cx="1513332" cy="11765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35575" y="1136903"/>
              <a:ext cx="842645" cy="4890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79847" y="798576"/>
              <a:ext cx="1545336" cy="11765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49034" y="1133094"/>
              <a:ext cx="360943" cy="38176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90259" y="798576"/>
              <a:ext cx="1046988" cy="11765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18351" y="1158494"/>
              <a:ext cx="717169" cy="44678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63640" y="798576"/>
              <a:ext cx="1557528" cy="11765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94651" y="1008888"/>
              <a:ext cx="1041273" cy="6189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47559" y="798576"/>
              <a:ext cx="1731263" cy="11765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30325" y="1807464"/>
              <a:ext cx="1169695" cy="4890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2083" y="1469136"/>
              <a:ext cx="1877567" cy="11765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3502" y="1914779"/>
              <a:ext cx="542925" cy="38176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14727" y="1469136"/>
              <a:ext cx="1226820" cy="11765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65398" y="1798701"/>
              <a:ext cx="957072" cy="38671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06623" y="1469136"/>
              <a:ext cx="1668779" cy="11765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00271" y="1788032"/>
              <a:ext cx="1150112" cy="51041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42003" y="1469136"/>
              <a:ext cx="1856231" cy="11765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21325" y="1796542"/>
              <a:ext cx="808354" cy="3888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63311" y="1469136"/>
              <a:ext cx="1513332" cy="11765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99733" y="1794891"/>
              <a:ext cx="743203" cy="39052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41720" y="1469136"/>
              <a:ext cx="1450848" cy="1176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98004" y="1788032"/>
              <a:ext cx="736346" cy="5085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56119" y="1469136"/>
              <a:ext cx="1420368" cy="11765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2780" y="2366898"/>
              <a:ext cx="1019009" cy="4890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5363" y="2139695"/>
              <a:ext cx="1731264" cy="117652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57730" y="2764535"/>
              <a:ext cx="103505" cy="18186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03019" y="2139695"/>
              <a:ext cx="950976" cy="11765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38654" y="2465451"/>
              <a:ext cx="582294" cy="3905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80388" y="2139695"/>
              <a:ext cx="1295400" cy="11765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00401" y="2465451"/>
              <a:ext cx="743203" cy="39052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342388" y="2139695"/>
              <a:ext cx="1450848" cy="11765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605148" y="2465451"/>
              <a:ext cx="728979" cy="3905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56788" y="2139695"/>
              <a:ext cx="1420367" cy="11765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00245" y="2467101"/>
              <a:ext cx="687324" cy="38887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42232" y="2139695"/>
              <a:ext cx="1388364" cy="117652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44286" y="2350261"/>
              <a:ext cx="721487" cy="50571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97196" y="2139695"/>
              <a:ext cx="1418844" cy="117652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36842" y="2458592"/>
              <a:ext cx="990346" cy="50850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81115" y="2139695"/>
              <a:ext cx="1699260" cy="117652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95336" y="2350007"/>
              <a:ext cx="1160018" cy="61899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46976" y="2139695"/>
              <a:ext cx="1856231" cy="117652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81401" y="3020567"/>
              <a:ext cx="999109" cy="50596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23388" y="2810255"/>
              <a:ext cx="1699260" cy="117652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36084" y="3129152"/>
              <a:ext cx="840613" cy="50850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87723" y="2810255"/>
              <a:ext cx="1543812" cy="117652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54625" y="3136010"/>
              <a:ext cx="687324" cy="39052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896611" y="2810255"/>
              <a:ext cx="1388364" cy="117652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72555" y="3434841"/>
              <a:ext cx="91059" cy="9093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11367" y="2810255"/>
              <a:ext cx="813815" cy="117652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84745" y="3806571"/>
              <a:ext cx="669886" cy="391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43712" y="3480815"/>
              <a:ext cx="1357884" cy="117652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22398" y="3799713"/>
              <a:ext cx="1023746" cy="39738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66672" y="3480815"/>
              <a:ext cx="1731264" cy="117652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117214" y="3926459"/>
              <a:ext cx="846709" cy="3836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61488" y="3480815"/>
              <a:ext cx="1682495" cy="117652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28389" y="3806571"/>
              <a:ext cx="1429258" cy="50355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70376" y="3480815"/>
              <a:ext cx="2135124" cy="117652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17666" y="3840734"/>
              <a:ext cx="445897" cy="35229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70576" y="3480815"/>
              <a:ext cx="1278635" cy="117652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334378" y="3814826"/>
              <a:ext cx="430911" cy="38226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75603" y="3480815"/>
              <a:ext cx="1139952" cy="117652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38644" y="3806571"/>
              <a:ext cx="1118361" cy="50355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80631" y="3480815"/>
              <a:ext cx="1824227" cy="117652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03833" y="4489703"/>
              <a:ext cx="1176096" cy="37795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8055" y="4151376"/>
              <a:ext cx="1886712" cy="117652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46935" y="4477130"/>
              <a:ext cx="782446" cy="386461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99844" y="4151376"/>
              <a:ext cx="1481328" cy="117652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01975" y="4361941"/>
              <a:ext cx="988695" cy="505713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46248" y="4151376"/>
              <a:ext cx="1699260" cy="1176528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270121" y="4477130"/>
              <a:ext cx="1050798" cy="39052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12108" y="4151376"/>
              <a:ext cx="1761743" cy="117652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79288" y="4485385"/>
              <a:ext cx="510286" cy="382269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37403" y="4151376"/>
              <a:ext cx="1202436" cy="11765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52007" y="4489703"/>
              <a:ext cx="994537" cy="377951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804915" y="4151376"/>
              <a:ext cx="1699260" cy="1176528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325106" y="4378578"/>
              <a:ext cx="1019048" cy="489076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67728" y="4151376"/>
              <a:ext cx="1731264" cy="117652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16658" y="5153278"/>
              <a:ext cx="234823" cy="182498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57883" y="4823459"/>
              <a:ext cx="954024" cy="117652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97075" y="5149215"/>
              <a:ext cx="811530" cy="391414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38300" y="4823459"/>
              <a:ext cx="1513332" cy="1176527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77007" y="5033771"/>
              <a:ext cx="706755" cy="50190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615183" y="4823459"/>
              <a:ext cx="1420368" cy="1176527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846195" y="5149215"/>
              <a:ext cx="874267" cy="39052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499103" y="4823459"/>
              <a:ext cx="1574291" cy="117652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81879" y="5149215"/>
              <a:ext cx="545592" cy="390525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39996" y="4823459"/>
              <a:ext cx="1234439" cy="117652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596001" y="5149215"/>
              <a:ext cx="656844" cy="39052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37988" y="4823459"/>
              <a:ext cx="1357884" cy="1176527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407784" y="5149215"/>
              <a:ext cx="760348" cy="39052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059423" y="4823459"/>
              <a:ext cx="1450848" cy="117652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95946" y="5153278"/>
              <a:ext cx="234950" cy="182498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836664" y="4823459"/>
              <a:ext cx="954024" cy="117652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84350"/>
            <a:ext cx="5396230" cy="1073785"/>
            <a:chOff x="0" y="5784350"/>
            <a:chExt cx="5396230" cy="1073785"/>
          </a:xfrm>
        </p:grpSpPr>
        <p:sp>
          <p:nvSpPr>
            <p:cNvPr id="3" name="object 3"/>
            <p:cNvSpPr/>
            <p:nvPr/>
          </p:nvSpPr>
          <p:spPr>
            <a:xfrm>
              <a:off x="498792" y="5945111"/>
              <a:ext cx="4897120" cy="913130"/>
            </a:xfrm>
            <a:custGeom>
              <a:avLst/>
              <a:gdLst/>
              <a:ahLst/>
              <a:cxnLst/>
              <a:rect l="l" t="t" r="r" b="b"/>
              <a:pathLst>
                <a:path w="4897120" h="913129">
                  <a:moveTo>
                    <a:pt x="85533" y="21311"/>
                  </a:moveTo>
                  <a:lnTo>
                    <a:pt x="3636301" y="912885"/>
                  </a:lnTo>
                  <a:lnTo>
                    <a:pt x="4896827" y="912885"/>
                  </a:lnTo>
                  <a:lnTo>
                    <a:pt x="85533" y="21311"/>
                  </a:lnTo>
                  <a:close/>
                </a:path>
                <a:path w="4897120" h="913129">
                  <a:moveTo>
                    <a:pt x="660" y="0"/>
                  </a:moveTo>
                  <a:lnTo>
                    <a:pt x="0" y="5460"/>
                  </a:lnTo>
                  <a:lnTo>
                    <a:pt x="85533" y="2131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8E7A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5305" y="5938837"/>
              <a:ext cx="3653154" cy="919480"/>
            </a:xfrm>
            <a:custGeom>
              <a:avLst/>
              <a:gdLst/>
              <a:ahLst/>
              <a:cxnLst/>
              <a:rect l="l" t="t" r="r" b="b"/>
              <a:pathLst>
                <a:path w="3653154" h="919479">
                  <a:moveTo>
                    <a:pt x="0" y="0"/>
                  </a:moveTo>
                  <a:lnTo>
                    <a:pt x="7924" y="6350"/>
                  </a:lnTo>
                  <a:lnTo>
                    <a:pt x="2869436" y="919159"/>
                  </a:lnTo>
                  <a:lnTo>
                    <a:pt x="3652594" y="919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4350"/>
              <a:ext cx="3371840" cy="10736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09650" y="2357121"/>
            <a:ext cx="3070225" cy="4107179"/>
            <a:chOff x="1009650" y="2076386"/>
            <a:chExt cx="3070225" cy="4107179"/>
          </a:xfrm>
        </p:grpSpPr>
        <p:sp>
          <p:nvSpPr>
            <p:cNvPr id="12" name="object 12"/>
            <p:cNvSpPr/>
            <p:nvPr/>
          </p:nvSpPr>
          <p:spPr>
            <a:xfrm>
              <a:off x="1066800" y="2133536"/>
              <a:ext cx="2955925" cy="39926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8225" y="2104961"/>
              <a:ext cx="3013075" cy="4050029"/>
            </a:xfrm>
            <a:custGeom>
              <a:avLst/>
              <a:gdLst/>
              <a:ahLst/>
              <a:cxnLst/>
              <a:rect l="l" t="t" r="r" b="b"/>
              <a:pathLst>
                <a:path w="3013075" h="4050029">
                  <a:moveTo>
                    <a:pt x="0" y="4049776"/>
                  </a:moveTo>
                  <a:lnTo>
                    <a:pt x="3013075" y="4049776"/>
                  </a:lnTo>
                  <a:lnTo>
                    <a:pt x="3013075" y="0"/>
                  </a:lnTo>
                  <a:lnTo>
                    <a:pt x="0" y="0"/>
                  </a:lnTo>
                  <a:lnTo>
                    <a:pt x="0" y="404977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29200" y="2433321"/>
            <a:ext cx="3028950" cy="4043679"/>
            <a:chOff x="5029200" y="2152586"/>
            <a:chExt cx="3028950" cy="4043679"/>
          </a:xfrm>
        </p:grpSpPr>
        <p:sp>
          <p:nvSpPr>
            <p:cNvPr id="15" name="object 15"/>
            <p:cNvSpPr/>
            <p:nvPr/>
          </p:nvSpPr>
          <p:spPr>
            <a:xfrm>
              <a:off x="5086350" y="2209736"/>
              <a:ext cx="2914650" cy="3929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7775" y="2181161"/>
              <a:ext cx="2971800" cy="3986529"/>
            </a:xfrm>
            <a:custGeom>
              <a:avLst/>
              <a:gdLst/>
              <a:ahLst/>
              <a:cxnLst/>
              <a:rect l="l" t="t" r="r" b="b"/>
              <a:pathLst>
                <a:path w="2971800" h="3986529">
                  <a:moveTo>
                    <a:pt x="0" y="3986276"/>
                  </a:moveTo>
                  <a:lnTo>
                    <a:pt x="2971800" y="3986276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398627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21350" y="5651500"/>
              <a:ext cx="1060450" cy="347980"/>
            </a:xfrm>
            <a:custGeom>
              <a:avLst/>
              <a:gdLst/>
              <a:ahLst/>
              <a:cxnLst/>
              <a:rect l="l" t="t" r="r" b="b"/>
              <a:pathLst>
                <a:path w="1060450" h="347979">
                  <a:moveTo>
                    <a:pt x="1060450" y="0"/>
                  </a:moveTo>
                  <a:lnTo>
                    <a:pt x="0" y="0"/>
                  </a:lnTo>
                  <a:lnTo>
                    <a:pt x="0" y="347662"/>
                  </a:lnTo>
                  <a:lnTo>
                    <a:pt x="1060450" y="347662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163440" y="4176713"/>
            <a:ext cx="828675" cy="361950"/>
            <a:chOff x="4163440" y="3895978"/>
            <a:chExt cx="828675" cy="361950"/>
          </a:xfrm>
        </p:grpSpPr>
        <p:sp>
          <p:nvSpPr>
            <p:cNvPr id="19" name="object 19"/>
            <p:cNvSpPr/>
            <p:nvPr/>
          </p:nvSpPr>
          <p:spPr>
            <a:xfrm>
              <a:off x="4190999" y="3962399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647700" y="0"/>
                  </a:moveTo>
                  <a:lnTo>
                    <a:pt x="6477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647700" y="171450"/>
                  </a:lnTo>
                  <a:lnTo>
                    <a:pt x="647700" y="228600"/>
                  </a:lnTo>
                  <a:lnTo>
                    <a:pt x="762000" y="1143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63440" y="3895978"/>
              <a:ext cx="828675" cy="361950"/>
            </a:xfrm>
            <a:custGeom>
              <a:avLst/>
              <a:gdLst/>
              <a:ahLst/>
              <a:cxnLst/>
              <a:rect l="l" t="t" r="r" b="b"/>
              <a:pathLst>
                <a:path w="828675" h="361950">
                  <a:moveTo>
                    <a:pt x="647700" y="0"/>
                  </a:moveTo>
                  <a:lnTo>
                    <a:pt x="647700" y="96012"/>
                  </a:lnTo>
                  <a:lnTo>
                    <a:pt x="0" y="96012"/>
                  </a:lnTo>
                  <a:lnTo>
                    <a:pt x="0" y="265430"/>
                  </a:lnTo>
                  <a:lnTo>
                    <a:pt x="647700" y="265430"/>
                  </a:lnTo>
                  <a:lnTo>
                    <a:pt x="647700" y="361442"/>
                  </a:lnTo>
                  <a:lnTo>
                    <a:pt x="727456" y="281686"/>
                  </a:lnTo>
                  <a:lnTo>
                    <a:pt x="680720" y="281686"/>
                  </a:lnTo>
                  <a:lnTo>
                    <a:pt x="680720" y="232410"/>
                  </a:lnTo>
                  <a:lnTo>
                    <a:pt x="33020" y="232410"/>
                  </a:lnTo>
                  <a:lnTo>
                    <a:pt x="33020" y="129032"/>
                  </a:lnTo>
                  <a:lnTo>
                    <a:pt x="680720" y="129032"/>
                  </a:lnTo>
                  <a:lnTo>
                    <a:pt x="680720" y="79756"/>
                  </a:lnTo>
                  <a:lnTo>
                    <a:pt x="727456" y="79756"/>
                  </a:lnTo>
                  <a:lnTo>
                    <a:pt x="647700" y="0"/>
                  </a:lnTo>
                  <a:close/>
                </a:path>
                <a:path w="828675" h="361950">
                  <a:moveTo>
                    <a:pt x="727456" y="79756"/>
                  </a:moveTo>
                  <a:lnTo>
                    <a:pt x="680720" y="79756"/>
                  </a:lnTo>
                  <a:lnTo>
                    <a:pt x="781812" y="180721"/>
                  </a:lnTo>
                  <a:lnTo>
                    <a:pt x="680720" y="281686"/>
                  </a:lnTo>
                  <a:lnTo>
                    <a:pt x="727456" y="281686"/>
                  </a:lnTo>
                  <a:lnTo>
                    <a:pt x="828421" y="180721"/>
                  </a:lnTo>
                  <a:lnTo>
                    <a:pt x="727456" y="79756"/>
                  </a:lnTo>
                  <a:close/>
                </a:path>
                <a:path w="828675" h="361950">
                  <a:moveTo>
                    <a:pt x="691769" y="106299"/>
                  </a:moveTo>
                  <a:lnTo>
                    <a:pt x="691769" y="140081"/>
                  </a:lnTo>
                  <a:lnTo>
                    <a:pt x="44069" y="140081"/>
                  </a:lnTo>
                  <a:lnTo>
                    <a:pt x="44069" y="221361"/>
                  </a:lnTo>
                  <a:lnTo>
                    <a:pt x="691769" y="221361"/>
                  </a:lnTo>
                  <a:lnTo>
                    <a:pt x="691769" y="255143"/>
                  </a:lnTo>
                  <a:lnTo>
                    <a:pt x="718312" y="228600"/>
                  </a:lnTo>
                  <a:lnTo>
                    <a:pt x="702818" y="228600"/>
                  </a:lnTo>
                  <a:lnTo>
                    <a:pt x="702818" y="210312"/>
                  </a:lnTo>
                  <a:lnTo>
                    <a:pt x="55118" y="210312"/>
                  </a:lnTo>
                  <a:lnTo>
                    <a:pt x="55118" y="151130"/>
                  </a:lnTo>
                  <a:lnTo>
                    <a:pt x="702818" y="151130"/>
                  </a:lnTo>
                  <a:lnTo>
                    <a:pt x="702818" y="132842"/>
                  </a:lnTo>
                  <a:lnTo>
                    <a:pt x="718312" y="132842"/>
                  </a:lnTo>
                  <a:lnTo>
                    <a:pt x="691769" y="106299"/>
                  </a:lnTo>
                  <a:close/>
                </a:path>
                <a:path w="828675" h="361950">
                  <a:moveTo>
                    <a:pt x="718312" y="132842"/>
                  </a:moveTo>
                  <a:lnTo>
                    <a:pt x="702818" y="132842"/>
                  </a:lnTo>
                  <a:lnTo>
                    <a:pt x="750697" y="180721"/>
                  </a:lnTo>
                  <a:lnTo>
                    <a:pt x="702818" y="228600"/>
                  </a:lnTo>
                  <a:lnTo>
                    <a:pt x="718312" y="228600"/>
                  </a:lnTo>
                  <a:lnTo>
                    <a:pt x="766191" y="180721"/>
                  </a:lnTo>
                  <a:lnTo>
                    <a:pt x="718312" y="132842"/>
                  </a:lnTo>
                  <a:close/>
                </a:path>
              </a:pathLst>
            </a:custGeom>
            <a:solidFill>
              <a:srgbClr val="5C9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5E5C72-50B1-4BFE-B341-1178EF58F0E2}"/>
              </a:ext>
            </a:extLst>
          </p:cNvPr>
          <p:cNvGrpSpPr/>
          <p:nvPr/>
        </p:nvGrpSpPr>
        <p:grpSpPr>
          <a:xfrm>
            <a:off x="-5862" y="-38344"/>
            <a:ext cx="9372600" cy="2229424"/>
            <a:chOff x="-5862" y="-38344"/>
            <a:chExt cx="9372600" cy="2229424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8791BEA-61D3-454E-B142-A999219D2C2F}"/>
                </a:ext>
              </a:extLst>
            </p:cNvPr>
            <p:cNvSpPr/>
            <p:nvPr/>
          </p:nvSpPr>
          <p:spPr>
            <a:xfrm>
              <a:off x="1320185" y="1697366"/>
              <a:ext cx="6503628" cy="4937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3EF5DEBE-1AE2-420F-B179-431D7D0ED8DE}"/>
                </a:ext>
              </a:extLst>
            </p:cNvPr>
            <p:cNvSpPr txBox="1"/>
            <p:nvPr/>
          </p:nvSpPr>
          <p:spPr>
            <a:xfrm>
              <a:off x="-5862" y="-38344"/>
              <a:ext cx="9372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8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11: Vẽ biểu cảm các đồ vật                                       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8: Vẽ theo mẫu: Mẫu vẽ có dạng hình trụ và hình cầu 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12: Vẽ theo mẫu: Mẫu vẽ có hai vật mẫu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599" y="1981200"/>
            <a:ext cx="8378305" cy="4811094"/>
            <a:chOff x="340766" y="1319911"/>
            <a:chExt cx="8542884" cy="5233289"/>
          </a:xfrm>
        </p:grpSpPr>
        <p:sp>
          <p:nvSpPr>
            <p:cNvPr id="3" name="object 3"/>
            <p:cNvSpPr/>
            <p:nvPr/>
          </p:nvSpPr>
          <p:spPr>
            <a:xfrm>
              <a:off x="5715000" y="18288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62600" y="53340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76200" y="0"/>
                  </a:lnTo>
                </a:path>
                <a:path w="762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4650" y="1676400"/>
              <a:ext cx="3429000" cy="487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26809" y="3200399"/>
              <a:ext cx="1255395" cy="2743200"/>
            </a:xfrm>
            <a:custGeom>
              <a:avLst/>
              <a:gdLst/>
              <a:ahLst/>
              <a:cxnLst/>
              <a:rect l="l" t="t" r="r" b="b"/>
              <a:pathLst>
                <a:path w="1255395" h="2743200">
                  <a:moveTo>
                    <a:pt x="155702" y="115316"/>
                  </a:moveTo>
                  <a:lnTo>
                    <a:pt x="145948" y="94869"/>
                  </a:lnTo>
                  <a:lnTo>
                    <a:pt x="100711" y="0"/>
                  </a:lnTo>
                  <a:lnTo>
                    <a:pt x="41402" y="113157"/>
                  </a:lnTo>
                  <a:lnTo>
                    <a:pt x="79514" y="113880"/>
                  </a:lnTo>
                  <a:lnTo>
                    <a:pt x="38074" y="2323808"/>
                  </a:lnTo>
                  <a:lnTo>
                    <a:pt x="0" y="2323084"/>
                  </a:lnTo>
                  <a:lnTo>
                    <a:pt x="54991" y="2438400"/>
                  </a:lnTo>
                  <a:lnTo>
                    <a:pt x="104711" y="2343531"/>
                  </a:lnTo>
                  <a:lnTo>
                    <a:pt x="114300" y="2325243"/>
                  </a:lnTo>
                  <a:lnTo>
                    <a:pt x="76174" y="2324531"/>
                  </a:lnTo>
                  <a:lnTo>
                    <a:pt x="117614" y="114604"/>
                  </a:lnTo>
                  <a:lnTo>
                    <a:pt x="155702" y="115316"/>
                  </a:lnTo>
                  <a:close/>
                </a:path>
                <a:path w="1255395" h="2743200">
                  <a:moveTo>
                    <a:pt x="1255141" y="1866900"/>
                  </a:moveTo>
                  <a:lnTo>
                    <a:pt x="1245616" y="1847850"/>
                  </a:lnTo>
                  <a:lnTo>
                    <a:pt x="1197991" y="1752600"/>
                  </a:lnTo>
                  <a:lnTo>
                    <a:pt x="1140841" y="1866900"/>
                  </a:lnTo>
                  <a:lnTo>
                    <a:pt x="1178941" y="1866900"/>
                  </a:lnTo>
                  <a:lnTo>
                    <a:pt x="1178941" y="2628900"/>
                  </a:lnTo>
                  <a:lnTo>
                    <a:pt x="1140841" y="2628900"/>
                  </a:lnTo>
                  <a:lnTo>
                    <a:pt x="1197991" y="2743200"/>
                  </a:lnTo>
                  <a:lnTo>
                    <a:pt x="1245616" y="2647950"/>
                  </a:lnTo>
                  <a:lnTo>
                    <a:pt x="1255141" y="2628900"/>
                  </a:lnTo>
                  <a:lnTo>
                    <a:pt x="1217041" y="2628900"/>
                  </a:lnTo>
                  <a:lnTo>
                    <a:pt x="1217041" y="1866900"/>
                  </a:lnTo>
                  <a:lnTo>
                    <a:pt x="1255141" y="18669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1525" y="3981449"/>
              <a:ext cx="2911475" cy="1257300"/>
            </a:xfrm>
            <a:custGeom>
              <a:avLst/>
              <a:gdLst/>
              <a:ahLst/>
              <a:cxnLst/>
              <a:rect l="l" t="t" r="r" b="b"/>
              <a:pathLst>
                <a:path w="2911475" h="1257300">
                  <a:moveTo>
                    <a:pt x="1904746" y="57150"/>
                  </a:moveTo>
                  <a:lnTo>
                    <a:pt x="1866646" y="38100"/>
                  </a:lnTo>
                  <a:lnTo>
                    <a:pt x="1790446" y="0"/>
                  </a:lnTo>
                  <a:lnTo>
                    <a:pt x="1790446" y="38100"/>
                  </a:ln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790446" y="76200"/>
                  </a:lnTo>
                  <a:lnTo>
                    <a:pt x="1790446" y="114300"/>
                  </a:lnTo>
                  <a:lnTo>
                    <a:pt x="1866646" y="76200"/>
                  </a:lnTo>
                  <a:lnTo>
                    <a:pt x="1904746" y="57150"/>
                  </a:lnTo>
                  <a:close/>
                </a:path>
                <a:path w="2911475" h="1257300">
                  <a:moveTo>
                    <a:pt x="2911475" y="1200150"/>
                  </a:moveTo>
                  <a:lnTo>
                    <a:pt x="2873375" y="1181100"/>
                  </a:lnTo>
                  <a:lnTo>
                    <a:pt x="2797175" y="1143000"/>
                  </a:lnTo>
                  <a:lnTo>
                    <a:pt x="2797175" y="1181100"/>
                  </a:lnTo>
                  <a:lnTo>
                    <a:pt x="1501902" y="1181100"/>
                  </a:lnTo>
                  <a:lnTo>
                    <a:pt x="1501902" y="1143000"/>
                  </a:lnTo>
                  <a:lnTo>
                    <a:pt x="1387602" y="1200150"/>
                  </a:lnTo>
                  <a:lnTo>
                    <a:pt x="1501902" y="1257300"/>
                  </a:lnTo>
                  <a:lnTo>
                    <a:pt x="1501902" y="1219200"/>
                  </a:lnTo>
                  <a:lnTo>
                    <a:pt x="2797175" y="1219200"/>
                  </a:lnTo>
                  <a:lnTo>
                    <a:pt x="2797175" y="1257300"/>
                  </a:lnTo>
                  <a:lnTo>
                    <a:pt x="2873375" y="1219200"/>
                  </a:lnTo>
                  <a:lnTo>
                    <a:pt x="2911475" y="120015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1426" y="2590800"/>
              <a:ext cx="2667000" cy="3048000"/>
            </a:xfrm>
            <a:custGeom>
              <a:avLst/>
              <a:gdLst/>
              <a:ahLst/>
              <a:cxnLst/>
              <a:rect l="l" t="t" r="r" b="b"/>
              <a:pathLst>
                <a:path w="2667000" h="3048000">
                  <a:moveTo>
                    <a:pt x="0" y="3048000"/>
                  </a:moveTo>
                  <a:lnTo>
                    <a:pt x="2667000" y="304800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30480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2950" y="2590800"/>
              <a:ext cx="2957830" cy="3352800"/>
            </a:xfrm>
            <a:custGeom>
              <a:avLst/>
              <a:gdLst/>
              <a:ahLst/>
              <a:cxnLst/>
              <a:rect l="l" t="t" r="r" b="b"/>
              <a:pathLst>
                <a:path w="2957829" h="3352800">
                  <a:moveTo>
                    <a:pt x="2957576" y="0"/>
                  </a:moveTo>
                  <a:lnTo>
                    <a:pt x="0" y="0"/>
                  </a:lnTo>
                  <a:lnTo>
                    <a:pt x="0" y="3352800"/>
                  </a:lnTo>
                  <a:lnTo>
                    <a:pt x="2957576" y="3352800"/>
                  </a:lnTo>
                  <a:lnTo>
                    <a:pt x="2957576" y="0"/>
                  </a:lnTo>
                  <a:close/>
                </a:path>
              </a:pathLst>
            </a:custGeom>
            <a:solidFill>
              <a:srgbClr val="375F92">
                <a:alpha val="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2950" y="2590800"/>
              <a:ext cx="2957830" cy="3352800"/>
            </a:xfrm>
            <a:custGeom>
              <a:avLst/>
              <a:gdLst/>
              <a:ahLst/>
              <a:cxnLst/>
              <a:rect l="l" t="t" r="r" b="b"/>
              <a:pathLst>
                <a:path w="2957829" h="3352800">
                  <a:moveTo>
                    <a:pt x="0" y="3352800"/>
                  </a:moveTo>
                  <a:lnTo>
                    <a:pt x="2957576" y="3352800"/>
                  </a:lnTo>
                  <a:lnTo>
                    <a:pt x="2957576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4911" y="1531620"/>
              <a:ext cx="795527" cy="460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766" y="1465961"/>
              <a:ext cx="83489" cy="834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6930" y="1557401"/>
              <a:ext cx="83566" cy="835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53227" y="1465961"/>
              <a:ext cx="83439" cy="834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28770" y="1332357"/>
              <a:ext cx="92075" cy="104139"/>
            </a:xfrm>
            <a:custGeom>
              <a:avLst/>
              <a:gdLst/>
              <a:ahLst/>
              <a:cxnLst/>
              <a:rect l="l" t="t" r="r" b="b"/>
              <a:pathLst>
                <a:path w="92075" h="104140">
                  <a:moveTo>
                    <a:pt x="46481" y="0"/>
                  </a:moveTo>
                  <a:lnTo>
                    <a:pt x="0" y="104139"/>
                  </a:lnTo>
                  <a:lnTo>
                    <a:pt x="91566" y="104139"/>
                  </a:lnTo>
                  <a:lnTo>
                    <a:pt x="4648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53353" y="1319911"/>
              <a:ext cx="83312" cy="83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239000" y="4951412"/>
            <a:ext cx="1524000" cy="990600"/>
          </a:xfrm>
          <a:custGeom>
            <a:avLst/>
            <a:gdLst/>
            <a:ahLst/>
            <a:cxnLst/>
            <a:rect l="l" t="t" r="r" b="b"/>
            <a:pathLst>
              <a:path w="1524000" h="990600">
                <a:moveTo>
                  <a:pt x="0" y="990600"/>
                </a:moveTo>
                <a:lnTo>
                  <a:pt x="1524000" y="990600"/>
                </a:lnTo>
                <a:lnTo>
                  <a:pt x="152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82868" y="2273947"/>
            <a:ext cx="5046345" cy="566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354965" algn="l"/>
                <a:tab pos="355600" algn="l"/>
              </a:tabLst>
            </a:pPr>
            <a:r>
              <a:rPr lang="en-US" sz="2400" b="1" spc="-5">
                <a:latin typeface="Times New Roman"/>
                <a:cs typeface="Times New Roman"/>
              </a:rPr>
              <a:t>	- </a:t>
            </a:r>
            <a:r>
              <a:rPr sz="2400" b="1" spc="-5">
                <a:latin typeface="Times New Roman"/>
                <a:cs typeface="Times New Roman"/>
              </a:rPr>
              <a:t>Mẫu </a:t>
            </a:r>
            <a:r>
              <a:rPr sz="2400" b="1" dirty="0">
                <a:latin typeface="Times New Roman"/>
                <a:cs typeface="Times New Roman"/>
              </a:rPr>
              <a:t>gồm </a:t>
            </a:r>
            <a:r>
              <a:rPr sz="2400" b="1" spc="-5" dirty="0">
                <a:latin typeface="Times New Roman"/>
                <a:cs typeface="Times New Roman"/>
              </a:rPr>
              <a:t>mấy đồ </a:t>
            </a:r>
            <a:r>
              <a:rPr sz="2400" b="1" dirty="0">
                <a:latin typeface="Times New Roman"/>
                <a:cs typeface="Times New Roman"/>
              </a:rPr>
              <a:t>vật? </a:t>
            </a:r>
            <a:r>
              <a:rPr sz="2400" b="1" spc="-5" dirty="0">
                <a:latin typeface="Times New Roman"/>
                <a:cs typeface="Times New Roman"/>
              </a:rPr>
              <a:t>Vật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nào  đứng trước, vật nào đứng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>
                <a:latin typeface="Times New Roman"/>
                <a:cs typeface="Times New Roman"/>
              </a:rPr>
              <a:t>sau?</a:t>
            </a:r>
            <a:endParaRPr lang="en-US" sz="2400" b="1" spc="-5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tabLst>
                <a:tab pos="354965" algn="l"/>
                <a:tab pos="355600" algn="l"/>
              </a:tabLst>
            </a:pPr>
            <a:r>
              <a:rPr lang="en-US" sz="2400" b="1" spc="-5">
                <a:latin typeface="Times New Roman"/>
                <a:cs typeface="Times New Roman"/>
              </a:rPr>
              <a:t>	- </a:t>
            </a:r>
            <a:r>
              <a:rPr sz="2400" b="1" spc="-5">
                <a:latin typeface="Times New Roman"/>
                <a:cs typeface="Times New Roman"/>
              </a:rPr>
              <a:t>Bố </a:t>
            </a:r>
            <a:r>
              <a:rPr sz="2400" b="1" spc="-5" dirty="0">
                <a:latin typeface="Times New Roman"/>
                <a:cs typeface="Times New Roman"/>
              </a:rPr>
              <a:t>cục chung của mẫu nằm  </a:t>
            </a:r>
            <a:r>
              <a:rPr sz="2400" b="1" spc="-15" dirty="0">
                <a:latin typeface="Times New Roman"/>
                <a:cs typeface="Times New Roman"/>
              </a:rPr>
              <a:t>trong </a:t>
            </a:r>
            <a:r>
              <a:rPr sz="2400" b="1" spc="-10" dirty="0">
                <a:latin typeface="Times New Roman"/>
                <a:cs typeface="Times New Roman"/>
              </a:rPr>
              <a:t>khung </a:t>
            </a:r>
            <a:r>
              <a:rPr sz="2400" b="1" spc="-5" dirty="0">
                <a:latin typeface="Times New Roman"/>
                <a:cs typeface="Times New Roman"/>
              </a:rPr>
              <a:t>hình gì?Cái ấm  tích nằm </a:t>
            </a:r>
            <a:r>
              <a:rPr sz="2400" b="1" spc="-15" dirty="0">
                <a:latin typeface="Times New Roman"/>
                <a:cs typeface="Times New Roman"/>
              </a:rPr>
              <a:t>trong </a:t>
            </a:r>
            <a:r>
              <a:rPr sz="2400" b="1" spc="-10" dirty="0">
                <a:latin typeface="Times New Roman"/>
                <a:cs typeface="Times New Roman"/>
              </a:rPr>
              <a:t>khung </a:t>
            </a:r>
            <a:r>
              <a:rPr sz="2400" b="1" spc="-5" dirty="0">
                <a:latin typeface="Times New Roman"/>
                <a:cs typeface="Times New Roman"/>
              </a:rPr>
              <a:t>hình </a:t>
            </a:r>
            <a:r>
              <a:rPr sz="2400" b="1" dirty="0">
                <a:latin typeface="Times New Roman"/>
                <a:cs typeface="Times New Roman"/>
              </a:rPr>
              <a:t>gì?  </a:t>
            </a:r>
            <a:r>
              <a:rPr sz="2400" b="1" spc="-10" dirty="0">
                <a:latin typeface="Times New Roman"/>
                <a:cs typeface="Times New Roman"/>
              </a:rPr>
              <a:t>Cái </a:t>
            </a:r>
            <a:r>
              <a:rPr sz="2400" b="1" spc="-5" dirty="0">
                <a:latin typeface="Times New Roman"/>
                <a:cs typeface="Times New Roman"/>
              </a:rPr>
              <a:t>bát nằm </a:t>
            </a:r>
            <a:r>
              <a:rPr sz="2400" b="1" spc="-10" dirty="0">
                <a:latin typeface="Times New Roman"/>
                <a:cs typeface="Times New Roman"/>
              </a:rPr>
              <a:t>trong khung </a:t>
            </a:r>
            <a:r>
              <a:rPr sz="2400" b="1" spc="-5" dirty="0">
                <a:latin typeface="Times New Roman"/>
                <a:cs typeface="Times New Roman"/>
              </a:rPr>
              <a:t>hình  gì?</a:t>
            </a:r>
            <a:endParaRPr sz="2400">
              <a:latin typeface="Times New Roman"/>
              <a:cs typeface="Times New Roman"/>
            </a:endParaRPr>
          </a:p>
          <a:p>
            <a:pPr marL="12700" marR="414020">
              <a:lnSpc>
                <a:spcPct val="150000"/>
              </a:lnSpc>
              <a:spcBef>
                <a:spcPts val="680"/>
              </a:spcBef>
              <a:tabLst>
                <a:tab pos="354965" algn="l"/>
                <a:tab pos="355600" algn="l"/>
              </a:tabLst>
            </a:pPr>
            <a:r>
              <a:rPr lang="en-US" sz="2400" b="1" spc="-5">
                <a:latin typeface="Times New Roman"/>
                <a:cs typeface="Times New Roman"/>
              </a:rPr>
              <a:t>	- </a:t>
            </a:r>
            <a:r>
              <a:rPr sz="2400" b="1" spc="-5">
                <a:latin typeface="Times New Roman"/>
                <a:cs typeface="Times New Roman"/>
              </a:rPr>
              <a:t>So </a:t>
            </a:r>
            <a:r>
              <a:rPr sz="2400" b="1" spc="-5" dirty="0">
                <a:latin typeface="Times New Roman"/>
                <a:cs typeface="Times New Roman"/>
              </a:rPr>
              <a:t>sánh chiều cao bát và ấm  tích?</a:t>
            </a:r>
            <a:endParaRPr sz="2400">
              <a:latin typeface="Times New Roman"/>
              <a:cs typeface="Times New Roman"/>
            </a:endParaRPr>
          </a:p>
          <a:p>
            <a:pPr marL="12700" marR="24130">
              <a:lnSpc>
                <a:spcPct val="150000"/>
              </a:lnSpc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en-US" sz="2400" b="1" spc="-5">
                <a:latin typeface="Times New Roman"/>
                <a:cs typeface="Times New Roman"/>
              </a:rPr>
              <a:t>	- </a:t>
            </a:r>
            <a:r>
              <a:rPr sz="2400" b="1" spc="-5">
                <a:latin typeface="Times New Roman"/>
                <a:cs typeface="Times New Roman"/>
              </a:rPr>
              <a:t>So </a:t>
            </a:r>
            <a:r>
              <a:rPr sz="2400" b="1" spc="-5" dirty="0">
                <a:latin typeface="Times New Roman"/>
                <a:cs typeface="Times New Roman"/>
              </a:rPr>
              <a:t>sánh độ rộng của bát và ấm  </a:t>
            </a:r>
            <a:r>
              <a:rPr sz="2400" b="1" dirty="0">
                <a:latin typeface="Times New Roman"/>
                <a:cs typeface="Times New Roman"/>
              </a:rPr>
              <a:t>tích?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76A05E-52A7-4F6A-BB67-CEFAC239837A}"/>
              </a:ext>
            </a:extLst>
          </p:cNvPr>
          <p:cNvGrpSpPr/>
          <p:nvPr/>
        </p:nvGrpSpPr>
        <p:grpSpPr>
          <a:xfrm>
            <a:off x="-5862" y="-38344"/>
            <a:ext cx="9372600" cy="2229424"/>
            <a:chOff x="-5862" y="-38344"/>
            <a:chExt cx="9372600" cy="2229424"/>
          </a:xfrm>
        </p:grpSpPr>
        <p:sp>
          <p:nvSpPr>
            <p:cNvPr id="76" name="object 21">
              <a:extLst>
                <a:ext uri="{FF2B5EF4-FFF2-40B4-BE49-F238E27FC236}">
                  <a16:creationId xmlns:a16="http://schemas.microsoft.com/office/drawing/2014/main" id="{75F3BAC1-46E2-4A36-A13D-5355B9F5DF07}"/>
                </a:ext>
              </a:extLst>
            </p:cNvPr>
            <p:cNvSpPr/>
            <p:nvPr/>
          </p:nvSpPr>
          <p:spPr>
            <a:xfrm>
              <a:off x="1320185" y="1697366"/>
              <a:ext cx="6503628" cy="4937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TextBox 28">
              <a:extLst>
                <a:ext uri="{FF2B5EF4-FFF2-40B4-BE49-F238E27FC236}">
                  <a16:creationId xmlns:a16="http://schemas.microsoft.com/office/drawing/2014/main" id="{9E3745AC-A51E-4594-BAB5-F2CE1FC62E07}"/>
                </a:ext>
              </a:extLst>
            </p:cNvPr>
            <p:cNvSpPr txBox="1"/>
            <p:nvPr/>
          </p:nvSpPr>
          <p:spPr>
            <a:xfrm>
              <a:off x="-5862" y="-38344"/>
              <a:ext cx="9372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8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11: Vẽ biểu cảm các đồ vật                                       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8: Vẽ theo mẫu: Mẫu vẽ có dạng hình trụ và hình cầu </a:t>
              </a:r>
            </a:p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Bài 12: Vẽ theo mẫu: Mẫu vẽ có hai vật mẫu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600" y="1219200"/>
            <a:ext cx="2743200" cy="2286000"/>
            <a:chOff x="6324600" y="1219200"/>
            <a:chExt cx="2743200" cy="2286000"/>
          </a:xfrm>
        </p:grpSpPr>
        <p:sp>
          <p:nvSpPr>
            <p:cNvPr id="3" name="object 3"/>
            <p:cNvSpPr/>
            <p:nvPr/>
          </p:nvSpPr>
          <p:spPr>
            <a:xfrm>
              <a:off x="6324600" y="1219200"/>
              <a:ext cx="274320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800" y="1219200"/>
              <a:ext cx="160655" cy="329565"/>
            </a:xfrm>
            <a:custGeom>
              <a:avLst/>
              <a:gdLst/>
              <a:ahLst/>
              <a:cxnLst/>
              <a:rect l="l" t="t" r="r" b="b"/>
              <a:pathLst>
                <a:path w="160654" h="329565">
                  <a:moveTo>
                    <a:pt x="137668" y="257555"/>
                  </a:moveTo>
                  <a:lnTo>
                    <a:pt x="88011" y="257555"/>
                  </a:lnTo>
                  <a:lnTo>
                    <a:pt x="88011" y="329057"/>
                  </a:lnTo>
                  <a:lnTo>
                    <a:pt x="137668" y="329057"/>
                  </a:lnTo>
                  <a:lnTo>
                    <a:pt x="137668" y="257555"/>
                  </a:lnTo>
                  <a:close/>
                </a:path>
                <a:path w="160654" h="329565">
                  <a:moveTo>
                    <a:pt x="137668" y="0"/>
                  </a:moveTo>
                  <a:lnTo>
                    <a:pt x="110490" y="0"/>
                  </a:lnTo>
                  <a:lnTo>
                    <a:pt x="74675" y="61849"/>
                  </a:lnTo>
                  <a:lnTo>
                    <a:pt x="55625" y="95250"/>
                  </a:lnTo>
                  <a:lnTo>
                    <a:pt x="27177" y="148082"/>
                  </a:lnTo>
                  <a:lnTo>
                    <a:pt x="23917" y="154652"/>
                  </a:lnTo>
                  <a:lnTo>
                    <a:pt x="20621" y="161210"/>
                  </a:lnTo>
                  <a:lnTo>
                    <a:pt x="17301" y="167745"/>
                  </a:lnTo>
                  <a:lnTo>
                    <a:pt x="13970" y="174244"/>
                  </a:lnTo>
                  <a:lnTo>
                    <a:pt x="0" y="202819"/>
                  </a:lnTo>
                  <a:lnTo>
                    <a:pt x="0" y="257555"/>
                  </a:lnTo>
                  <a:lnTo>
                    <a:pt x="160527" y="257555"/>
                  </a:lnTo>
                  <a:lnTo>
                    <a:pt x="160527" y="203962"/>
                  </a:lnTo>
                  <a:lnTo>
                    <a:pt x="14604" y="203962"/>
                  </a:lnTo>
                  <a:lnTo>
                    <a:pt x="18107" y="196798"/>
                  </a:lnTo>
                  <a:lnTo>
                    <a:pt x="21574" y="189611"/>
                  </a:lnTo>
                  <a:lnTo>
                    <a:pt x="28448" y="175260"/>
                  </a:lnTo>
                  <a:lnTo>
                    <a:pt x="31400" y="169165"/>
                  </a:lnTo>
                  <a:lnTo>
                    <a:pt x="59578" y="113869"/>
                  </a:lnTo>
                  <a:lnTo>
                    <a:pt x="78247" y="80480"/>
                  </a:lnTo>
                  <a:lnTo>
                    <a:pt x="88011" y="63880"/>
                  </a:lnTo>
                  <a:lnTo>
                    <a:pt x="137668" y="63880"/>
                  </a:lnTo>
                  <a:lnTo>
                    <a:pt x="137668" y="0"/>
                  </a:lnTo>
                  <a:close/>
                </a:path>
                <a:path w="160654" h="329565">
                  <a:moveTo>
                    <a:pt x="137668" y="63880"/>
                  </a:moveTo>
                  <a:lnTo>
                    <a:pt x="88011" y="63880"/>
                  </a:lnTo>
                  <a:lnTo>
                    <a:pt x="88011" y="203962"/>
                  </a:lnTo>
                  <a:lnTo>
                    <a:pt x="137668" y="203962"/>
                  </a:lnTo>
                  <a:lnTo>
                    <a:pt x="137668" y="63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43400" y="1219200"/>
            <a:ext cx="1905000" cy="2286000"/>
            <a:chOff x="4343400" y="1219200"/>
            <a:chExt cx="1905000" cy="2286000"/>
          </a:xfrm>
        </p:grpSpPr>
        <p:sp>
          <p:nvSpPr>
            <p:cNvPr id="6" name="object 6"/>
            <p:cNvSpPr/>
            <p:nvPr/>
          </p:nvSpPr>
          <p:spPr>
            <a:xfrm>
              <a:off x="4343400" y="1219200"/>
              <a:ext cx="1905000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1684" y="1313688"/>
              <a:ext cx="163830" cy="318135"/>
            </a:xfrm>
            <a:custGeom>
              <a:avLst/>
              <a:gdLst/>
              <a:ahLst/>
              <a:cxnLst/>
              <a:rect l="l" t="t" r="r" b="b"/>
              <a:pathLst>
                <a:path w="163829" h="318135">
                  <a:moveTo>
                    <a:pt x="24801" y="253619"/>
                  </a:moveTo>
                  <a:lnTo>
                    <a:pt x="19213" y="253619"/>
                  </a:lnTo>
                  <a:lnTo>
                    <a:pt x="18197" y="253746"/>
                  </a:lnTo>
                  <a:lnTo>
                    <a:pt x="17054" y="253746"/>
                  </a:lnTo>
                  <a:lnTo>
                    <a:pt x="0" y="284225"/>
                  </a:lnTo>
                  <a:lnTo>
                    <a:pt x="544" y="287274"/>
                  </a:lnTo>
                  <a:lnTo>
                    <a:pt x="30055" y="315801"/>
                  </a:lnTo>
                  <a:lnTo>
                    <a:pt x="45629" y="317373"/>
                  </a:lnTo>
                  <a:lnTo>
                    <a:pt x="49947" y="317626"/>
                  </a:lnTo>
                  <a:lnTo>
                    <a:pt x="54138" y="317753"/>
                  </a:lnTo>
                  <a:lnTo>
                    <a:pt x="58329" y="318008"/>
                  </a:lnTo>
                  <a:lnTo>
                    <a:pt x="79867" y="315825"/>
                  </a:lnTo>
                  <a:lnTo>
                    <a:pt x="99572" y="309308"/>
                  </a:lnTo>
                  <a:lnTo>
                    <a:pt x="117396" y="298576"/>
                  </a:lnTo>
                  <a:lnTo>
                    <a:pt x="86269" y="298576"/>
                  </a:lnTo>
                  <a:lnTo>
                    <a:pt x="84745" y="298323"/>
                  </a:lnTo>
                  <a:lnTo>
                    <a:pt x="81951" y="298069"/>
                  </a:lnTo>
                  <a:lnTo>
                    <a:pt x="80681" y="297688"/>
                  </a:lnTo>
                  <a:lnTo>
                    <a:pt x="79284" y="297307"/>
                  </a:lnTo>
                  <a:lnTo>
                    <a:pt x="65314" y="284225"/>
                  </a:lnTo>
                  <a:lnTo>
                    <a:pt x="62520" y="280542"/>
                  </a:lnTo>
                  <a:lnTo>
                    <a:pt x="30389" y="255142"/>
                  </a:lnTo>
                  <a:lnTo>
                    <a:pt x="24801" y="253619"/>
                  </a:lnTo>
                  <a:close/>
                </a:path>
                <a:path w="163829" h="318135">
                  <a:moveTo>
                    <a:pt x="146703" y="34544"/>
                  </a:moveTo>
                  <a:lnTo>
                    <a:pt x="62520" y="34544"/>
                  </a:lnTo>
                  <a:lnTo>
                    <a:pt x="70308" y="35397"/>
                  </a:lnTo>
                  <a:lnTo>
                    <a:pt x="77299" y="37941"/>
                  </a:lnTo>
                  <a:lnTo>
                    <a:pt x="98241" y="71669"/>
                  </a:lnTo>
                  <a:lnTo>
                    <a:pt x="98842" y="87757"/>
                  </a:lnTo>
                  <a:lnTo>
                    <a:pt x="98588" y="90042"/>
                  </a:lnTo>
                  <a:lnTo>
                    <a:pt x="97826" y="94741"/>
                  </a:lnTo>
                  <a:lnTo>
                    <a:pt x="97318" y="96900"/>
                  </a:lnTo>
                  <a:lnTo>
                    <a:pt x="96810" y="98933"/>
                  </a:lnTo>
                  <a:lnTo>
                    <a:pt x="96429" y="100964"/>
                  </a:lnTo>
                  <a:lnTo>
                    <a:pt x="94905" y="105283"/>
                  </a:lnTo>
                  <a:lnTo>
                    <a:pt x="94270" y="107441"/>
                  </a:lnTo>
                  <a:lnTo>
                    <a:pt x="91095" y="115315"/>
                  </a:lnTo>
                  <a:lnTo>
                    <a:pt x="60270" y="138431"/>
                  </a:lnTo>
                  <a:lnTo>
                    <a:pt x="51217" y="142621"/>
                  </a:lnTo>
                  <a:lnTo>
                    <a:pt x="51090" y="145034"/>
                  </a:lnTo>
                  <a:lnTo>
                    <a:pt x="50836" y="147447"/>
                  </a:lnTo>
                  <a:lnTo>
                    <a:pt x="50709" y="149987"/>
                  </a:lnTo>
                  <a:lnTo>
                    <a:pt x="57313" y="153035"/>
                  </a:lnTo>
                  <a:lnTo>
                    <a:pt x="63917" y="156210"/>
                  </a:lnTo>
                  <a:lnTo>
                    <a:pt x="96175" y="177419"/>
                  </a:lnTo>
                  <a:lnTo>
                    <a:pt x="117318" y="210317"/>
                  </a:lnTo>
                  <a:lnTo>
                    <a:pt x="121702" y="228091"/>
                  </a:lnTo>
                  <a:lnTo>
                    <a:pt x="122464" y="231901"/>
                  </a:lnTo>
                  <a:lnTo>
                    <a:pt x="122591" y="233299"/>
                  </a:lnTo>
                  <a:lnTo>
                    <a:pt x="122972" y="235458"/>
                  </a:lnTo>
                  <a:lnTo>
                    <a:pt x="122972" y="244983"/>
                  </a:lnTo>
                  <a:lnTo>
                    <a:pt x="111113" y="286130"/>
                  </a:lnTo>
                  <a:lnTo>
                    <a:pt x="99350" y="295021"/>
                  </a:lnTo>
                  <a:lnTo>
                    <a:pt x="97445" y="296037"/>
                  </a:lnTo>
                  <a:lnTo>
                    <a:pt x="95540" y="296925"/>
                  </a:lnTo>
                  <a:lnTo>
                    <a:pt x="94016" y="297434"/>
                  </a:lnTo>
                  <a:lnTo>
                    <a:pt x="93381" y="297688"/>
                  </a:lnTo>
                  <a:lnTo>
                    <a:pt x="91349" y="298196"/>
                  </a:lnTo>
                  <a:lnTo>
                    <a:pt x="90333" y="298576"/>
                  </a:lnTo>
                  <a:lnTo>
                    <a:pt x="117396" y="298576"/>
                  </a:lnTo>
                  <a:lnTo>
                    <a:pt x="145469" y="267642"/>
                  </a:lnTo>
                  <a:lnTo>
                    <a:pt x="162596" y="216153"/>
                  </a:lnTo>
                  <a:lnTo>
                    <a:pt x="162977" y="205359"/>
                  </a:lnTo>
                  <a:lnTo>
                    <a:pt x="163231" y="200025"/>
                  </a:lnTo>
                  <a:lnTo>
                    <a:pt x="155103" y="154177"/>
                  </a:lnTo>
                  <a:lnTo>
                    <a:pt x="131608" y="127126"/>
                  </a:lnTo>
                  <a:lnTo>
                    <a:pt x="125893" y="123062"/>
                  </a:lnTo>
                  <a:lnTo>
                    <a:pt x="119924" y="119125"/>
                  </a:lnTo>
                  <a:lnTo>
                    <a:pt x="122972" y="116586"/>
                  </a:lnTo>
                  <a:lnTo>
                    <a:pt x="125766" y="113919"/>
                  </a:lnTo>
                  <a:lnTo>
                    <a:pt x="128687" y="111378"/>
                  </a:lnTo>
                  <a:lnTo>
                    <a:pt x="131989" y="108331"/>
                  </a:lnTo>
                  <a:lnTo>
                    <a:pt x="135799" y="103377"/>
                  </a:lnTo>
                  <a:lnTo>
                    <a:pt x="140371" y="96774"/>
                  </a:lnTo>
                  <a:lnTo>
                    <a:pt x="143673" y="92075"/>
                  </a:lnTo>
                  <a:lnTo>
                    <a:pt x="146213" y="86233"/>
                  </a:lnTo>
                  <a:lnTo>
                    <a:pt x="147991" y="79248"/>
                  </a:lnTo>
                  <a:lnTo>
                    <a:pt x="149515" y="75437"/>
                  </a:lnTo>
                  <a:lnTo>
                    <a:pt x="150150" y="72644"/>
                  </a:lnTo>
                  <a:lnTo>
                    <a:pt x="150195" y="70485"/>
                  </a:lnTo>
                  <a:lnTo>
                    <a:pt x="150404" y="68707"/>
                  </a:lnTo>
                  <a:lnTo>
                    <a:pt x="150785" y="66548"/>
                  </a:lnTo>
                  <a:lnTo>
                    <a:pt x="151039" y="64515"/>
                  </a:lnTo>
                  <a:lnTo>
                    <a:pt x="151001" y="57658"/>
                  </a:lnTo>
                  <a:lnTo>
                    <a:pt x="150509" y="49317"/>
                  </a:lnTo>
                  <a:lnTo>
                    <a:pt x="148896" y="40878"/>
                  </a:lnTo>
                  <a:lnTo>
                    <a:pt x="146703" y="34544"/>
                  </a:lnTo>
                  <a:close/>
                </a:path>
                <a:path w="163829" h="318135">
                  <a:moveTo>
                    <a:pt x="96302" y="0"/>
                  </a:moveTo>
                  <a:lnTo>
                    <a:pt x="89063" y="0"/>
                  </a:lnTo>
                  <a:lnTo>
                    <a:pt x="79343" y="758"/>
                  </a:lnTo>
                  <a:lnTo>
                    <a:pt x="38771" y="24463"/>
                  </a:lnTo>
                  <a:lnTo>
                    <a:pt x="15331" y="56007"/>
                  </a:lnTo>
                  <a:lnTo>
                    <a:pt x="12101" y="61722"/>
                  </a:lnTo>
                  <a:lnTo>
                    <a:pt x="8672" y="67310"/>
                  </a:lnTo>
                  <a:lnTo>
                    <a:pt x="10958" y="68834"/>
                  </a:lnTo>
                  <a:lnTo>
                    <a:pt x="13117" y="70485"/>
                  </a:lnTo>
                  <a:lnTo>
                    <a:pt x="15276" y="72009"/>
                  </a:lnTo>
                  <a:lnTo>
                    <a:pt x="18270" y="66548"/>
                  </a:lnTo>
                  <a:lnTo>
                    <a:pt x="20610" y="62484"/>
                  </a:lnTo>
                  <a:lnTo>
                    <a:pt x="22769" y="59309"/>
                  </a:lnTo>
                  <a:lnTo>
                    <a:pt x="24039" y="57658"/>
                  </a:lnTo>
                  <a:lnTo>
                    <a:pt x="25272" y="55879"/>
                  </a:lnTo>
                  <a:lnTo>
                    <a:pt x="26452" y="54228"/>
                  </a:lnTo>
                  <a:lnTo>
                    <a:pt x="27595" y="52959"/>
                  </a:lnTo>
                  <a:lnTo>
                    <a:pt x="28611" y="51562"/>
                  </a:lnTo>
                  <a:lnTo>
                    <a:pt x="57313" y="34544"/>
                  </a:lnTo>
                  <a:lnTo>
                    <a:pt x="146703" y="34544"/>
                  </a:lnTo>
                  <a:lnTo>
                    <a:pt x="146163" y="32986"/>
                  </a:lnTo>
                  <a:lnTo>
                    <a:pt x="111415" y="3556"/>
                  </a:lnTo>
                  <a:lnTo>
                    <a:pt x="103795" y="1270"/>
                  </a:lnTo>
                  <a:lnTo>
                    <a:pt x="96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62200" y="1219072"/>
            <a:ext cx="1905000" cy="2313305"/>
            <a:chOff x="2362200" y="1219072"/>
            <a:chExt cx="1905000" cy="2313305"/>
          </a:xfrm>
        </p:grpSpPr>
        <p:sp>
          <p:nvSpPr>
            <p:cNvPr id="9" name="object 9"/>
            <p:cNvSpPr/>
            <p:nvPr/>
          </p:nvSpPr>
          <p:spPr>
            <a:xfrm>
              <a:off x="2362200" y="1219072"/>
              <a:ext cx="1905000" cy="2313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8052" y="1313941"/>
              <a:ext cx="168910" cy="335280"/>
            </a:xfrm>
            <a:custGeom>
              <a:avLst/>
              <a:gdLst/>
              <a:ahLst/>
              <a:cxnLst/>
              <a:rect l="l" t="t" r="r" b="b"/>
              <a:pathLst>
                <a:path w="168910" h="335280">
                  <a:moveTo>
                    <a:pt x="149213" y="53848"/>
                  </a:moveTo>
                  <a:lnTo>
                    <a:pt x="60960" y="53848"/>
                  </a:lnTo>
                  <a:lnTo>
                    <a:pt x="68816" y="54850"/>
                  </a:lnTo>
                  <a:lnTo>
                    <a:pt x="76184" y="57864"/>
                  </a:lnTo>
                  <a:lnTo>
                    <a:pt x="99695" y="91471"/>
                  </a:lnTo>
                  <a:lnTo>
                    <a:pt x="103124" y="119634"/>
                  </a:lnTo>
                  <a:lnTo>
                    <a:pt x="102407" y="132828"/>
                  </a:lnTo>
                  <a:lnTo>
                    <a:pt x="91567" y="175387"/>
                  </a:lnTo>
                  <a:lnTo>
                    <a:pt x="67671" y="224303"/>
                  </a:lnTo>
                  <a:lnTo>
                    <a:pt x="45777" y="259842"/>
                  </a:lnTo>
                  <a:lnTo>
                    <a:pt x="18049" y="300291"/>
                  </a:lnTo>
                  <a:lnTo>
                    <a:pt x="1143" y="323723"/>
                  </a:lnTo>
                  <a:lnTo>
                    <a:pt x="0" y="335025"/>
                  </a:lnTo>
                  <a:lnTo>
                    <a:pt x="151637" y="335025"/>
                  </a:lnTo>
                  <a:lnTo>
                    <a:pt x="155997" y="309786"/>
                  </a:lnTo>
                  <a:lnTo>
                    <a:pt x="162457" y="272034"/>
                  </a:lnTo>
                  <a:lnTo>
                    <a:pt x="51689" y="272034"/>
                  </a:lnTo>
                  <a:lnTo>
                    <a:pt x="118745" y="186562"/>
                  </a:lnTo>
                  <a:lnTo>
                    <a:pt x="142247" y="144379"/>
                  </a:lnTo>
                  <a:lnTo>
                    <a:pt x="151637" y="109600"/>
                  </a:lnTo>
                  <a:lnTo>
                    <a:pt x="152400" y="104394"/>
                  </a:lnTo>
                  <a:lnTo>
                    <a:pt x="152908" y="100711"/>
                  </a:lnTo>
                  <a:lnTo>
                    <a:pt x="153035" y="98552"/>
                  </a:lnTo>
                  <a:lnTo>
                    <a:pt x="153289" y="96266"/>
                  </a:lnTo>
                  <a:lnTo>
                    <a:pt x="153289" y="86233"/>
                  </a:lnTo>
                  <a:lnTo>
                    <a:pt x="151834" y="64946"/>
                  </a:lnTo>
                  <a:lnTo>
                    <a:pt x="149213" y="53848"/>
                  </a:lnTo>
                  <a:close/>
                </a:path>
                <a:path w="168910" h="335280">
                  <a:moveTo>
                    <a:pt x="168910" y="234187"/>
                  </a:moveTo>
                  <a:lnTo>
                    <a:pt x="160020" y="234187"/>
                  </a:lnTo>
                  <a:lnTo>
                    <a:pt x="152822" y="253440"/>
                  </a:lnTo>
                  <a:lnTo>
                    <a:pt x="150368" y="259842"/>
                  </a:lnTo>
                  <a:lnTo>
                    <a:pt x="145657" y="265175"/>
                  </a:lnTo>
                  <a:lnTo>
                    <a:pt x="139541" y="268986"/>
                  </a:lnTo>
                  <a:lnTo>
                    <a:pt x="132044" y="271272"/>
                  </a:lnTo>
                  <a:lnTo>
                    <a:pt x="123190" y="272034"/>
                  </a:lnTo>
                  <a:lnTo>
                    <a:pt x="162457" y="272034"/>
                  </a:lnTo>
                  <a:lnTo>
                    <a:pt x="168910" y="234187"/>
                  </a:lnTo>
                  <a:close/>
                </a:path>
                <a:path w="168910" h="335280">
                  <a:moveTo>
                    <a:pt x="88265" y="0"/>
                  </a:moveTo>
                  <a:lnTo>
                    <a:pt x="49617" y="12215"/>
                  </a:lnTo>
                  <a:lnTo>
                    <a:pt x="22542" y="51435"/>
                  </a:lnTo>
                  <a:lnTo>
                    <a:pt x="6350" y="97536"/>
                  </a:lnTo>
                  <a:lnTo>
                    <a:pt x="15621" y="97536"/>
                  </a:lnTo>
                  <a:lnTo>
                    <a:pt x="17908" y="87891"/>
                  </a:lnTo>
                  <a:lnTo>
                    <a:pt x="21351" y="79343"/>
                  </a:lnTo>
                  <a:lnTo>
                    <a:pt x="52913" y="54566"/>
                  </a:lnTo>
                  <a:lnTo>
                    <a:pt x="60960" y="53848"/>
                  </a:lnTo>
                  <a:lnTo>
                    <a:pt x="149213" y="53848"/>
                  </a:lnTo>
                  <a:lnTo>
                    <a:pt x="147462" y="46434"/>
                  </a:lnTo>
                  <a:lnTo>
                    <a:pt x="120679" y="10019"/>
                  </a:lnTo>
                  <a:lnTo>
                    <a:pt x="99863" y="1117"/>
                  </a:lnTo>
                  <a:lnTo>
                    <a:pt x="88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2400" y="1219200"/>
            <a:ext cx="2057400" cy="2286000"/>
            <a:chOff x="152400" y="1219200"/>
            <a:chExt cx="2057400" cy="2286000"/>
          </a:xfrm>
        </p:grpSpPr>
        <p:sp>
          <p:nvSpPr>
            <p:cNvPr id="12" name="object 12"/>
            <p:cNvSpPr/>
            <p:nvPr/>
          </p:nvSpPr>
          <p:spPr>
            <a:xfrm>
              <a:off x="152400" y="1219200"/>
              <a:ext cx="2057400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222" y="1311402"/>
              <a:ext cx="181610" cy="325755"/>
            </a:xfrm>
            <a:custGeom>
              <a:avLst/>
              <a:gdLst/>
              <a:ahLst/>
              <a:cxnLst/>
              <a:rect l="l" t="t" r="r" b="b"/>
              <a:pathLst>
                <a:path w="181609" h="325755">
                  <a:moveTo>
                    <a:pt x="125984" y="0"/>
                  </a:moveTo>
                  <a:lnTo>
                    <a:pt x="119811" y="0"/>
                  </a:lnTo>
                  <a:lnTo>
                    <a:pt x="2285" y="48640"/>
                  </a:lnTo>
                  <a:lnTo>
                    <a:pt x="2285" y="58547"/>
                  </a:lnTo>
                  <a:lnTo>
                    <a:pt x="25844" y="51815"/>
                  </a:lnTo>
                  <a:lnTo>
                    <a:pt x="31559" y="50419"/>
                  </a:lnTo>
                  <a:lnTo>
                    <a:pt x="42608" y="50164"/>
                  </a:lnTo>
                  <a:lnTo>
                    <a:pt x="47142" y="51943"/>
                  </a:lnTo>
                  <a:lnTo>
                    <a:pt x="53695" y="58927"/>
                  </a:lnTo>
                  <a:lnTo>
                    <a:pt x="55333" y="64262"/>
                  </a:lnTo>
                  <a:lnTo>
                    <a:pt x="55333" y="282701"/>
                  </a:lnTo>
                  <a:lnTo>
                    <a:pt x="28130" y="312547"/>
                  </a:lnTo>
                  <a:lnTo>
                    <a:pt x="0" y="315722"/>
                  </a:lnTo>
                  <a:lnTo>
                    <a:pt x="0" y="325627"/>
                  </a:lnTo>
                  <a:lnTo>
                    <a:pt x="181317" y="325627"/>
                  </a:lnTo>
                  <a:lnTo>
                    <a:pt x="181317" y="315722"/>
                  </a:lnTo>
                  <a:lnTo>
                    <a:pt x="153187" y="312547"/>
                  </a:lnTo>
                  <a:lnTo>
                    <a:pt x="142824" y="310388"/>
                  </a:lnTo>
                  <a:lnTo>
                    <a:pt x="125984" y="285496"/>
                  </a:lnTo>
                  <a:lnTo>
                    <a:pt x="125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9268" y="120777"/>
            <a:ext cx="1450975" cy="422275"/>
            <a:chOff x="239268" y="120777"/>
            <a:chExt cx="1450975" cy="422275"/>
          </a:xfrm>
        </p:grpSpPr>
        <p:sp>
          <p:nvSpPr>
            <p:cNvPr id="15" name="object 15"/>
            <p:cNvSpPr/>
            <p:nvPr/>
          </p:nvSpPr>
          <p:spPr>
            <a:xfrm>
              <a:off x="242316" y="396240"/>
              <a:ext cx="1417320" cy="146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047" y="125349"/>
              <a:ext cx="1431925" cy="3364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014" y="259080"/>
              <a:ext cx="844550" cy="203200"/>
            </a:xfrm>
            <a:custGeom>
              <a:avLst/>
              <a:gdLst/>
              <a:ahLst/>
              <a:cxnLst/>
              <a:rect l="l" t="t" r="r" b="b"/>
              <a:pathLst>
                <a:path w="844550" h="203200">
                  <a:moveTo>
                    <a:pt x="39890" y="153162"/>
                  </a:moveTo>
                  <a:lnTo>
                    <a:pt x="46837" y="153162"/>
                  </a:lnTo>
                  <a:lnTo>
                    <a:pt x="52717" y="155448"/>
                  </a:lnTo>
                  <a:lnTo>
                    <a:pt x="57530" y="160274"/>
                  </a:lnTo>
                  <a:lnTo>
                    <a:pt x="62331" y="165100"/>
                  </a:lnTo>
                  <a:lnTo>
                    <a:pt x="64744" y="171069"/>
                  </a:lnTo>
                  <a:lnTo>
                    <a:pt x="64744" y="177927"/>
                  </a:lnTo>
                  <a:lnTo>
                    <a:pt x="64744" y="184785"/>
                  </a:lnTo>
                  <a:lnTo>
                    <a:pt x="62318" y="190627"/>
                  </a:lnTo>
                  <a:lnTo>
                    <a:pt x="57454" y="195453"/>
                  </a:lnTo>
                  <a:lnTo>
                    <a:pt x="52590" y="200279"/>
                  </a:lnTo>
                  <a:lnTo>
                    <a:pt x="46736" y="202692"/>
                  </a:lnTo>
                  <a:lnTo>
                    <a:pt x="39890" y="202692"/>
                  </a:lnTo>
                  <a:lnTo>
                    <a:pt x="33045" y="202692"/>
                  </a:lnTo>
                  <a:lnTo>
                    <a:pt x="27216" y="200279"/>
                  </a:lnTo>
                  <a:lnTo>
                    <a:pt x="22402" y="195453"/>
                  </a:lnTo>
                  <a:lnTo>
                    <a:pt x="17589" y="190627"/>
                  </a:lnTo>
                  <a:lnTo>
                    <a:pt x="15189" y="184785"/>
                  </a:lnTo>
                  <a:lnTo>
                    <a:pt x="15189" y="177927"/>
                  </a:lnTo>
                  <a:lnTo>
                    <a:pt x="15189" y="171069"/>
                  </a:lnTo>
                  <a:lnTo>
                    <a:pt x="17589" y="165227"/>
                  </a:lnTo>
                  <a:lnTo>
                    <a:pt x="22402" y="160400"/>
                  </a:lnTo>
                  <a:lnTo>
                    <a:pt x="27216" y="155575"/>
                  </a:lnTo>
                  <a:lnTo>
                    <a:pt x="33045" y="153162"/>
                  </a:lnTo>
                  <a:lnTo>
                    <a:pt x="39890" y="153162"/>
                  </a:lnTo>
                  <a:close/>
                </a:path>
                <a:path w="844550" h="203200">
                  <a:moveTo>
                    <a:pt x="814311" y="0"/>
                  </a:moveTo>
                  <a:lnTo>
                    <a:pt x="783323" y="69469"/>
                  </a:lnTo>
                  <a:lnTo>
                    <a:pt x="844410" y="69469"/>
                  </a:lnTo>
                  <a:lnTo>
                    <a:pt x="814311" y="0"/>
                  </a:lnTo>
                  <a:close/>
                </a:path>
                <a:path w="844550" h="203200">
                  <a:moveTo>
                    <a:pt x="30962" y="0"/>
                  </a:moveTo>
                  <a:lnTo>
                    <a:pt x="0" y="69469"/>
                  </a:lnTo>
                  <a:lnTo>
                    <a:pt x="61023" y="69469"/>
                  </a:lnTo>
                  <a:lnTo>
                    <a:pt x="3096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424" y="202057"/>
              <a:ext cx="81762" cy="1884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8628" y="190627"/>
              <a:ext cx="216916" cy="2157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047" y="125349"/>
              <a:ext cx="1214755" cy="271780"/>
            </a:xfrm>
            <a:custGeom>
              <a:avLst/>
              <a:gdLst/>
              <a:ahLst/>
              <a:cxnLst/>
              <a:rect l="l" t="t" r="r" b="b"/>
              <a:pathLst>
                <a:path w="1214755" h="271780">
                  <a:moveTo>
                    <a:pt x="715644" y="69850"/>
                  </a:moveTo>
                  <a:lnTo>
                    <a:pt x="798106" y="69850"/>
                  </a:lnTo>
                  <a:lnTo>
                    <a:pt x="854798" y="202946"/>
                  </a:lnTo>
                  <a:lnTo>
                    <a:pt x="909574" y="69850"/>
                  </a:lnTo>
                  <a:lnTo>
                    <a:pt x="991730" y="69850"/>
                  </a:lnTo>
                  <a:lnTo>
                    <a:pt x="991730" y="75310"/>
                  </a:lnTo>
                  <a:lnTo>
                    <a:pt x="985177" y="75310"/>
                  </a:lnTo>
                  <a:lnTo>
                    <a:pt x="979220" y="75310"/>
                  </a:lnTo>
                  <a:lnTo>
                    <a:pt x="974458" y="76453"/>
                  </a:lnTo>
                  <a:lnTo>
                    <a:pt x="970889" y="78485"/>
                  </a:lnTo>
                  <a:lnTo>
                    <a:pt x="968413" y="79882"/>
                  </a:lnTo>
                  <a:lnTo>
                    <a:pt x="966431" y="82169"/>
                  </a:lnTo>
                  <a:lnTo>
                    <a:pt x="964933" y="85471"/>
                  </a:lnTo>
                  <a:lnTo>
                    <a:pt x="963841" y="87883"/>
                  </a:lnTo>
                  <a:lnTo>
                    <a:pt x="963294" y="94106"/>
                  </a:lnTo>
                  <a:lnTo>
                    <a:pt x="963294" y="104012"/>
                  </a:lnTo>
                  <a:lnTo>
                    <a:pt x="963294" y="237109"/>
                  </a:lnTo>
                  <a:lnTo>
                    <a:pt x="963294" y="247396"/>
                  </a:lnTo>
                  <a:lnTo>
                    <a:pt x="963841" y="253873"/>
                  </a:lnTo>
                  <a:lnTo>
                    <a:pt x="964933" y="256412"/>
                  </a:lnTo>
                  <a:lnTo>
                    <a:pt x="966025" y="259079"/>
                  </a:lnTo>
                  <a:lnTo>
                    <a:pt x="968260" y="261365"/>
                  </a:lnTo>
                  <a:lnTo>
                    <a:pt x="971638" y="263271"/>
                  </a:lnTo>
                  <a:lnTo>
                    <a:pt x="975004" y="265175"/>
                  </a:lnTo>
                  <a:lnTo>
                    <a:pt x="979525" y="266191"/>
                  </a:lnTo>
                  <a:lnTo>
                    <a:pt x="985177" y="266191"/>
                  </a:lnTo>
                  <a:lnTo>
                    <a:pt x="991730" y="266191"/>
                  </a:lnTo>
                  <a:lnTo>
                    <a:pt x="991730" y="271652"/>
                  </a:lnTo>
                  <a:lnTo>
                    <a:pt x="886358" y="271652"/>
                  </a:lnTo>
                  <a:lnTo>
                    <a:pt x="886358" y="266191"/>
                  </a:lnTo>
                  <a:lnTo>
                    <a:pt x="892898" y="266191"/>
                  </a:lnTo>
                  <a:lnTo>
                    <a:pt x="898855" y="266191"/>
                  </a:lnTo>
                  <a:lnTo>
                    <a:pt x="903617" y="265049"/>
                  </a:lnTo>
                  <a:lnTo>
                    <a:pt x="907186" y="263016"/>
                  </a:lnTo>
                  <a:lnTo>
                    <a:pt x="909675" y="261620"/>
                  </a:lnTo>
                  <a:lnTo>
                    <a:pt x="911656" y="259206"/>
                  </a:lnTo>
                  <a:lnTo>
                    <a:pt x="913142" y="255904"/>
                  </a:lnTo>
                  <a:lnTo>
                    <a:pt x="914234" y="253491"/>
                  </a:lnTo>
                  <a:lnTo>
                    <a:pt x="914781" y="247268"/>
                  </a:lnTo>
                  <a:lnTo>
                    <a:pt x="914781" y="237109"/>
                  </a:lnTo>
                  <a:lnTo>
                    <a:pt x="914781" y="87502"/>
                  </a:lnTo>
                  <a:lnTo>
                    <a:pt x="837387" y="271652"/>
                  </a:lnTo>
                  <a:lnTo>
                    <a:pt x="833818" y="271652"/>
                  </a:lnTo>
                  <a:lnTo>
                    <a:pt x="755243" y="88900"/>
                  </a:lnTo>
                  <a:lnTo>
                    <a:pt x="755243" y="231012"/>
                  </a:lnTo>
                  <a:lnTo>
                    <a:pt x="755243" y="240918"/>
                  </a:lnTo>
                  <a:lnTo>
                    <a:pt x="755484" y="247014"/>
                  </a:lnTo>
                  <a:lnTo>
                    <a:pt x="775474" y="266191"/>
                  </a:lnTo>
                  <a:lnTo>
                    <a:pt x="784707" y="266191"/>
                  </a:lnTo>
                  <a:lnTo>
                    <a:pt x="784707" y="271652"/>
                  </a:lnTo>
                  <a:lnTo>
                    <a:pt x="715644" y="271652"/>
                  </a:lnTo>
                  <a:lnTo>
                    <a:pt x="715644" y="266191"/>
                  </a:lnTo>
                  <a:lnTo>
                    <a:pt x="717740" y="266191"/>
                  </a:lnTo>
                  <a:lnTo>
                    <a:pt x="722198" y="266191"/>
                  </a:lnTo>
                  <a:lnTo>
                    <a:pt x="739013" y="257810"/>
                  </a:lnTo>
                  <a:lnTo>
                    <a:pt x="741006" y="255270"/>
                  </a:lnTo>
                  <a:lnTo>
                    <a:pt x="742543" y="251587"/>
                  </a:lnTo>
                  <a:lnTo>
                    <a:pt x="743635" y="246887"/>
                  </a:lnTo>
                  <a:lnTo>
                    <a:pt x="743826" y="245872"/>
                  </a:lnTo>
                  <a:lnTo>
                    <a:pt x="743927" y="240791"/>
                  </a:lnTo>
                  <a:lnTo>
                    <a:pt x="743927" y="231775"/>
                  </a:lnTo>
                  <a:lnTo>
                    <a:pt x="743927" y="104012"/>
                  </a:lnTo>
                  <a:lnTo>
                    <a:pt x="743927" y="93852"/>
                  </a:lnTo>
                  <a:lnTo>
                    <a:pt x="743381" y="87502"/>
                  </a:lnTo>
                  <a:lnTo>
                    <a:pt x="727710" y="75310"/>
                  </a:lnTo>
                  <a:lnTo>
                    <a:pt x="722045" y="75310"/>
                  </a:lnTo>
                  <a:lnTo>
                    <a:pt x="715644" y="75310"/>
                  </a:lnTo>
                  <a:lnTo>
                    <a:pt x="715644" y="69850"/>
                  </a:lnTo>
                  <a:close/>
                </a:path>
                <a:path w="1214755" h="271780">
                  <a:moveTo>
                    <a:pt x="444715" y="69850"/>
                  </a:moveTo>
                  <a:lnTo>
                    <a:pt x="625995" y="69850"/>
                  </a:lnTo>
                  <a:lnTo>
                    <a:pt x="625995" y="124459"/>
                  </a:lnTo>
                  <a:lnTo>
                    <a:pt x="620636" y="124459"/>
                  </a:lnTo>
                  <a:lnTo>
                    <a:pt x="618188" y="115695"/>
                  </a:lnTo>
                  <a:lnTo>
                    <a:pt x="615610" y="108251"/>
                  </a:lnTo>
                  <a:lnTo>
                    <a:pt x="583768" y="81406"/>
                  </a:lnTo>
                  <a:lnTo>
                    <a:pt x="574344" y="81406"/>
                  </a:lnTo>
                  <a:lnTo>
                    <a:pt x="559320" y="81406"/>
                  </a:lnTo>
                  <a:lnTo>
                    <a:pt x="559320" y="237109"/>
                  </a:lnTo>
                  <a:lnTo>
                    <a:pt x="559320" y="247396"/>
                  </a:lnTo>
                  <a:lnTo>
                    <a:pt x="559892" y="253873"/>
                  </a:lnTo>
                  <a:lnTo>
                    <a:pt x="561022" y="256412"/>
                  </a:lnTo>
                  <a:lnTo>
                    <a:pt x="562165" y="259079"/>
                  </a:lnTo>
                  <a:lnTo>
                    <a:pt x="564400" y="261365"/>
                  </a:lnTo>
                  <a:lnTo>
                    <a:pt x="567728" y="263271"/>
                  </a:lnTo>
                  <a:lnTo>
                    <a:pt x="571042" y="265175"/>
                  </a:lnTo>
                  <a:lnTo>
                    <a:pt x="575589" y="266191"/>
                  </a:lnTo>
                  <a:lnTo>
                    <a:pt x="581342" y="266191"/>
                  </a:lnTo>
                  <a:lnTo>
                    <a:pt x="588035" y="266191"/>
                  </a:lnTo>
                  <a:lnTo>
                    <a:pt x="588035" y="271652"/>
                  </a:lnTo>
                  <a:lnTo>
                    <a:pt x="482371" y="271652"/>
                  </a:lnTo>
                  <a:lnTo>
                    <a:pt x="482371" y="266191"/>
                  </a:lnTo>
                  <a:lnTo>
                    <a:pt x="489064" y="266191"/>
                  </a:lnTo>
                  <a:lnTo>
                    <a:pt x="494919" y="266191"/>
                  </a:lnTo>
                  <a:lnTo>
                    <a:pt x="499630" y="265049"/>
                  </a:lnTo>
                  <a:lnTo>
                    <a:pt x="503212" y="263016"/>
                  </a:lnTo>
                  <a:lnTo>
                    <a:pt x="505790" y="261620"/>
                  </a:lnTo>
                  <a:lnTo>
                    <a:pt x="507822" y="259206"/>
                  </a:lnTo>
                  <a:lnTo>
                    <a:pt x="509308" y="255904"/>
                  </a:lnTo>
                  <a:lnTo>
                    <a:pt x="510400" y="253491"/>
                  </a:lnTo>
                  <a:lnTo>
                    <a:pt x="510946" y="247268"/>
                  </a:lnTo>
                  <a:lnTo>
                    <a:pt x="510946" y="237109"/>
                  </a:lnTo>
                  <a:lnTo>
                    <a:pt x="510946" y="81406"/>
                  </a:lnTo>
                  <a:lnTo>
                    <a:pt x="496366" y="81406"/>
                  </a:lnTo>
                  <a:lnTo>
                    <a:pt x="486865" y="81952"/>
                  </a:lnTo>
                  <a:lnTo>
                    <a:pt x="456177" y="104727"/>
                  </a:lnTo>
                  <a:lnTo>
                    <a:pt x="450367" y="124459"/>
                  </a:lnTo>
                  <a:lnTo>
                    <a:pt x="444715" y="124459"/>
                  </a:lnTo>
                  <a:lnTo>
                    <a:pt x="444715" y="69850"/>
                  </a:lnTo>
                  <a:close/>
                </a:path>
                <a:path w="1214755" h="271780">
                  <a:moveTo>
                    <a:pt x="0" y="69850"/>
                  </a:moveTo>
                  <a:lnTo>
                    <a:pt x="90487" y="69850"/>
                  </a:lnTo>
                  <a:lnTo>
                    <a:pt x="107689" y="70467"/>
                  </a:lnTo>
                  <a:lnTo>
                    <a:pt x="148678" y="79628"/>
                  </a:lnTo>
                  <a:lnTo>
                    <a:pt x="181722" y="104667"/>
                  </a:lnTo>
                  <a:lnTo>
                    <a:pt x="199842" y="142128"/>
                  </a:lnTo>
                  <a:lnTo>
                    <a:pt x="203301" y="171323"/>
                  </a:lnTo>
                  <a:lnTo>
                    <a:pt x="202877" y="181776"/>
                  </a:lnTo>
                  <a:lnTo>
                    <a:pt x="192882" y="219136"/>
                  </a:lnTo>
                  <a:lnTo>
                    <a:pt x="167062" y="250698"/>
                  </a:lnTo>
                  <a:lnTo>
                    <a:pt x="128790" y="267757"/>
                  </a:lnTo>
                  <a:lnTo>
                    <a:pt x="90487" y="271652"/>
                  </a:lnTo>
                  <a:lnTo>
                    <a:pt x="0" y="271652"/>
                  </a:lnTo>
                  <a:lnTo>
                    <a:pt x="0" y="266191"/>
                  </a:lnTo>
                  <a:lnTo>
                    <a:pt x="6692" y="266191"/>
                  </a:lnTo>
                  <a:lnTo>
                    <a:pt x="12547" y="266191"/>
                  </a:lnTo>
                  <a:lnTo>
                    <a:pt x="28575" y="247396"/>
                  </a:lnTo>
                  <a:lnTo>
                    <a:pt x="28575" y="237109"/>
                  </a:lnTo>
                  <a:lnTo>
                    <a:pt x="28575" y="170687"/>
                  </a:lnTo>
                  <a:lnTo>
                    <a:pt x="0" y="170687"/>
                  </a:lnTo>
                  <a:lnTo>
                    <a:pt x="0" y="159766"/>
                  </a:lnTo>
                  <a:lnTo>
                    <a:pt x="28575" y="159766"/>
                  </a:lnTo>
                  <a:lnTo>
                    <a:pt x="28575" y="104394"/>
                  </a:lnTo>
                  <a:lnTo>
                    <a:pt x="28575" y="94106"/>
                  </a:lnTo>
                  <a:lnTo>
                    <a:pt x="28003" y="87629"/>
                  </a:lnTo>
                  <a:lnTo>
                    <a:pt x="26860" y="84962"/>
                  </a:lnTo>
                  <a:lnTo>
                    <a:pt x="25730" y="82423"/>
                  </a:lnTo>
                  <a:lnTo>
                    <a:pt x="23495" y="80136"/>
                  </a:lnTo>
                  <a:lnTo>
                    <a:pt x="20167" y="78231"/>
                  </a:lnTo>
                  <a:lnTo>
                    <a:pt x="16840" y="76326"/>
                  </a:lnTo>
                  <a:lnTo>
                    <a:pt x="12357" y="75310"/>
                  </a:lnTo>
                  <a:lnTo>
                    <a:pt x="6692" y="75310"/>
                  </a:lnTo>
                  <a:lnTo>
                    <a:pt x="0" y="75310"/>
                  </a:lnTo>
                  <a:lnTo>
                    <a:pt x="0" y="69850"/>
                  </a:lnTo>
                  <a:close/>
                </a:path>
                <a:path w="1214755" h="271780">
                  <a:moveTo>
                    <a:pt x="1107313" y="65658"/>
                  </a:moveTo>
                  <a:lnTo>
                    <a:pt x="1110107" y="65658"/>
                  </a:lnTo>
                  <a:lnTo>
                    <a:pt x="1182878" y="231139"/>
                  </a:lnTo>
                  <a:lnTo>
                    <a:pt x="1187878" y="241835"/>
                  </a:lnTo>
                  <a:lnTo>
                    <a:pt x="1214247" y="266191"/>
                  </a:lnTo>
                  <a:lnTo>
                    <a:pt x="1214247" y="271652"/>
                  </a:lnTo>
                  <a:lnTo>
                    <a:pt x="1116584" y="271652"/>
                  </a:lnTo>
                  <a:lnTo>
                    <a:pt x="1116584" y="266191"/>
                  </a:lnTo>
                  <a:lnTo>
                    <a:pt x="1120648" y="266191"/>
                  </a:lnTo>
                  <a:lnTo>
                    <a:pt x="1128522" y="266191"/>
                  </a:lnTo>
                  <a:lnTo>
                    <a:pt x="1133983" y="265049"/>
                  </a:lnTo>
                  <a:lnTo>
                    <a:pt x="1137158" y="262889"/>
                  </a:lnTo>
                  <a:lnTo>
                    <a:pt x="1139317" y="261238"/>
                  </a:lnTo>
                  <a:lnTo>
                    <a:pt x="1140460" y="258952"/>
                  </a:lnTo>
                  <a:lnTo>
                    <a:pt x="1140460" y="256031"/>
                  </a:lnTo>
                  <a:lnTo>
                    <a:pt x="1140460" y="254253"/>
                  </a:lnTo>
                  <a:lnTo>
                    <a:pt x="1140206" y="252349"/>
                  </a:lnTo>
                  <a:lnTo>
                    <a:pt x="1139571" y="250571"/>
                  </a:lnTo>
                  <a:lnTo>
                    <a:pt x="1139317" y="249681"/>
                  </a:lnTo>
                  <a:lnTo>
                    <a:pt x="1137920" y="245872"/>
                  </a:lnTo>
                  <a:lnTo>
                    <a:pt x="1135126" y="239395"/>
                  </a:lnTo>
                  <a:lnTo>
                    <a:pt x="1124331" y="214249"/>
                  </a:lnTo>
                  <a:lnTo>
                    <a:pt x="1053084" y="214249"/>
                  </a:lnTo>
                  <a:lnTo>
                    <a:pt x="1044575" y="233806"/>
                  </a:lnTo>
                  <a:lnTo>
                    <a:pt x="1041781" y="240411"/>
                  </a:lnTo>
                  <a:lnTo>
                    <a:pt x="1040384" y="245745"/>
                  </a:lnTo>
                  <a:lnTo>
                    <a:pt x="1040384" y="250062"/>
                  </a:lnTo>
                  <a:lnTo>
                    <a:pt x="1040384" y="255777"/>
                  </a:lnTo>
                  <a:lnTo>
                    <a:pt x="1067054" y="266191"/>
                  </a:lnTo>
                  <a:lnTo>
                    <a:pt x="1067054" y="271652"/>
                  </a:lnTo>
                  <a:lnTo>
                    <a:pt x="999959" y="271652"/>
                  </a:lnTo>
                  <a:lnTo>
                    <a:pt x="999959" y="266191"/>
                  </a:lnTo>
                  <a:lnTo>
                    <a:pt x="1007211" y="265049"/>
                  </a:lnTo>
                  <a:lnTo>
                    <a:pt x="1013167" y="262000"/>
                  </a:lnTo>
                  <a:lnTo>
                    <a:pt x="1035050" y="226695"/>
                  </a:lnTo>
                  <a:lnTo>
                    <a:pt x="1107313" y="65658"/>
                  </a:lnTo>
                  <a:close/>
                </a:path>
                <a:path w="1214755" h="271780">
                  <a:moveTo>
                    <a:pt x="323938" y="65658"/>
                  </a:moveTo>
                  <a:lnTo>
                    <a:pt x="326758" y="65658"/>
                  </a:lnTo>
                  <a:lnTo>
                    <a:pt x="399542" y="231139"/>
                  </a:lnTo>
                  <a:lnTo>
                    <a:pt x="404518" y="241835"/>
                  </a:lnTo>
                  <a:lnTo>
                    <a:pt x="430936" y="266191"/>
                  </a:lnTo>
                  <a:lnTo>
                    <a:pt x="430936" y="271652"/>
                  </a:lnTo>
                  <a:lnTo>
                    <a:pt x="333311" y="271652"/>
                  </a:lnTo>
                  <a:lnTo>
                    <a:pt x="333311" y="266191"/>
                  </a:lnTo>
                  <a:lnTo>
                    <a:pt x="337324" y="266191"/>
                  </a:lnTo>
                  <a:lnTo>
                    <a:pt x="345173" y="266191"/>
                  </a:lnTo>
                  <a:lnTo>
                    <a:pt x="350672" y="265049"/>
                  </a:lnTo>
                  <a:lnTo>
                    <a:pt x="353847" y="262889"/>
                  </a:lnTo>
                  <a:lnTo>
                    <a:pt x="356031" y="261238"/>
                  </a:lnTo>
                  <a:lnTo>
                    <a:pt x="357123" y="258952"/>
                  </a:lnTo>
                  <a:lnTo>
                    <a:pt x="357123" y="256031"/>
                  </a:lnTo>
                  <a:lnTo>
                    <a:pt x="357123" y="254253"/>
                  </a:lnTo>
                  <a:lnTo>
                    <a:pt x="356831" y="252349"/>
                  </a:lnTo>
                  <a:lnTo>
                    <a:pt x="356234" y="250571"/>
                  </a:lnTo>
                  <a:lnTo>
                    <a:pt x="356031" y="249681"/>
                  </a:lnTo>
                  <a:lnTo>
                    <a:pt x="354545" y="245872"/>
                  </a:lnTo>
                  <a:lnTo>
                    <a:pt x="351764" y="239395"/>
                  </a:lnTo>
                  <a:lnTo>
                    <a:pt x="341045" y="214249"/>
                  </a:lnTo>
                  <a:lnTo>
                    <a:pt x="269760" y="214249"/>
                  </a:lnTo>
                  <a:lnTo>
                    <a:pt x="261277" y="233806"/>
                  </a:lnTo>
                  <a:lnTo>
                    <a:pt x="258495" y="240411"/>
                  </a:lnTo>
                  <a:lnTo>
                    <a:pt x="257111" y="245745"/>
                  </a:lnTo>
                  <a:lnTo>
                    <a:pt x="257111" y="250062"/>
                  </a:lnTo>
                  <a:lnTo>
                    <a:pt x="257111" y="255777"/>
                  </a:lnTo>
                  <a:lnTo>
                    <a:pt x="283756" y="266191"/>
                  </a:lnTo>
                  <a:lnTo>
                    <a:pt x="283756" y="271652"/>
                  </a:lnTo>
                  <a:lnTo>
                    <a:pt x="216623" y="271652"/>
                  </a:lnTo>
                  <a:lnTo>
                    <a:pt x="216623" y="266191"/>
                  </a:lnTo>
                  <a:lnTo>
                    <a:pt x="223875" y="265049"/>
                  </a:lnTo>
                  <a:lnTo>
                    <a:pt x="229831" y="262000"/>
                  </a:lnTo>
                  <a:lnTo>
                    <a:pt x="251752" y="226695"/>
                  </a:lnTo>
                  <a:lnTo>
                    <a:pt x="323938" y="65658"/>
                  </a:lnTo>
                  <a:close/>
                </a:path>
                <a:path w="1214755" h="271780">
                  <a:moveTo>
                    <a:pt x="1095756" y="30606"/>
                  </a:moveTo>
                  <a:lnTo>
                    <a:pt x="1123442" y="30606"/>
                  </a:lnTo>
                  <a:lnTo>
                    <a:pt x="1147445" y="52324"/>
                  </a:lnTo>
                  <a:lnTo>
                    <a:pt x="1140333" y="52324"/>
                  </a:lnTo>
                  <a:lnTo>
                    <a:pt x="1109091" y="42164"/>
                  </a:lnTo>
                  <a:lnTo>
                    <a:pt x="1078992" y="52324"/>
                  </a:lnTo>
                  <a:lnTo>
                    <a:pt x="1072007" y="52324"/>
                  </a:lnTo>
                  <a:lnTo>
                    <a:pt x="1095756" y="30606"/>
                  </a:lnTo>
                  <a:close/>
                </a:path>
                <a:path w="1214755" h="271780">
                  <a:moveTo>
                    <a:pt x="286880" y="30225"/>
                  </a:moveTo>
                  <a:lnTo>
                    <a:pt x="293281" y="30225"/>
                  </a:lnTo>
                  <a:lnTo>
                    <a:pt x="296151" y="33654"/>
                  </a:lnTo>
                  <a:lnTo>
                    <a:pt x="299326" y="35941"/>
                  </a:lnTo>
                  <a:lnTo>
                    <a:pt x="302806" y="37083"/>
                  </a:lnTo>
                  <a:lnTo>
                    <a:pt x="308952" y="39370"/>
                  </a:lnTo>
                  <a:lnTo>
                    <a:pt x="316598" y="40512"/>
                  </a:lnTo>
                  <a:lnTo>
                    <a:pt x="325716" y="40512"/>
                  </a:lnTo>
                  <a:lnTo>
                    <a:pt x="334746" y="40512"/>
                  </a:lnTo>
                  <a:lnTo>
                    <a:pt x="342290" y="39370"/>
                  </a:lnTo>
                  <a:lnTo>
                    <a:pt x="348348" y="37210"/>
                  </a:lnTo>
                  <a:lnTo>
                    <a:pt x="352412" y="35814"/>
                  </a:lnTo>
                  <a:lnTo>
                    <a:pt x="355333" y="33400"/>
                  </a:lnTo>
                  <a:lnTo>
                    <a:pt x="357123" y="30225"/>
                  </a:lnTo>
                  <a:lnTo>
                    <a:pt x="363969" y="30225"/>
                  </a:lnTo>
                  <a:lnTo>
                    <a:pt x="325424" y="51943"/>
                  </a:lnTo>
                  <a:lnTo>
                    <a:pt x="318297" y="51558"/>
                  </a:lnTo>
                  <a:lnTo>
                    <a:pt x="287972" y="36068"/>
                  </a:lnTo>
                  <a:lnTo>
                    <a:pt x="286880" y="30225"/>
                  </a:lnTo>
                  <a:close/>
                </a:path>
                <a:path w="1214755" h="271780">
                  <a:moveTo>
                    <a:pt x="1093343" y="0"/>
                  </a:moveTo>
                  <a:lnTo>
                    <a:pt x="1096899" y="0"/>
                  </a:lnTo>
                  <a:lnTo>
                    <a:pt x="1100328" y="380"/>
                  </a:lnTo>
                  <a:lnTo>
                    <a:pt x="1103376" y="1143"/>
                  </a:lnTo>
                  <a:lnTo>
                    <a:pt x="1105154" y="1524"/>
                  </a:lnTo>
                  <a:lnTo>
                    <a:pt x="1110742" y="3428"/>
                  </a:lnTo>
                  <a:lnTo>
                    <a:pt x="1119886" y="6730"/>
                  </a:lnTo>
                  <a:lnTo>
                    <a:pt x="1127887" y="9651"/>
                  </a:lnTo>
                  <a:lnTo>
                    <a:pt x="1132967" y="11049"/>
                  </a:lnTo>
                  <a:lnTo>
                    <a:pt x="1135380" y="11049"/>
                  </a:lnTo>
                  <a:lnTo>
                    <a:pt x="1137920" y="11049"/>
                  </a:lnTo>
                  <a:lnTo>
                    <a:pt x="1140079" y="10414"/>
                  </a:lnTo>
                  <a:lnTo>
                    <a:pt x="1141857" y="9144"/>
                  </a:lnTo>
                  <a:lnTo>
                    <a:pt x="1143762" y="8000"/>
                  </a:lnTo>
                  <a:lnTo>
                    <a:pt x="1145286" y="4952"/>
                  </a:lnTo>
                  <a:lnTo>
                    <a:pt x="1146556" y="0"/>
                  </a:lnTo>
                  <a:lnTo>
                    <a:pt x="1153160" y="0"/>
                  </a:lnTo>
                  <a:lnTo>
                    <a:pt x="1153160" y="6096"/>
                  </a:lnTo>
                  <a:lnTo>
                    <a:pt x="1152017" y="10668"/>
                  </a:lnTo>
                  <a:lnTo>
                    <a:pt x="1149731" y="13843"/>
                  </a:lnTo>
                  <a:lnTo>
                    <a:pt x="1144778" y="20320"/>
                  </a:lnTo>
                  <a:lnTo>
                    <a:pt x="1137158" y="23495"/>
                  </a:lnTo>
                  <a:lnTo>
                    <a:pt x="1127125" y="23495"/>
                  </a:lnTo>
                  <a:lnTo>
                    <a:pt x="1093597" y="13970"/>
                  </a:lnTo>
                  <a:lnTo>
                    <a:pt x="1088263" y="12446"/>
                  </a:lnTo>
                  <a:lnTo>
                    <a:pt x="1085215" y="12446"/>
                  </a:lnTo>
                  <a:lnTo>
                    <a:pt x="1082040" y="12446"/>
                  </a:lnTo>
                  <a:lnTo>
                    <a:pt x="1079627" y="13207"/>
                  </a:lnTo>
                  <a:lnTo>
                    <a:pt x="1077849" y="14731"/>
                  </a:lnTo>
                  <a:lnTo>
                    <a:pt x="1076960" y="15621"/>
                  </a:lnTo>
                  <a:lnTo>
                    <a:pt x="1075817" y="18415"/>
                  </a:lnTo>
                  <a:lnTo>
                    <a:pt x="1074293" y="23241"/>
                  </a:lnTo>
                  <a:lnTo>
                    <a:pt x="1067562" y="23241"/>
                  </a:lnTo>
                  <a:lnTo>
                    <a:pt x="1067943" y="14604"/>
                  </a:lnTo>
                  <a:lnTo>
                    <a:pt x="1070610" y="8635"/>
                  </a:lnTo>
                  <a:lnTo>
                    <a:pt x="1075436" y="5206"/>
                  </a:lnTo>
                  <a:lnTo>
                    <a:pt x="1080262" y="1777"/>
                  </a:lnTo>
                  <a:lnTo>
                    <a:pt x="1086231" y="0"/>
                  </a:lnTo>
                  <a:lnTo>
                    <a:pt x="109334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840" y="430529"/>
              <a:ext cx="1441704" cy="289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430529"/>
              <a:ext cx="1442085" cy="29209"/>
            </a:xfrm>
            <a:custGeom>
              <a:avLst/>
              <a:gdLst/>
              <a:ahLst/>
              <a:cxnLst/>
              <a:rect l="l" t="t" r="r" b="b"/>
              <a:pathLst>
                <a:path w="1442085" h="29209">
                  <a:moveTo>
                    <a:pt x="0" y="0"/>
                  </a:moveTo>
                  <a:lnTo>
                    <a:pt x="360426" y="0"/>
                  </a:lnTo>
                  <a:lnTo>
                    <a:pt x="720851" y="0"/>
                  </a:lnTo>
                  <a:lnTo>
                    <a:pt x="1081278" y="0"/>
                  </a:lnTo>
                  <a:lnTo>
                    <a:pt x="1441704" y="0"/>
                  </a:lnTo>
                  <a:lnTo>
                    <a:pt x="1441704" y="28956"/>
                  </a:lnTo>
                  <a:lnTo>
                    <a:pt x="1081278" y="28956"/>
                  </a:lnTo>
                  <a:lnTo>
                    <a:pt x="720851" y="28956"/>
                  </a:lnTo>
                  <a:lnTo>
                    <a:pt x="360426" y="28956"/>
                  </a:lnTo>
                  <a:lnTo>
                    <a:pt x="0" y="289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655064" y="0"/>
            <a:ext cx="7489190" cy="1333500"/>
            <a:chOff x="1655064" y="0"/>
            <a:chExt cx="7489190" cy="1333500"/>
          </a:xfrm>
        </p:grpSpPr>
        <p:sp>
          <p:nvSpPr>
            <p:cNvPr id="24" name="object 24"/>
            <p:cNvSpPr/>
            <p:nvPr/>
          </p:nvSpPr>
          <p:spPr>
            <a:xfrm>
              <a:off x="1915795" y="235331"/>
              <a:ext cx="1025652" cy="3571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5064" y="0"/>
              <a:ext cx="1539239" cy="8458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4129" y="226186"/>
              <a:ext cx="541528" cy="2840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2636" y="0"/>
              <a:ext cx="1057656" cy="8458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0117" y="226186"/>
              <a:ext cx="764540" cy="2785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70148" y="0"/>
              <a:ext cx="1280160" cy="8458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2292" y="313309"/>
              <a:ext cx="559816" cy="1969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60164" y="0"/>
              <a:ext cx="1078991" cy="8458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07508" y="443737"/>
              <a:ext cx="75311" cy="13233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8428" y="0"/>
              <a:ext cx="693420" cy="8458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5628" y="142112"/>
              <a:ext cx="406019" cy="3681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51120" y="0"/>
              <a:ext cx="920496" cy="8458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42965" y="313309"/>
              <a:ext cx="562863" cy="2778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81472" y="0"/>
              <a:ext cx="1078992" cy="8458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30289" y="226186"/>
              <a:ext cx="764539" cy="27851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70320" y="0"/>
              <a:ext cx="1280159" cy="8458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1829" y="226186"/>
              <a:ext cx="604774" cy="28409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61860" y="0"/>
              <a:ext cx="1124711" cy="84582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54872" y="235331"/>
              <a:ext cx="645721" cy="35636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94904" y="0"/>
              <a:ext cx="1149096" cy="8458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40480" y="713866"/>
              <a:ext cx="303911" cy="3662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85972" y="477012"/>
              <a:ext cx="807720" cy="8564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63517" y="723011"/>
              <a:ext cx="651510" cy="27495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03548" y="477012"/>
              <a:ext cx="1167384" cy="85648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42280" y="715009"/>
              <a:ext cx="362585" cy="28295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80788" y="477012"/>
              <a:ext cx="876300" cy="85648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37251" y="716787"/>
              <a:ext cx="155701" cy="280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66360" y="477012"/>
              <a:ext cx="787908" cy="8564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12714" y="713866"/>
              <a:ext cx="399669" cy="28460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63540" y="477012"/>
              <a:ext cx="897636" cy="8564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33160" y="800988"/>
              <a:ext cx="535559" cy="1969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71032" y="477012"/>
              <a:ext cx="1057656" cy="85648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08851" y="716787"/>
              <a:ext cx="155701" cy="280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37960" y="477012"/>
              <a:ext cx="694944" cy="85648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606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*Các bước tiến hành : </vt:lpstr>
      <vt:lpstr>Hình nào có bố cục  cân đối với khổ giấy  &amp; đẹp nhất?</vt:lpstr>
      <vt:lpstr>* Hệ thống lại các bước tiến hành 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Admin</cp:lastModifiedBy>
  <cp:revision>8</cp:revision>
  <dcterms:created xsi:type="dcterms:W3CDTF">2023-10-23T13:08:57Z</dcterms:created>
  <dcterms:modified xsi:type="dcterms:W3CDTF">2023-12-10T13:58:35Z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2023-10-23T00:00:00Z</vt:filetime>
  </property>
</Properties>
</file>