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20" r:id="rId3"/>
    <p:sldMasterId id="2147483732" r:id="rId4"/>
    <p:sldMasterId id="2147483744" r:id="rId5"/>
    <p:sldMasterId id="2147483766" r:id="rId6"/>
    <p:sldMasterId id="2147483778" r:id="rId7"/>
    <p:sldMasterId id="2147483790" r:id="rId8"/>
  </p:sldMasterIdLst>
  <p:sldIdLst>
    <p:sldId id="257" r:id="rId9"/>
    <p:sldId id="292" r:id="rId10"/>
    <p:sldId id="293" r:id="rId11"/>
    <p:sldId id="279" r:id="rId12"/>
    <p:sldId id="294" r:id="rId13"/>
    <p:sldId id="281" r:id="rId14"/>
    <p:sldId id="301" r:id="rId15"/>
    <p:sldId id="302" r:id="rId16"/>
    <p:sldId id="304" r:id="rId17"/>
    <p:sldId id="298" r:id="rId18"/>
    <p:sldId id="306" r:id="rId19"/>
    <p:sldId id="305" r:id="rId20"/>
    <p:sldId id="308" r:id="rId21"/>
    <p:sldId id="318" r:id="rId22"/>
    <p:sldId id="312" r:id="rId23"/>
    <p:sldId id="313" r:id="rId24"/>
    <p:sldId id="31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99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73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382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2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3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3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54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29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517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05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750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77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799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6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375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13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049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32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40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8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E20F465-527A-49DB-93B4-AD046F592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548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23128A7-346A-4F23-9BD1-CEC20161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901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CF034A-A530-4BEC-9B8B-1CDA31A36F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3326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5434C66-0128-4B63-A426-C685864C7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4782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D81944-44F3-4541-9AEE-639680453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89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1835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D0448ED-1A47-43D4-A196-370F5C2B4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1414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A62CD0-7A4A-4B6E-B2BA-9D250451DE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550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9BEEC5B-CFDF-4FF1-B2DD-AC502ABAA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0447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0A8A29E-CA3A-4CD1-8133-35D5ABDAA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2464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ABFF793-D017-44A0-9F94-909E39B85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378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620377-08FE-4819-82E9-3283327E7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71125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9782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7156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168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6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757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249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491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14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06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6127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053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2166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382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2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3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3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540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298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16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3205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112417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0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2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6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5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2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1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2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9887" y="640844"/>
            <a:ext cx="711137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643804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6837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999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306807" y="2747855"/>
            <a:ext cx="3347096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5490108" y="4113431"/>
            <a:ext cx="3653894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3653903" y="2014251"/>
            <a:ext cx="1836204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6">
              <a:extLst>
                <a:ext uri="{FF2B5EF4-FFF2-40B4-BE49-F238E27FC236}">
                  <a16:creationId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3788918" y="2474027"/>
            <a:ext cx="1566174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68311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1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8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4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76" y="1192874"/>
            <a:ext cx="124097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799659" y="103202"/>
            <a:ext cx="4344343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0464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3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78680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2873828" y="0"/>
            <a:ext cx="6270306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1" y="0"/>
            <a:ext cx="2873828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78867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26212" y="182455"/>
            <a:ext cx="8976366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356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528667" y="1409701"/>
            <a:ext cx="8086670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3159661" y="1651256"/>
            <a:ext cx="2565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3159661" y="2974800"/>
            <a:ext cx="2565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5869434" y="1651256"/>
            <a:ext cx="2565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5869434" y="3687579"/>
            <a:ext cx="2565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9144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11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5072673" y="812852"/>
            <a:ext cx="3464077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5482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19077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6548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19077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7267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26266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281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7364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91986" y="536627"/>
            <a:ext cx="3912302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9378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615681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539378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15681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691984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68287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Rectangle 27">
            <a:extLst>
              <a:ext uri="{FF2B5EF4-FFF2-40B4-BE49-F238E27FC236}">
                <a16:creationId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078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29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0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2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0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6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7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5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2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1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2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1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5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2871876" y="129475"/>
            <a:ext cx="5734851" cy="68094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25909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4942685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2825909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7059461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942685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059461" y="95824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25181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25495846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08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52" y="1362298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black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529491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12746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08441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234882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4251057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E20F465-527A-49DB-93B4-AD046F592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5239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23128A7-346A-4F23-9BD1-CEC20161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8983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CF034A-A530-4BEC-9B8B-1CDA31A36F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9618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5434C66-0128-4B63-A426-C685864C7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2436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D81944-44F3-4541-9AEE-639680453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8475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D0448ED-1A47-43D4-A196-370F5C2B4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49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761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A62CD0-7A4A-4B6E-B2BA-9D250451DE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3879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9BEEC5B-CFDF-4FF1-B2DD-AC502ABAA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2160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0A8A29E-CA3A-4CD1-8133-35D5ABDAA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92887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ABFF793-D017-44A0-9F94-909E39B85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3267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620377-08FE-4819-82E9-3283327E7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5092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408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1990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899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4553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66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83070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2011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4753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77755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7224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3936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200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B557A84-DEAE-44EB-99D8-D81FA41F8F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81278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F95167A-7798-4336-BA8F-1DCD48221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13606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E82BC85-13CB-41AE-87BB-AA98D5248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78478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AEDC248-F3C9-499C-9DEA-30B55D1FD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8599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135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D0D566F-B261-4615-8C36-0CDED5083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9143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755CF24-24FF-465C-87F0-6F680F827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563565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614C9C8-6106-4DA6-A36E-09ADEC7CB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41046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D5F891-7290-4D0A-B44F-21E154B9E2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6633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5AE3F5A-9F73-4116-AE74-2E0DDFFE8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3157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62C074A-78B7-4013-BE34-862C08853A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1281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9CD1706-5756-4123-B0BC-BF843BEE2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424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8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64" r:id="rId12"/>
    <p:sldLayoutId id="214748376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0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79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8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18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2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F5FA9-9A5B-43DD-929F-5BA0DA8AD6F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42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92.xml"/><Relationship Id="rId6" Type="http://schemas.openxmlformats.org/officeDocument/2006/relationships/image" Target="../media/image30.gif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jpeg"/><Relationship Id="rId7" Type="http://schemas.openxmlformats.org/officeDocument/2006/relationships/image" Target="../media/image29.w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3" name="Rectangle 28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5" name="WordArt 21"/>
          <p:cNvSpPr>
            <a:spLocks noChangeArrowheads="1" noChangeShapeType="1" noTextEdit="1"/>
          </p:cNvSpPr>
          <p:nvPr/>
        </p:nvSpPr>
        <p:spPr bwMode="auto">
          <a:xfrm>
            <a:off x="5334005" y="1295410"/>
            <a:ext cx="3362325" cy="1752600"/>
          </a:xfrm>
          <a:prstGeom prst="rect">
            <a:avLst/>
          </a:prstGeom>
        </p:spPr>
        <p:txBody>
          <a:bodyPr wrap="none" lIns="91397" tIns="45699" rIns="91397" bIns="456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964" fontAlgn="base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TextBox 23"/>
          <p:cNvSpPr txBox="1">
            <a:spLocks noChangeArrowheads="1"/>
          </p:cNvSpPr>
          <p:nvPr/>
        </p:nvSpPr>
        <p:spPr bwMode="auto">
          <a:xfrm>
            <a:off x="2283615" y="1386977"/>
            <a:ext cx="4424367" cy="74440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 lIns="97123" tIns="48561" rIns="97123" bIns="48561">
            <a:spAutoFit/>
          </a:bodyPr>
          <a:lstStyle/>
          <a:p>
            <a:pPr algn="ctr" defTabSz="913964">
              <a:defRPr/>
            </a:pPr>
            <a:r>
              <a:rPr lang="en-US" sz="4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4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2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5" name="Rectangle 4"/>
          <p:cNvSpPr/>
          <p:nvPr/>
        </p:nvSpPr>
        <p:spPr>
          <a:xfrm>
            <a:off x="927816" y="73963"/>
            <a:ext cx="7682784" cy="990602"/>
          </a:xfrm>
          <a:prstGeom prst="rect">
            <a:avLst/>
          </a:prstGeom>
          <a:solidFill>
            <a:srgbClr val="7030A0"/>
          </a:solidFill>
        </p:spPr>
        <p:txBody>
          <a:bodyPr wrap="none" lIns="72842" tIns="36422" rIns="72842" bIns="36422">
            <a:prstTxWarp prst="textWave2">
              <a:avLst/>
            </a:prstTxWarp>
            <a:spAutoFit/>
          </a:bodyPr>
          <a:lstStyle/>
          <a:p>
            <a:pPr algn="ctr" defTabSz="9139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3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HOÀNG QUẾ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370" y="2399406"/>
            <a:ext cx="8971139" cy="137606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397" tIns="45699" rIns="91397" bIns="45699">
            <a:prstTxWarp prst="textWave2">
              <a:avLst/>
            </a:prstTxWarp>
            <a:spAutoFit/>
          </a:bodyPr>
          <a:lstStyle/>
          <a:p>
            <a:pPr algn="ctr" defTabSz="913964"/>
            <a:r>
              <a:rPr lang="en-US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SỬ DỤNG </a:t>
            </a:r>
            <a:r>
              <a:rPr lang="vi-VN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TỦ LẠNH </a:t>
            </a:r>
            <a:r>
              <a:rPr lang="en-US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1) </a:t>
            </a: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531667F-86ED-45CB-89AA-C79C850BB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43" y="3895609"/>
            <a:ext cx="3709913" cy="2064270"/>
          </a:xfrm>
          <a:prstGeom prst="rect">
            <a:avLst/>
          </a:prstGeom>
        </p:spPr>
      </p:pic>
      <p:sp>
        <p:nvSpPr>
          <p:cNvPr id="30" name="WordArt 4">
            <a:extLst>
              <a:ext uri="{FF2B5EF4-FFF2-40B4-BE49-F238E27FC236}">
                <a16:creationId xmlns:a16="http://schemas.microsoft.com/office/drawing/2014/main" id="{71746792-912B-4D4D-B325-3AF0BE77653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60101" y="6183962"/>
            <a:ext cx="6018213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6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Thu</a:t>
            </a:r>
          </a:p>
        </p:txBody>
      </p:sp>
    </p:spTree>
    <p:extLst>
      <p:ext uri="{BB962C8B-B14F-4D97-AF65-F5344CB8AC3E}">
        <p14:creationId xmlns:p14="http://schemas.microsoft.com/office/powerpoint/2010/main" val="42326545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720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" y="3214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381000"/>
            <a:ext cx="8382000" cy="588116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30505" algn="l"/>
              </a:tabLst>
            </a:pPr>
            <a:r>
              <a:rPr lang="vi-VN" sz="4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2.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Vị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trí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vai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trò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khoang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5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endParaRPr lang="en-US" sz="5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lvl="0" indent="444500" algn="just">
              <a:lnSpc>
                <a:spcPct val="120000"/>
              </a:lnSpc>
            </a:pPr>
            <a:r>
              <a:rPr lang="vi-VN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Tủ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lạnh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thường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có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nhiều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ngăn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chứa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thực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phẩm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với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nhiệt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độ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làm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lạnh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khác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Times New Roman"/>
                <a:ea typeface="Times New Roman"/>
              </a:rPr>
              <a:t>nhau</a:t>
            </a:r>
            <a:r>
              <a:rPr lang="en-US" sz="5400" b="1" dirty="0">
                <a:solidFill>
                  <a:srgbClr val="7030A0"/>
                </a:solidFill>
                <a:latin typeface="Times New Roman"/>
                <a:ea typeface="Times New Roman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89268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ut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67800" cy="686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408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82707"/>
            <a:ext cx="8763000" cy="438825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lvl="0" indent="-342900" algn="just">
              <a:buClr>
                <a:srgbClr val="000000"/>
              </a:buClr>
              <a:buSzPts val="1200"/>
              <a:buFont typeface="Symbol"/>
              <a:buChar char="-"/>
              <a:tabLst>
                <a:tab pos="537845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(1):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nước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riêng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tách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chứa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s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ố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vi-VN" sz="2800" b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lvl="0" indent="-342900" algn="just">
              <a:buClr>
                <a:srgbClr val="000000"/>
              </a:buClr>
              <a:buSzPts val="1200"/>
              <a:buFont typeface="Symbol"/>
              <a:buChar char="-"/>
              <a:tabLst>
                <a:tab pos="537845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(2)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tươi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sống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thịt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h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ngày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L="342900" marR="5019675" lvl="0" indent="-342900" algn="just">
              <a:lnSpc>
                <a:spcPct val="117000"/>
              </a:lnSpc>
              <a:spcAft>
                <a:spcPts val="0"/>
              </a:spcAft>
              <a:buClr>
                <a:srgbClr val="000000"/>
              </a:buClr>
              <a:buSzPts val="1200"/>
              <a:buFont typeface="Symbol"/>
              <a:buChar char="-"/>
              <a:tabLst>
                <a:tab pos="594995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(3):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(4)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vi-VN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2354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570960"/>
            <a:ext cx="3848100" cy="228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464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078" y="304800"/>
            <a:ext cx="8861322" cy="267765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Clr>
                <a:srgbClr val="000000"/>
              </a:buClr>
              <a:buSzPts val="1200"/>
              <a:buFontTx/>
              <a:buChar char="-"/>
              <a:tabLst>
                <a:tab pos="47117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(5):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vi-VN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được tươi lâu.</a:t>
            </a:r>
          </a:p>
          <a:p>
            <a:pPr marL="342900" indent="-342900" algn="just">
              <a:lnSpc>
                <a:spcPct val="120000"/>
              </a:lnSpc>
              <a:buClr>
                <a:srgbClr val="000000"/>
              </a:buClr>
              <a:buSzPts val="1200"/>
              <a:buFontTx/>
              <a:buChar char="-"/>
              <a:tabLst>
                <a:tab pos="47117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chai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lọ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(6)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vi-VN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 quản 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chai,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lọ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xuyên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l</a:t>
            </a:r>
            <a:r>
              <a:rPr lang="vi-VN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ấ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y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sữa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...</a:t>
            </a:r>
            <a:endParaRPr lang="vi-VN" sz="28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marL="342900" indent="-342900" algn="just">
              <a:lnSpc>
                <a:spcPct val="120000"/>
              </a:lnSpc>
              <a:buClr>
                <a:srgbClr val="000000"/>
              </a:buClr>
              <a:buSzPts val="1200"/>
              <a:buFontTx/>
              <a:buChar char="-"/>
              <a:tabLst>
                <a:tab pos="47117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trứng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(7): </a:t>
            </a:r>
            <a:r>
              <a:rPr lang="vi-VN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 quản các loại trứng gia cầm.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2354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US">
                <a:solidFill>
                  <a:srgbClr val="000000"/>
                </a:solidFill>
                <a:cs typeface="Arial" pitchFamily="34" charset="0"/>
              </a:rPr>
            </a:b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4" name="Picut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82457"/>
            <a:ext cx="4815348" cy="376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3140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77" y="3352800"/>
            <a:ext cx="3864077" cy="35394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chỉnh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+mj-cs"/>
              </a:rPr>
              <a:t>độ</a:t>
            </a:r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  <a:cs typeface="+mj-cs"/>
              </a:rPr>
              <a:t>: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điều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chỉnh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nhiệt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độ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làm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lạnh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ở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ngăn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tủ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đá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(8)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và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ngăn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tủ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mát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(9)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phù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h</a:t>
            </a:r>
            <a:r>
              <a:rPr lang="vi-VN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ợ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p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với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thực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phẩm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có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tủ</a:t>
            </a:r>
            <a:r>
              <a:rPr lang="en-US" sz="3200" b="1" dirty="0">
                <a:solidFill>
                  <a:srgbClr val="00B050"/>
                </a:solidFill>
                <a:latin typeface="Times New Roman"/>
                <a:ea typeface="Times New Roman"/>
                <a:cs typeface="+mj-cs"/>
              </a:rPr>
              <a:t>.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32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1" y="289152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lang="en-US">
                <a:solidFill>
                  <a:srgbClr val="000000"/>
                </a:solidFill>
                <a:cs typeface="Arial" pitchFamily="34" charset="0"/>
              </a:rPr>
            </a:b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85800"/>
            <a:ext cx="9144000" cy="558717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endParaRPr lang="vi-VN" sz="4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endParaRPr lang="vi-VN" sz="3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vi-VN" sz="4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vi-VN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thịt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...)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giữ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tươi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lâu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mất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dinh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dưỡng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chế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biến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chưa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hết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066800"/>
            <a:ext cx="1600200" cy="190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Up Ribbon 6"/>
          <p:cNvSpPr/>
          <p:nvPr/>
        </p:nvSpPr>
        <p:spPr>
          <a:xfrm>
            <a:off x="216309" y="874664"/>
            <a:ext cx="6958781" cy="1146272"/>
          </a:xfrm>
          <a:prstGeom prst="ribbon2">
            <a:avLst>
              <a:gd name="adj1" fmla="val 16667"/>
              <a:gd name="adj2" fmla="val 71502"/>
            </a:avLst>
          </a:prstGeom>
          <a:solidFill>
            <a:srgbClr val="00206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rPr>
              <a:t>GHI NHỚ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8281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4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WordArt 5"/>
          <p:cNvSpPr>
            <a:spLocks noChangeArrowheads="1" noChangeShapeType="1" noTextEdit="1"/>
          </p:cNvSpPr>
          <p:nvPr/>
        </p:nvSpPr>
        <p:spPr bwMode="auto">
          <a:xfrm>
            <a:off x="1447800" y="761999"/>
            <a:ext cx="7315200" cy="274674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Dặn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dò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 rot="20876853">
            <a:off x="2643177" y="3038894"/>
            <a:ext cx="5353803" cy="1998415"/>
            <a:chOff x="5225" y="9335"/>
            <a:chExt cx="2520" cy="1750"/>
          </a:xfrm>
        </p:grpSpPr>
        <p:sp>
          <p:nvSpPr>
            <p:cNvPr id="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6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009900" y="4133802"/>
            <a:ext cx="4191000" cy="2128838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1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600200"/>
            <a:ext cx="8229600" cy="3170099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vi-VN" sz="4000" b="1" dirty="0">
                <a:solidFill>
                  <a:srgbClr val="002060"/>
                </a:solidFill>
              </a:rPr>
              <a:t>     Về nhà tìm hiểu kĩ </a:t>
            </a:r>
            <a:r>
              <a:rPr lang="en-US" sz="4000" b="1" dirty="0" err="1">
                <a:solidFill>
                  <a:srgbClr val="002060"/>
                </a:solidFill>
              </a:rPr>
              <a:t>tác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dụng</a:t>
            </a:r>
            <a:r>
              <a:rPr lang="vi-VN" sz="4000" b="1" dirty="0">
                <a:solidFill>
                  <a:srgbClr val="002060"/>
                </a:solidFill>
              </a:rPr>
              <a:t>, </a:t>
            </a:r>
            <a:r>
              <a:rPr lang="en-US" sz="4000" b="1" dirty="0" err="1">
                <a:solidFill>
                  <a:srgbClr val="002060"/>
                </a:solidFill>
              </a:rPr>
              <a:t>các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bộ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phận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bản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của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vi-VN" sz="4000" b="1" dirty="0">
                <a:solidFill>
                  <a:srgbClr val="002060"/>
                </a:solidFill>
              </a:rPr>
              <a:t>tủ lạnh và cách sắp xếp, bảo quản thực phẩm trong tủ lạnh đúng cách, an toàn.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9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2"/>
          <p:cNvSpPr>
            <a:spLocks noChangeArrowheads="1" noChangeShapeType="1" noTextEdit="1"/>
          </p:cNvSpPr>
          <p:nvPr/>
        </p:nvSpPr>
        <p:spPr bwMode="auto">
          <a:xfrm>
            <a:off x="29497" y="1809135"/>
            <a:ext cx="8458200" cy="37814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TIẾT  HỌC  KẾT THÚC  TẠI  ĐÂY !</a:t>
            </a:r>
          </a:p>
        </p:txBody>
      </p:sp>
      <p:sp>
        <p:nvSpPr>
          <p:cNvPr id="81923" name="AutoShape 68"/>
          <p:cNvSpPr>
            <a:spLocks noChangeArrowheads="1"/>
          </p:cNvSpPr>
          <p:nvPr/>
        </p:nvSpPr>
        <p:spPr bwMode="auto">
          <a:xfrm>
            <a:off x="228599" y="112713"/>
            <a:ext cx="3271837" cy="2706687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81924" name="AutoShape 68"/>
          <p:cNvSpPr>
            <a:spLocks noChangeArrowheads="1"/>
          </p:cNvSpPr>
          <p:nvPr/>
        </p:nvSpPr>
        <p:spPr bwMode="auto">
          <a:xfrm>
            <a:off x="5105400" y="3200400"/>
            <a:ext cx="3733800" cy="27813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143000" y="5715000"/>
            <a:ext cx="7344697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99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6600CC"/>
                </a:solidFill>
                <a:latin typeface="Times New Roman"/>
                <a:cs typeface="Times New Roman"/>
              </a:rPr>
              <a:t>GIÁO VIÊN: NGUYỄN THỊ HƯNG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6600CC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8" descr="Blue_ro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2" y="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blumen-pflanzen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62400" y="289718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748" y="5341374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1" y="5105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blumen-pflanzen04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3081"/>
            <a:ext cx="161494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blumen-pflanzen04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2" y="109476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33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WordArt 5"/>
          <p:cNvSpPr>
            <a:spLocks noChangeArrowheads="1" noChangeShapeType="1" noTextEdit="1"/>
          </p:cNvSpPr>
          <p:nvPr/>
        </p:nvSpPr>
        <p:spPr bwMode="auto">
          <a:xfrm>
            <a:off x="1676400" y="1136650"/>
            <a:ext cx="5983288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HOẠT ĐỘNG CƠ BẢN</a:t>
            </a:r>
            <a:endParaRPr lang="en-US" sz="3600" b="1" kern="10">
              <a:ln w="9525">
                <a:round/>
                <a:headEnd/>
                <a:tailEnd/>
              </a:ln>
              <a:solidFill>
                <a:srgbClr val="FF0000"/>
              </a:solidFill>
              <a:cs typeface="Arial"/>
            </a:endParaRPr>
          </a:p>
        </p:txBody>
      </p:sp>
      <p:grpSp>
        <p:nvGrpSpPr>
          <p:cNvPr id="60420" name="Group 18"/>
          <p:cNvGrpSpPr>
            <a:grpSpLocks/>
          </p:cNvGrpSpPr>
          <p:nvPr/>
        </p:nvGrpSpPr>
        <p:grpSpPr bwMode="auto">
          <a:xfrm rot="-1210856">
            <a:off x="2792414" y="2989265"/>
            <a:ext cx="4219575" cy="1620837"/>
            <a:chOff x="5225" y="9335"/>
            <a:chExt cx="2520" cy="1750"/>
          </a:xfrm>
        </p:grpSpPr>
        <p:sp>
          <p:nvSpPr>
            <p:cNvPr id="60421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60422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3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4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5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042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2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6042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14" name="Picture 5" descr="blumen-pflanzen04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41" y="4156703"/>
            <a:ext cx="1965438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980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219202"/>
            <a:ext cx="70104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en-US" sz="5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BBE0E3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Quan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sát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hình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ảnh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và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nhận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xét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tác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dụng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của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vi-VN" sz="4800" b="1" dirty="0">
                <a:solidFill>
                  <a:srgbClr val="002060"/>
                </a:solidFill>
              </a:rPr>
              <a:t>tủ lạnh</a:t>
            </a:r>
            <a:r>
              <a:rPr lang="en-US" sz="4800" b="1" dirty="0">
                <a:solidFill>
                  <a:srgbClr val="002060"/>
                </a:solidFill>
              </a:rPr>
              <a:t>, </a:t>
            </a:r>
            <a:r>
              <a:rPr lang="en-US" sz="4800" b="1" dirty="0" err="1">
                <a:solidFill>
                  <a:srgbClr val="002060"/>
                </a:solidFill>
              </a:rPr>
              <a:t>các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bộ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phận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cơ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bản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en-US" sz="4800" b="1" dirty="0" err="1">
                <a:solidFill>
                  <a:srgbClr val="002060"/>
                </a:solidFill>
              </a:rPr>
              <a:t>của</a:t>
            </a:r>
            <a:r>
              <a:rPr lang="en-US" sz="4800" b="1" dirty="0">
                <a:solidFill>
                  <a:srgbClr val="002060"/>
                </a:solidFill>
              </a:rPr>
              <a:t> </a:t>
            </a:r>
            <a:r>
              <a:rPr lang="vi-VN" sz="4800" b="1" dirty="0">
                <a:solidFill>
                  <a:srgbClr val="002060"/>
                </a:solidFill>
              </a:rPr>
              <a:t>tủ lạnh</a:t>
            </a:r>
            <a:r>
              <a:rPr lang="en-US" sz="4800" b="1" dirty="0">
                <a:solidFill>
                  <a:srgbClr val="002060"/>
                </a:solidFill>
              </a:rPr>
              <a:t>.</a:t>
            </a:r>
            <a:endParaRPr lang="en-US" sz="48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rgbClr val="BBE0E3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7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58521"/>
            <a:ext cx="3200400" cy="189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54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304802"/>
            <a:ext cx="21494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102"/>
            <a:ext cx="22098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81374"/>
            <a:ext cx="2143125" cy="256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54" y="489157"/>
            <a:ext cx="2894292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27" y="3381376"/>
            <a:ext cx="28575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Tư vấn chọn mua tủ lạnh theo nhu cầu của gia đ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276600"/>
            <a:ext cx="2209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2719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88491" y="1600200"/>
            <a:ext cx="8686800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FFFF0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vi-VN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Nêu tác dụng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tủ lạnh.</a:t>
            </a:r>
            <a:endParaRPr lang="en-US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29" y="152400"/>
            <a:ext cx="1005051" cy="13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4" name="Picture 37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67" y="4724401"/>
            <a:ext cx="2514224" cy="178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3886200" y="152400"/>
            <a:ext cx="2590801" cy="20574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341180" y="4419600"/>
            <a:ext cx="3221421" cy="209153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9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1" y="2891524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26110"/>
            <a:ext cx="8686800" cy="611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r>
              <a:rPr lang="vi-VN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1.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vi-VN" sz="4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r>
              <a:rPr lang="vi-VN" sz="4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 </a:t>
            </a:r>
            <a:r>
              <a:rPr lang="vi-VN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Tủ lạnh dùng để:</a:t>
            </a:r>
            <a:endParaRPr lang="en-US" sz="40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vi-VN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thịt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...)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giữ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tươi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lâu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mất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dinh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dưỡng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chế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biến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nhưng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chưa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hết</a:t>
            </a:r>
            <a:r>
              <a:rPr lang="en-US" sz="40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1529"/>
            <a:ext cx="1828800" cy="172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151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37511" y="457200"/>
            <a:ext cx="7230977" cy="724247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CỦA TỦ LẠNH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79849" y="1580413"/>
            <a:ext cx="3731044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defTabSz="914377"/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sấy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cáp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79848" y="3443714"/>
            <a:ext cx="373104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defTabSz="914377"/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thermostat, thermic…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9849" y="4618671"/>
            <a:ext cx="3731044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defTabSz="914377"/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9848" y="5579807"/>
            <a:ext cx="3731045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 defTabSz="914377"/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4648200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8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2362199" y="238451"/>
            <a:ext cx="4876801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LOẠI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5326" y="962698"/>
            <a:ext cx="75213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2531" y="1569835"/>
            <a:ext cx="61722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dung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99" y="2062278"/>
            <a:ext cx="8839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914377"/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342900" indent="-342900" algn="just" defTabSz="914377">
              <a:buFontTx/>
              <a:buChar char="-"/>
            </a:pP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(*):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-6</a:t>
            </a:r>
            <a:r>
              <a:rPr lang="en-US" sz="26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14377">
              <a:buFontTx/>
              <a:buChar char="-"/>
            </a:pP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(**):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-12</a:t>
            </a:r>
            <a:r>
              <a:rPr lang="en-US" sz="26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14377">
              <a:buFontTx/>
              <a:buChar char="-"/>
            </a:pP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(***):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-18</a:t>
            </a:r>
            <a:r>
              <a:rPr lang="en-US" sz="26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45935"/>
            <a:ext cx="8686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defTabSz="914377">
              <a:buFontTx/>
              <a:buChar char="-"/>
            </a:pP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defTabSz="914377">
              <a:buFontTx/>
              <a:buChar char="-"/>
            </a:pP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vi-VN" sz="2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99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3" y="1310152"/>
            <a:ext cx="2804282" cy="463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10151"/>
            <a:ext cx="2847960" cy="463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216" y="1317526"/>
            <a:ext cx="3146784" cy="463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10158"/>
      </p:ext>
    </p:extLst>
  </p:cSld>
  <p:clrMapOvr>
    <a:masterClrMapping/>
  </p:clrMapOvr>
</p:sld>
</file>

<file path=ppt/theme/theme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652</Words>
  <Application>Microsoft Office PowerPoint</Application>
  <PresentationFormat>On-screen Show (4:3)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.VnTime</vt:lpstr>
      <vt:lpstr>Arial</vt:lpstr>
      <vt:lpstr>Arial Unicode MS</vt:lpstr>
      <vt:lpstr>Calibri</vt:lpstr>
      <vt:lpstr>Impact</vt:lpstr>
      <vt:lpstr>Symbol</vt:lpstr>
      <vt:lpstr>Times New Roman</vt:lpstr>
      <vt:lpstr>VnBangkok</vt:lpstr>
      <vt:lpstr>VNbritannic</vt:lpstr>
      <vt:lpstr>11_Default Design</vt:lpstr>
      <vt:lpstr>12_Default Design</vt:lpstr>
      <vt:lpstr>8_Default Design</vt:lpstr>
      <vt:lpstr>13_Default Design</vt:lpstr>
      <vt:lpstr>Contents Slide Master</vt:lpstr>
      <vt:lpstr>10_Default Design</vt:lpstr>
      <vt:lpstr>14_Default Design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106</cp:revision>
  <dcterms:created xsi:type="dcterms:W3CDTF">2021-09-21T22:18:24Z</dcterms:created>
  <dcterms:modified xsi:type="dcterms:W3CDTF">2023-12-17T16:04:21Z</dcterms:modified>
</cp:coreProperties>
</file>