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352" r:id="rId2"/>
    <p:sldId id="337" r:id="rId3"/>
    <p:sldId id="334" r:id="rId4"/>
    <p:sldId id="332" r:id="rId5"/>
    <p:sldId id="335" r:id="rId6"/>
    <p:sldId id="351" r:id="rId7"/>
    <p:sldId id="338" r:id="rId8"/>
    <p:sldId id="339" r:id="rId9"/>
    <p:sldId id="340" r:id="rId10"/>
    <p:sldId id="257" r:id="rId11"/>
    <p:sldId id="341" r:id="rId12"/>
    <p:sldId id="262" r:id="rId13"/>
    <p:sldId id="276" r:id="rId14"/>
    <p:sldId id="343" r:id="rId15"/>
    <p:sldId id="256" r:id="rId16"/>
    <p:sldId id="277" r:id="rId17"/>
    <p:sldId id="281" r:id="rId18"/>
    <p:sldId id="348" r:id="rId19"/>
    <p:sldId id="344" r:id="rId20"/>
    <p:sldId id="345" r:id="rId21"/>
    <p:sldId id="349" r:id="rId22"/>
  </p:sldIdLst>
  <p:sldSz cx="9144000" cy="5143500" type="screen16x9"/>
  <p:notesSz cx="6858000" cy="9144000"/>
  <p:embeddedFontLst>
    <p:embeddedFont>
      <p:font typeface=".VnTime" panose="020B7200000000000000" pitchFamily="34" charset="0"/>
      <p:regular r:id="rId24"/>
      <p:bold r:id="rId25"/>
      <p:italic r:id="rId26"/>
      <p:boldItalic r:id="rId27"/>
    </p:embeddedFont>
    <p:embeddedFont>
      <p:font typeface="Aachen" panose="02020500000000000000" charset="0"/>
      <p:bold r:id="rId28"/>
    </p:embeddedFont>
    <p:embeddedFont>
      <p:font typeface="Anonymous Pro" panose="020B0604020202020204" charset="0"/>
      <p:regular r:id="rId29"/>
    </p:embeddedFont>
    <p:embeddedFont>
      <p:font typeface="Concert One" panose="020B0604020202020204" charset="0"/>
      <p:regular r:id="rId30"/>
    </p:embeddedFont>
    <p:embeddedFont>
      <p:font typeface="Crystal" panose="020B0604020202020204" charset="0"/>
      <p:regular r:id="rId31"/>
    </p:embeddedFont>
    <p:embeddedFont>
      <p:font typeface="HP001 5 hàng" panose="020B0604020202020204" charset="0"/>
      <p:regular r:id="rId32"/>
      <p:bold r:id="rId33"/>
    </p:embeddedFont>
    <p:embeddedFont>
      <p:font typeface="Josefin Sans" panose="020B0604020202020204" charset="0"/>
      <p:regular r:id="rId34"/>
      <p:bold r:id="rId35"/>
      <p:italic r:id="rId36"/>
      <p:boldItalic r:id="rId37"/>
    </p:embeddedFont>
    <p:embeddedFont>
      <p:font typeface="Neucha" panose="020B0604020202020204" charset="0"/>
      <p:regular r:id="rId38"/>
    </p:embeddedFont>
    <p:embeddedFont>
      <p:font typeface="Poppins" panose="020B0604020202020204" charset="0"/>
      <p:regular r:id="rId39"/>
    </p:embeddedFont>
    <p:embeddedFont>
      <p:font typeface="Rockstone" panose="020B0604020202020204" charset="0"/>
      <p:regular r:id="rId40"/>
    </p:embeddedFont>
    <p:embeddedFont>
      <p:font typeface="Segoe UI Black" panose="020B0A02040204020203" pitchFamily="34" charset="0"/>
      <p:bold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7C00"/>
    <a:srgbClr val="8E0000"/>
    <a:srgbClr val="FFF4D1"/>
    <a:srgbClr val="FFF2C9"/>
    <a:srgbClr val="F7DACD"/>
    <a:srgbClr val="E2E2E2"/>
    <a:srgbClr val="EA7E90"/>
    <a:srgbClr val="F3C7B3"/>
    <a:srgbClr val="ABD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4" autoAdjust="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1"/>
        <p:cNvGrpSpPr/>
        <p:nvPr/>
      </p:nvGrpSpPr>
      <p:grpSpPr>
        <a:xfrm>
          <a:off x="0" y="0"/>
          <a:ext cx="0" cy="0"/>
          <a:chOff x="0" y="0"/>
          <a:chExt cx="0" cy="0"/>
        </a:xfrm>
      </p:grpSpPr>
      <p:sp>
        <p:nvSpPr>
          <p:cNvPr id="3382" name="Google Shape;3382;ga25f5ddd5d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3" name="Google Shape;3383;ga25f5ddd5d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a25f5ddd5d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a25f5ddd5d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a25f5ddd5d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a25f5ddd5d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1"/>
        <p:cNvGrpSpPr/>
        <p:nvPr/>
      </p:nvGrpSpPr>
      <p:grpSpPr>
        <a:xfrm>
          <a:off x="0" y="0"/>
          <a:ext cx="0" cy="0"/>
          <a:chOff x="0" y="0"/>
          <a:chExt cx="0" cy="0"/>
        </a:xfrm>
      </p:grpSpPr>
      <p:sp>
        <p:nvSpPr>
          <p:cNvPr id="3382" name="Google Shape;3382;ga25f5ddd5d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3" name="Google Shape;3383;ga25f5ddd5d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a25f5ddd5d_0_1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a25f5ddd5d_0_1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a25f5ddd5d_0_3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a25f5ddd5d_0_3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7"/>
        <p:cNvGrpSpPr/>
        <p:nvPr/>
      </p:nvGrpSpPr>
      <p:grpSpPr>
        <a:xfrm>
          <a:off x="0" y="0"/>
          <a:ext cx="0" cy="0"/>
          <a:chOff x="0" y="0"/>
          <a:chExt cx="0" cy="0"/>
        </a:xfrm>
      </p:grpSpPr>
      <p:sp>
        <p:nvSpPr>
          <p:cNvPr id="3498" name="Google Shape;3498;ga269a3c48b_0_2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9" name="Google Shape;3499;ga269a3c48b_0_2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1"/>
        <p:cNvGrpSpPr/>
        <p:nvPr/>
      </p:nvGrpSpPr>
      <p:grpSpPr>
        <a:xfrm>
          <a:off x="0" y="0"/>
          <a:ext cx="0" cy="0"/>
          <a:chOff x="0" y="0"/>
          <a:chExt cx="0" cy="0"/>
        </a:xfrm>
      </p:grpSpPr>
      <p:sp>
        <p:nvSpPr>
          <p:cNvPr id="3382" name="Google Shape;3382;ga25f5ddd5d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3" name="Google Shape;3383;ga25f5ddd5d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a25f5ddd5d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a25f5ddd5d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a25f5ddd5d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a25f5ddd5d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6"/>
        <p:cNvGrpSpPr/>
        <p:nvPr/>
      </p:nvGrpSpPr>
      <p:grpSpPr>
        <a:xfrm>
          <a:off x="0" y="0"/>
          <a:ext cx="0" cy="0"/>
          <a:chOff x="0" y="0"/>
          <a:chExt cx="0" cy="0"/>
        </a:xfrm>
      </p:grpSpPr>
      <p:sp>
        <p:nvSpPr>
          <p:cNvPr id="2487" name="Google Shape;2487;ga25f5ddd5d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8" name="Google Shape;2488;ga25f5ddd5d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1"/>
        <p:cNvGrpSpPr/>
        <p:nvPr/>
      </p:nvGrpSpPr>
      <p:grpSpPr>
        <a:xfrm>
          <a:off x="0" y="0"/>
          <a:ext cx="0" cy="0"/>
          <a:chOff x="0" y="0"/>
          <a:chExt cx="0" cy="0"/>
        </a:xfrm>
      </p:grpSpPr>
      <p:sp>
        <p:nvSpPr>
          <p:cNvPr id="3002" name="Google Shape;3002;ga25f5ddd5d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3" name="Google Shape;3003;ga25f5ddd5d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e7666204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e7666204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2"/>
        <p:cNvGrpSpPr/>
        <p:nvPr/>
      </p:nvGrpSpPr>
      <p:grpSpPr>
        <a:xfrm>
          <a:off x="0" y="0"/>
          <a:ext cx="0" cy="0"/>
          <a:chOff x="0" y="0"/>
          <a:chExt cx="0" cy="0"/>
        </a:xfrm>
      </p:grpSpPr>
      <p:sp>
        <p:nvSpPr>
          <p:cNvPr id="2943" name="Google Shape;2943;ga25f5ddd5d_0_1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4" name="Google Shape;2944;ga25f5ddd5d_0_1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a25f5ddd5d_0_1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a25f5ddd5d_0_1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16646" y="921113"/>
            <a:ext cx="49155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atin typeface="Neucha" panose="02000506050000020004"/>
                <a:ea typeface="Neucha" panose="02000506050000020004"/>
                <a:cs typeface="Neucha" panose="02000506050000020004"/>
                <a:sym typeface="Neucha" panose="02000506050000020004"/>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944296" y="3367638"/>
            <a:ext cx="34602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Poppins" panose="00000500000000000000"/>
                <a:ea typeface="Poppins" panose="00000500000000000000"/>
                <a:cs typeface="Poppins" panose="00000500000000000000"/>
                <a:sym typeface="Poppins" panose="0000050000000000000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416567" y="333850"/>
            <a:ext cx="8339791" cy="4392775"/>
          </a:xfrm>
          <a:custGeom>
            <a:avLst/>
            <a:gdLst/>
            <a:ahLst/>
            <a:cxnLst/>
            <a:rect l="l" t="t" r="r" b="b"/>
            <a:pathLst>
              <a:path w="255098" h="175711" extrusionOk="0">
                <a:moveTo>
                  <a:pt x="253462" y="1094"/>
                </a:moveTo>
                <a:cubicBezTo>
                  <a:pt x="253723" y="1094"/>
                  <a:pt x="253968" y="1281"/>
                  <a:pt x="253968" y="1540"/>
                </a:cubicBezTo>
                <a:cubicBezTo>
                  <a:pt x="254078" y="2339"/>
                  <a:pt x="253858" y="3028"/>
                  <a:pt x="253169" y="3497"/>
                </a:cubicBezTo>
                <a:cubicBezTo>
                  <a:pt x="252701" y="3717"/>
                  <a:pt x="252232" y="3938"/>
                  <a:pt x="251543" y="3938"/>
                </a:cubicBezTo>
                <a:cubicBezTo>
                  <a:pt x="251543" y="2560"/>
                  <a:pt x="252232" y="1761"/>
                  <a:pt x="253169" y="1182"/>
                </a:cubicBezTo>
                <a:cubicBezTo>
                  <a:pt x="253261" y="1121"/>
                  <a:pt x="253362" y="1094"/>
                  <a:pt x="253462" y="1094"/>
                </a:cubicBezTo>
                <a:close/>
                <a:moveTo>
                  <a:pt x="2286" y="6209"/>
                </a:moveTo>
                <a:cubicBezTo>
                  <a:pt x="2454" y="6209"/>
                  <a:pt x="2608" y="6263"/>
                  <a:pt x="2756" y="6362"/>
                </a:cubicBezTo>
                <a:cubicBezTo>
                  <a:pt x="3555" y="6831"/>
                  <a:pt x="4134" y="7520"/>
                  <a:pt x="4355" y="8649"/>
                </a:cubicBezTo>
                <a:lnTo>
                  <a:pt x="2068" y="8649"/>
                </a:lnTo>
                <a:cubicBezTo>
                  <a:pt x="1599" y="8649"/>
                  <a:pt x="1268" y="8429"/>
                  <a:pt x="1158" y="7960"/>
                </a:cubicBezTo>
                <a:cubicBezTo>
                  <a:pt x="1048" y="7520"/>
                  <a:pt x="1158" y="6831"/>
                  <a:pt x="1599" y="6473"/>
                </a:cubicBezTo>
                <a:cubicBezTo>
                  <a:pt x="1857" y="6291"/>
                  <a:pt x="2081" y="6209"/>
                  <a:pt x="2286" y="6209"/>
                </a:cubicBezTo>
                <a:close/>
                <a:moveTo>
                  <a:pt x="249146" y="169263"/>
                </a:moveTo>
                <a:cubicBezTo>
                  <a:pt x="250166" y="169263"/>
                  <a:pt x="251103" y="169511"/>
                  <a:pt x="251902" y="170090"/>
                </a:cubicBezTo>
                <a:cubicBezTo>
                  <a:pt x="252701" y="170531"/>
                  <a:pt x="252811" y="171908"/>
                  <a:pt x="252232" y="172845"/>
                </a:cubicBezTo>
                <a:cubicBezTo>
                  <a:pt x="252012" y="173065"/>
                  <a:pt x="251791" y="173396"/>
                  <a:pt x="251433" y="173534"/>
                </a:cubicBezTo>
                <a:cubicBezTo>
                  <a:pt x="251142" y="173735"/>
                  <a:pt x="250837" y="173833"/>
                  <a:pt x="250548" y="173833"/>
                </a:cubicBezTo>
                <a:cubicBezTo>
                  <a:pt x="250045" y="173833"/>
                  <a:pt x="249594" y="173533"/>
                  <a:pt x="249367" y="172955"/>
                </a:cubicBezTo>
                <a:cubicBezTo>
                  <a:pt x="249036" y="171798"/>
                  <a:pt x="248788" y="170531"/>
                  <a:pt x="249146" y="169263"/>
                </a:cubicBezTo>
                <a:close/>
                <a:moveTo>
                  <a:pt x="253495" y="0"/>
                </a:moveTo>
                <a:cubicBezTo>
                  <a:pt x="253206" y="0"/>
                  <a:pt x="252897" y="86"/>
                  <a:pt x="252591" y="273"/>
                </a:cubicBezTo>
                <a:cubicBezTo>
                  <a:pt x="251791" y="741"/>
                  <a:pt x="250965" y="1320"/>
                  <a:pt x="250634" y="2229"/>
                </a:cubicBezTo>
                <a:lnTo>
                  <a:pt x="249587" y="4626"/>
                </a:lnTo>
                <a:cubicBezTo>
                  <a:pt x="247410" y="4985"/>
                  <a:pt x="245123" y="5315"/>
                  <a:pt x="242947" y="5563"/>
                </a:cubicBezTo>
                <a:cubicBezTo>
                  <a:pt x="241321" y="5784"/>
                  <a:pt x="239833" y="6004"/>
                  <a:pt x="238345" y="6362"/>
                </a:cubicBezTo>
                <a:cubicBezTo>
                  <a:pt x="236389" y="6693"/>
                  <a:pt x="234432" y="7161"/>
                  <a:pt x="232504" y="7272"/>
                </a:cubicBezTo>
                <a:cubicBezTo>
                  <a:pt x="230768" y="7520"/>
                  <a:pt x="229169" y="7740"/>
                  <a:pt x="227682" y="8208"/>
                </a:cubicBezTo>
                <a:cubicBezTo>
                  <a:pt x="226524" y="8429"/>
                  <a:pt x="225477" y="8429"/>
                  <a:pt x="224347" y="8429"/>
                </a:cubicBezTo>
                <a:lnTo>
                  <a:pt x="214455" y="8429"/>
                </a:lnTo>
                <a:cubicBezTo>
                  <a:pt x="213078" y="8374"/>
                  <a:pt x="211673" y="8374"/>
                  <a:pt x="210253" y="8374"/>
                </a:cubicBezTo>
                <a:cubicBezTo>
                  <a:pt x="208834" y="8374"/>
                  <a:pt x="207402" y="8374"/>
                  <a:pt x="205969" y="8319"/>
                </a:cubicBezTo>
                <a:cubicBezTo>
                  <a:pt x="202304" y="8071"/>
                  <a:pt x="198750" y="7960"/>
                  <a:pt x="195057" y="7960"/>
                </a:cubicBezTo>
                <a:cubicBezTo>
                  <a:pt x="193239" y="7960"/>
                  <a:pt x="191393" y="8071"/>
                  <a:pt x="189546" y="8071"/>
                </a:cubicBezTo>
                <a:cubicBezTo>
                  <a:pt x="184394" y="7960"/>
                  <a:pt x="179214" y="7850"/>
                  <a:pt x="174171" y="7740"/>
                </a:cubicBezTo>
                <a:cubicBezTo>
                  <a:pt x="171746" y="7740"/>
                  <a:pt x="169459" y="7630"/>
                  <a:pt x="167062" y="7382"/>
                </a:cubicBezTo>
                <a:cubicBezTo>
                  <a:pt x="162681" y="6941"/>
                  <a:pt x="158217" y="6583"/>
                  <a:pt x="153836" y="6362"/>
                </a:cubicBezTo>
                <a:cubicBezTo>
                  <a:pt x="151659" y="6362"/>
                  <a:pt x="149483" y="6252"/>
                  <a:pt x="147306" y="6142"/>
                </a:cubicBezTo>
                <a:cubicBezTo>
                  <a:pt x="144661" y="5894"/>
                  <a:pt x="142015" y="5784"/>
                  <a:pt x="139370" y="5673"/>
                </a:cubicBezTo>
                <a:cubicBezTo>
                  <a:pt x="136174" y="5453"/>
                  <a:pt x="132950" y="5315"/>
                  <a:pt x="129726" y="5095"/>
                </a:cubicBezTo>
                <a:cubicBezTo>
                  <a:pt x="128271" y="5002"/>
                  <a:pt x="126795" y="4968"/>
                  <a:pt x="125308" y="4968"/>
                </a:cubicBezTo>
                <a:cubicBezTo>
                  <a:pt x="123277" y="4968"/>
                  <a:pt x="121225" y="5031"/>
                  <a:pt x="119173" y="5095"/>
                </a:cubicBezTo>
                <a:lnTo>
                  <a:pt x="113772" y="5095"/>
                </a:lnTo>
                <a:cubicBezTo>
                  <a:pt x="110108" y="4985"/>
                  <a:pt x="106305" y="4764"/>
                  <a:pt x="102530" y="4626"/>
                </a:cubicBezTo>
                <a:cubicBezTo>
                  <a:pt x="99775" y="4626"/>
                  <a:pt x="97019" y="4764"/>
                  <a:pt x="94154" y="4874"/>
                </a:cubicBezTo>
                <a:lnTo>
                  <a:pt x="83931" y="4874"/>
                </a:lnTo>
                <a:cubicBezTo>
                  <a:pt x="82572" y="4923"/>
                  <a:pt x="81219" y="4971"/>
                  <a:pt x="79856" y="4971"/>
                </a:cubicBezTo>
                <a:cubicBezTo>
                  <a:pt x="78098" y="4971"/>
                  <a:pt x="76324" y="4890"/>
                  <a:pt x="74508" y="4626"/>
                </a:cubicBezTo>
                <a:lnTo>
                  <a:pt x="73819" y="4626"/>
                </a:lnTo>
                <a:cubicBezTo>
                  <a:pt x="73383" y="4612"/>
                  <a:pt x="72949" y="4606"/>
                  <a:pt x="72518" y="4606"/>
                </a:cubicBezTo>
                <a:cubicBezTo>
                  <a:pt x="69647" y="4606"/>
                  <a:pt x="66853" y="4889"/>
                  <a:pt x="63954" y="4985"/>
                </a:cubicBezTo>
                <a:cubicBezTo>
                  <a:pt x="59931" y="5205"/>
                  <a:pt x="56019" y="5673"/>
                  <a:pt x="52023" y="5784"/>
                </a:cubicBezTo>
                <a:cubicBezTo>
                  <a:pt x="48201" y="5967"/>
                  <a:pt x="44378" y="6169"/>
                  <a:pt x="40571" y="6169"/>
                </a:cubicBezTo>
                <a:cubicBezTo>
                  <a:pt x="39796" y="6169"/>
                  <a:pt x="39020" y="6161"/>
                  <a:pt x="38246" y="6142"/>
                </a:cubicBezTo>
                <a:cubicBezTo>
                  <a:pt x="37089" y="6142"/>
                  <a:pt x="36042" y="6142"/>
                  <a:pt x="34912" y="6252"/>
                </a:cubicBezTo>
                <a:cubicBezTo>
                  <a:pt x="31688" y="6362"/>
                  <a:pt x="28602" y="6362"/>
                  <a:pt x="25378" y="6583"/>
                </a:cubicBezTo>
                <a:cubicBezTo>
                  <a:pt x="22843" y="6831"/>
                  <a:pt x="20336" y="6941"/>
                  <a:pt x="17911" y="7382"/>
                </a:cubicBezTo>
                <a:cubicBezTo>
                  <a:pt x="16313" y="7740"/>
                  <a:pt x="14687" y="7960"/>
                  <a:pt x="13199" y="8071"/>
                </a:cubicBezTo>
                <a:cubicBezTo>
                  <a:pt x="11491" y="8208"/>
                  <a:pt x="9755" y="8319"/>
                  <a:pt x="8157" y="8760"/>
                </a:cubicBezTo>
                <a:cubicBezTo>
                  <a:pt x="7746" y="8944"/>
                  <a:pt x="7334" y="9004"/>
                  <a:pt x="6919" y="9004"/>
                </a:cubicBezTo>
                <a:cubicBezTo>
                  <a:pt x="6528" y="9004"/>
                  <a:pt x="6133" y="8951"/>
                  <a:pt x="5732" y="8897"/>
                </a:cubicBezTo>
                <a:lnTo>
                  <a:pt x="5402" y="8208"/>
                </a:lnTo>
                <a:cubicBezTo>
                  <a:pt x="4933" y="7520"/>
                  <a:pt x="4492" y="6693"/>
                  <a:pt x="3803" y="6004"/>
                </a:cubicBezTo>
                <a:cubicBezTo>
                  <a:pt x="3431" y="5572"/>
                  <a:pt x="2890" y="5374"/>
                  <a:pt x="2363" y="5374"/>
                </a:cubicBezTo>
                <a:cubicBezTo>
                  <a:pt x="1914" y="5374"/>
                  <a:pt x="1475" y="5518"/>
                  <a:pt x="1158" y="5784"/>
                </a:cubicBezTo>
                <a:cubicBezTo>
                  <a:pt x="359" y="6362"/>
                  <a:pt x="1" y="7740"/>
                  <a:pt x="469" y="8649"/>
                </a:cubicBezTo>
                <a:cubicBezTo>
                  <a:pt x="690" y="9008"/>
                  <a:pt x="1048" y="9338"/>
                  <a:pt x="1379" y="9338"/>
                </a:cubicBezTo>
                <a:cubicBezTo>
                  <a:pt x="1957" y="9448"/>
                  <a:pt x="2536" y="9448"/>
                  <a:pt x="2977" y="9448"/>
                </a:cubicBezTo>
                <a:cubicBezTo>
                  <a:pt x="3555" y="9448"/>
                  <a:pt x="4134" y="9448"/>
                  <a:pt x="4713" y="9807"/>
                </a:cubicBezTo>
                <a:cubicBezTo>
                  <a:pt x="4823" y="10275"/>
                  <a:pt x="5043" y="10826"/>
                  <a:pt x="5043" y="11295"/>
                </a:cubicBezTo>
                <a:cubicBezTo>
                  <a:pt x="5181" y="12672"/>
                  <a:pt x="5291" y="14050"/>
                  <a:pt x="5291" y="15428"/>
                </a:cubicBezTo>
                <a:cubicBezTo>
                  <a:pt x="5402" y="17384"/>
                  <a:pt x="5291" y="19340"/>
                  <a:pt x="5291" y="21297"/>
                </a:cubicBezTo>
                <a:cubicBezTo>
                  <a:pt x="5181" y="26339"/>
                  <a:pt x="4823" y="31492"/>
                  <a:pt x="4244" y="36562"/>
                </a:cubicBezTo>
                <a:cubicBezTo>
                  <a:pt x="4024" y="38050"/>
                  <a:pt x="3803" y="39427"/>
                  <a:pt x="3666" y="40805"/>
                </a:cubicBezTo>
                <a:cubicBezTo>
                  <a:pt x="3225" y="44470"/>
                  <a:pt x="2756" y="48272"/>
                  <a:pt x="2426" y="51937"/>
                </a:cubicBezTo>
                <a:cubicBezTo>
                  <a:pt x="2068" y="54913"/>
                  <a:pt x="1847" y="57916"/>
                  <a:pt x="1737" y="61002"/>
                </a:cubicBezTo>
                <a:cubicBezTo>
                  <a:pt x="1489" y="63868"/>
                  <a:pt x="1489" y="66871"/>
                  <a:pt x="1379" y="69847"/>
                </a:cubicBezTo>
                <a:cubicBezTo>
                  <a:pt x="1268" y="73181"/>
                  <a:pt x="1158" y="76515"/>
                  <a:pt x="1048" y="79960"/>
                </a:cubicBezTo>
                <a:cubicBezTo>
                  <a:pt x="910" y="84313"/>
                  <a:pt x="910" y="88667"/>
                  <a:pt x="910" y="93048"/>
                </a:cubicBezTo>
                <a:cubicBezTo>
                  <a:pt x="910" y="97760"/>
                  <a:pt x="800" y="102444"/>
                  <a:pt x="469" y="107156"/>
                </a:cubicBezTo>
                <a:cubicBezTo>
                  <a:pt x="221" y="109222"/>
                  <a:pt x="359" y="111289"/>
                  <a:pt x="359" y="113355"/>
                </a:cubicBezTo>
                <a:cubicBezTo>
                  <a:pt x="359" y="113466"/>
                  <a:pt x="469" y="113603"/>
                  <a:pt x="469" y="113714"/>
                </a:cubicBezTo>
                <a:cubicBezTo>
                  <a:pt x="800" y="113934"/>
                  <a:pt x="1048" y="114044"/>
                  <a:pt x="1268" y="114044"/>
                </a:cubicBezTo>
                <a:cubicBezTo>
                  <a:pt x="1847" y="113824"/>
                  <a:pt x="1847" y="113355"/>
                  <a:pt x="1847" y="113025"/>
                </a:cubicBezTo>
                <a:cubicBezTo>
                  <a:pt x="1957" y="111757"/>
                  <a:pt x="1957" y="110490"/>
                  <a:pt x="2068" y="109222"/>
                </a:cubicBezTo>
                <a:cubicBezTo>
                  <a:pt x="2068" y="108313"/>
                  <a:pt x="2178" y="107514"/>
                  <a:pt x="2178" y="106715"/>
                </a:cubicBezTo>
                <a:cubicBezTo>
                  <a:pt x="2288" y="103711"/>
                  <a:pt x="2178" y="100736"/>
                  <a:pt x="2288" y="97760"/>
                </a:cubicBezTo>
                <a:cubicBezTo>
                  <a:pt x="2426" y="91780"/>
                  <a:pt x="2426" y="85911"/>
                  <a:pt x="2288" y="79960"/>
                </a:cubicBezTo>
                <a:cubicBezTo>
                  <a:pt x="2288" y="77315"/>
                  <a:pt x="2178" y="74780"/>
                  <a:pt x="2288" y="72134"/>
                </a:cubicBezTo>
                <a:cubicBezTo>
                  <a:pt x="2426" y="68470"/>
                  <a:pt x="2756" y="64805"/>
                  <a:pt x="2867" y="61113"/>
                </a:cubicBezTo>
                <a:cubicBezTo>
                  <a:pt x="2977" y="61002"/>
                  <a:pt x="2977" y="61002"/>
                  <a:pt x="2977" y="60892"/>
                </a:cubicBezTo>
                <a:cubicBezTo>
                  <a:pt x="3335" y="56759"/>
                  <a:pt x="3666" y="52626"/>
                  <a:pt x="4134" y="48493"/>
                </a:cubicBezTo>
                <a:cubicBezTo>
                  <a:pt x="4492" y="44718"/>
                  <a:pt x="4933" y="41026"/>
                  <a:pt x="5512" y="37361"/>
                </a:cubicBezTo>
                <a:cubicBezTo>
                  <a:pt x="6201" y="32759"/>
                  <a:pt x="6669" y="28296"/>
                  <a:pt x="6669" y="23694"/>
                </a:cubicBezTo>
                <a:lnTo>
                  <a:pt x="6669" y="20470"/>
                </a:lnTo>
                <a:cubicBezTo>
                  <a:pt x="6779" y="17164"/>
                  <a:pt x="6669" y="13719"/>
                  <a:pt x="6090" y="10385"/>
                </a:cubicBezTo>
                <a:cubicBezTo>
                  <a:pt x="5980" y="10275"/>
                  <a:pt x="6090" y="10137"/>
                  <a:pt x="6090" y="10027"/>
                </a:cubicBezTo>
                <a:cubicBezTo>
                  <a:pt x="7248" y="9807"/>
                  <a:pt x="8267" y="9586"/>
                  <a:pt x="9425" y="9338"/>
                </a:cubicBezTo>
                <a:lnTo>
                  <a:pt x="12180" y="9008"/>
                </a:lnTo>
                <a:cubicBezTo>
                  <a:pt x="13778" y="8760"/>
                  <a:pt x="15376" y="8649"/>
                  <a:pt x="16892" y="8429"/>
                </a:cubicBezTo>
                <a:cubicBezTo>
                  <a:pt x="19179" y="8208"/>
                  <a:pt x="21355" y="7740"/>
                  <a:pt x="23532" y="7630"/>
                </a:cubicBezTo>
                <a:cubicBezTo>
                  <a:pt x="25268" y="7630"/>
                  <a:pt x="26977" y="7520"/>
                  <a:pt x="28712" y="7382"/>
                </a:cubicBezTo>
                <a:cubicBezTo>
                  <a:pt x="31110" y="7382"/>
                  <a:pt x="33645" y="7161"/>
                  <a:pt x="36042" y="7051"/>
                </a:cubicBezTo>
                <a:cubicBezTo>
                  <a:pt x="36878" y="7026"/>
                  <a:pt x="37719" y="7018"/>
                  <a:pt x="38563" y="7018"/>
                </a:cubicBezTo>
                <a:cubicBezTo>
                  <a:pt x="40069" y="7018"/>
                  <a:pt x="41587" y="7044"/>
                  <a:pt x="43112" y="7044"/>
                </a:cubicBezTo>
                <a:cubicBezTo>
                  <a:pt x="44506" y="7044"/>
                  <a:pt x="45907" y="7022"/>
                  <a:pt x="47312" y="6941"/>
                </a:cubicBezTo>
                <a:cubicBezTo>
                  <a:pt x="51886" y="6583"/>
                  <a:pt x="56597" y="6473"/>
                  <a:pt x="61309" y="6252"/>
                </a:cubicBezTo>
                <a:cubicBezTo>
                  <a:pt x="63954" y="6004"/>
                  <a:pt x="66600" y="5784"/>
                  <a:pt x="69245" y="5673"/>
                </a:cubicBezTo>
                <a:cubicBezTo>
                  <a:pt x="70154" y="5618"/>
                  <a:pt x="71070" y="5591"/>
                  <a:pt x="71990" y="5591"/>
                </a:cubicBezTo>
                <a:cubicBezTo>
                  <a:pt x="72909" y="5591"/>
                  <a:pt x="73833" y="5618"/>
                  <a:pt x="74756" y="5673"/>
                </a:cubicBezTo>
                <a:cubicBezTo>
                  <a:pt x="76932" y="5894"/>
                  <a:pt x="79109" y="5894"/>
                  <a:pt x="81176" y="5894"/>
                </a:cubicBezTo>
                <a:cubicBezTo>
                  <a:pt x="87706" y="5784"/>
                  <a:pt x="94264" y="5673"/>
                  <a:pt x="100684" y="5673"/>
                </a:cubicBezTo>
                <a:cubicBezTo>
                  <a:pt x="101277" y="5658"/>
                  <a:pt x="101870" y="5651"/>
                  <a:pt x="102463" y="5651"/>
                </a:cubicBezTo>
                <a:cubicBezTo>
                  <a:pt x="106117" y="5651"/>
                  <a:pt x="109775" y="5909"/>
                  <a:pt x="113331" y="6004"/>
                </a:cubicBezTo>
                <a:cubicBezTo>
                  <a:pt x="114094" y="6050"/>
                  <a:pt x="114844" y="6065"/>
                  <a:pt x="115586" y="6065"/>
                </a:cubicBezTo>
                <a:cubicBezTo>
                  <a:pt x="117070" y="6065"/>
                  <a:pt x="118521" y="6004"/>
                  <a:pt x="119972" y="6004"/>
                </a:cubicBezTo>
                <a:cubicBezTo>
                  <a:pt x="121882" y="6004"/>
                  <a:pt x="123805" y="5955"/>
                  <a:pt x="125724" y="5955"/>
                </a:cubicBezTo>
                <a:cubicBezTo>
                  <a:pt x="126683" y="5955"/>
                  <a:pt x="127641" y="5967"/>
                  <a:pt x="128597" y="6004"/>
                </a:cubicBezTo>
                <a:cubicBezTo>
                  <a:pt x="131242" y="6142"/>
                  <a:pt x="133997" y="6362"/>
                  <a:pt x="136753" y="6473"/>
                </a:cubicBezTo>
                <a:cubicBezTo>
                  <a:pt x="139728" y="6693"/>
                  <a:pt x="142704" y="6693"/>
                  <a:pt x="145818" y="6941"/>
                </a:cubicBezTo>
                <a:cubicBezTo>
                  <a:pt x="148573" y="7051"/>
                  <a:pt x="151439" y="7272"/>
                  <a:pt x="154305" y="7382"/>
                </a:cubicBezTo>
                <a:cubicBezTo>
                  <a:pt x="156729" y="7520"/>
                  <a:pt x="159237" y="7630"/>
                  <a:pt x="161772" y="7850"/>
                </a:cubicBezTo>
                <a:cubicBezTo>
                  <a:pt x="163039" y="7960"/>
                  <a:pt x="164417" y="8071"/>
                  <a:pt x="165795" y="8208"/>
                </a:cubicBezTo>
                <a:cubicBezTo>
                  <a:pt x="167861" y="8429"/>
                  <a:pt x="169928" y="8539"/>
                  <a:pt x="171994" y="8649"/>
                </a:cubicBezTo>
                <a:cubicBezTo>
                  <a:pt x="174860" y="8760"/>
                  <a:pt x="177616" y="8760"/>
                  <a:pt x="180481" y="8897"/>
                </a:cubicBezTo>
                <a:cubicBezTo>
                  <a:pt x="184835" y="8897"/>
                  <a:pt x="189106" y="8897"/>
                  <a:pt x="193349" y="9008"/>
                </a:cubicBezTo>
                <a:cubicBezTo>
                  <a:pt x="194874" y="9008"/>
                  <a:pt x="196398" y="8959"/>
                  <a:pt x="197964" y="8959"/>
                </a:cubicBezTo>
                <a:cubicBezTo>
                  <a:pt x="198747" y="8959"/>
                  <a:pt x="199539" y="8971"/>
                  <a:pt x="200348" y="9008"/>
                </a:cubicBezTo>
                <a:cubicBezTo>
                  <a:pt x="203213" y="9118"/>
                  <a:pt x="206189" y="9228"/>
                  <a:pt x="209193" y="9338"/>
                </a:cubicBezTo>
                <a:cubicBezTo>
                  <a:pt x="214125" y="9338"/>
                  <a:pt x="219167" y="9338"/>
                  <a:pt x="224237" y="9448"/>
                </a:cubicBezTo>
                <a:cubicBezTo>
                  <a:pt x="225835" y="9448"/>
                  <a:pt x="227323" y="9338"/>
                  <a:pt x="228921" y="8897"/>
                </a:cubicBezTo>
                <a:cubicBezTo>
                  <a:pt x="229858" y="8649"/>
                  <a:pt x="230768" y="8539"/>
                  <a:pt x="231677" y="8429"/>
                </a:cubicBezTo>
                <a:cubicBezTo>
                  <a:pt x="233633" y="8071"/>
                  <a:pt x="235590" y="7850"/>
                  <a:pt x="237436" y="7520"/>
                </a:cubicBezTo>
                <a:cubicBezTo>
                  <a:pt x="238924" y="7272"/>
                  <a:pt x="240412" y="7051"/>
                  <a:pt x="241789" y="6831"/>
                </a:cubicBezTo>
                <a:cubicBezTo>
                  <a:pt x="242947" y="6583"/>
                  <a:pt x="244076" y="6473"/>
                  <a:pt x="245234" y="6252"/>
                </a:cubicBezTo>
                <a:cubicBezTo>
                  <a:pt x="246722" y="6004"/>
                  <a:pt x="248099" y="5784"/>
                  <a:pt x="249477" y="5673"/>
                </a:cubicBezTo>
                <a:cubicBezTo>
                  <a:pt x="249587" y="5784"/>
                  <a:pt x="249725" y="6004"/>
                  <a:pt x="249725" y="6142"/>
                </a:cubicBezTo>
                <a:cubicBezTo>
                  <a:pt x="249587" y="9448"/>
                  <a:pt x="249587" y="12893"/>
                  <a:pt x="249367" y="16227"/>
                </a:cubicBezTo>
                <a:cubicBezTo>
                  <a:pt x="249036" y="20470"/>
                  <a:pt x="248788" y="24741"/>
                  <a:pt x="248678" y="28984"/>
                </a:cubicBezTo>
                <a:cubicBezTo>
                  <a:pt x="248568" y="33558"/>
                  <a:pt x="248568" y="38160"/>
                  <a:pt x="248457" y="42761"/>
                </a:cubicBezTo>
                <a:lnTo>
                  <a:pt x="248457" y="50229"/>
                </a:lnTo>
                <a:cubicBezTo>
                  <a:pt x="248347" y="54114"/>
                  <a:pt x="248209" y="57916"/>
                  <a:pt x="248209" y="61801"/>
                </a:cubicBezTo>
                <a:cubicBezTo>
                  <a:pt x="248209" y="64226"/>
                  <a:pt x="248099" y="66623"/>
                  <a:pt x="248099" y="69048"/>
                </a:cubicBezTo>
                <a:cubicBezTo>
                  <a:pt x="248209" y="72024"/>
                  <a:pt x="248347" y="75027"/>
                  <a:pt x="248209" y="77893"/>
                </a:cubicBezTo>
                <a:cubicBezTo>
                  <a:pt x="248209" y="80869"/>
                  <a:pt x="248099" y="83983"/>
                  <a:pt x="248099" y="86958"/>
                </a:cubicBezTo>
                <a:cubicBezTo>
                  <a:pt x="247989" y="94536"/>
                  <a:pt x="247989" y="102113"/>
                  <a:pt x="247989" y="109691"/>
                </a:cubicBezTo>
                <a:cubicBezTo>
                  <a:pt x="247989" y="110600"/>
                  <a:pt x="247989" y="111399"/>
                  <a:pt x="247879" y="112226"/>
                </a:cubicBezTo>
                <a:cubicBezTo>
                  <a:pt x="247658" y="120244"/>
                  <a:pt x="247521" y="128290"/>
                  <a:pt x="247658" y="136336"/>
                </a:cubicBezTo>
                <a:cubicBezTo>
                  <a:pt x="247658" y="144933"/>
                  <a:pt x="247658" y="153667"/>
                  <a:pt x="248099" y="162264"/>
                </a:cubicBezTo>
                <a:cubicBezTo>
                  <a:pt x="248099" y="164110"/>
                  <a:pt x="247879" y="165819"/>
                  <a:pt x="247521" y="167665"/>
                </a:cubicBezTo>
                <a:cubicBezTo>
                  <a:pt x="246969" y="167775"/>
                  <a:pt x="246501" y="167885"/>
                  <a:pt x="245922" y="168023"/>
                </a:cubicBezTo>
                <a:cubicBezTo>
                  <a:pt x="244324" y="168243"/>
                  <a:pt x="242588" y="168464"/>
                  <a:pt x="240990" y="168712"/>
                </a:cubicBezTo>
                <a:cubicBezTo>
                  <a:pt x="239723" y="168932"/>
                  <a:pt x="238565" y="169153"/>
                  <a:pt x="237326" y="169263"/>
                </a:cubicBezTo>
                <a:cubicBezTo>
                  <a:pt x="235700" y="169511"/>
                  <a:pt x="234102" y="169621"/>
                  <a:pt x="232504" y="169731"/>
                </a:cubicBezTo>
                <a:cubicBezTo>
                  <a:pt x="230547" y="169842"/>
                  <a:pt x="228591" y="170090"/>
                  <a:pt x="226634" y="170200"/>
                </a:cubicBezTo>
                <a:cubicBezTo>
                  <a:pt x="224347" y="170420"/>
                  <a:pt x="222171" y="170531"/>
                  <a:pt x="219856" y="170641"/>
                </a:cubicBezTo>
                <a:cubicBezTo>
                  <a:pt x="214703" y="170999"/>
                  <a:pt x="209634" y="171330"/>
                  <a:pt x="204481" y="171467"/>
                </a:cubicBezTo>
                <a:cubicBezTo>
                  <a:pt x="202304" y="171578"/>
                  <a:pt x="200238" y="171578"/>
                  <a:pt x="198061" y="171578"/>
                </a:cubicBezTo>
                <a:cubicBezTo>
                  <a:pt x="194727" y="171798"/>
                  <a:pt x="191393" y="172018"/>
                  <a:pt x="188059" y="172156"/>
                </a:cubicBezTo>
                <a:cubicBezTo>
                  <a:pt x="185193" y="172266"/>
                  <a:pt x="182327" y="172377"/>
                  <a:pt x="179572" y="172377"/>
                </a:cubicBezTo>
                <a:cubicBezTo>
                  <a:pt x="173813" y="172487"/>
                  <a:pt x="168192" y="172597"/>
                  <a:pt x="162571" y="172707"/>
                </a:cubicBezTo>
                <a:cubicBezTo>
                  <a:pt x="160504" y="172707"/>
                  <a:pt x="158438" y="172845"/>
                  <a:pt x="156371" y="172845"/>
                </a:cubicBezTo>
                <a:cubicBezTo>
                  <a:pt x="153558" y="173014"/>
                  <a:pt x="150729" y="173248"/>
                  <a:pt x="147908" y="173248"/>
                </a:cubicBezTo>
                <a:cubicBezTo>
                  <a:pt x="147054" y="173248"/>
                  <a:pt x="146201" y="173227"/>
                  <a:pt x="145350" y="173176"/>
                </a:cubicBezTo>
                <a:cubicBezTo>
                  <a:pt x="144263" y="173125"/>
                  <a:pt x="143171" y="173103"/>
                  <a:pt x="142075" y="173103"/>
                </a:cubicBezTo>
                <a:cubicBezTo>
                  <a:pt x="138420" y="173103"/>
                  <a:pt x="134729" y="173343"/>
                  <a:pt x="131104" y="173534"/>
                </a:cubicBezTo>
                <a:cubicBezTo>
                  <a:pt x="127549" y="173644"/>
                  <a:pt x="123995" y="173865"/>
                  <a:pt x="120330" y="174085"/>
                </a:cubicBezTo>
                <a:cubicBezTo>
                  <a:pt x="118016" y="174223"/>
                  <a:pt x="115729" y="174223"/>
                  <a:pt x="113442" y="174443"/>
                </a:cubicBezTo>
                <a:cubicBezTo>
                  <a:pt x="110821" y="174653"/>
                  <a:pt x="108201" y="174730"/>
                  <a:pt x="105581" y="174730"/>
                </a:cubicBezTo>
                <a:cubicBezTo>
                  <a:pt x="104068" y="174730"/>
                  <a:pt x="102555" y="174704"/>
                  <a:pt x="101042" y="174664"/>
                </a:cubicBezTo>
                <a:lnTo>
                  <a:pt x="93685" y="174664"/>
                </a:lnTo>
                <a:cubicBezTo>
                  <a:pt x="92597" y="174664"/>
                  <a:pt x="91509" y="174691"/>
                  <a:pt x="90420" y="174691"/>
                </a:cubicBezTo>
                <a:cubicBezTo>
                  <a:pt x="89332" y="174691"/>
                  <a:pt x="88243" y="174664"/>
                  <a:pt x="87155" y="174553"/>
                </a:cubicBezTo>
                <a:cubicBezTo>
                  <a:pt x="85777" y="174443"/>
                  <a:pt x="84400" y="174333"/>
                  <a:pt x="83022" y="174223"/>
                </a:cubicBezTo>
                <a:lnTo>
                  <a:pt x="83022" y="174223"/>
                </a:lnTo>
                <a:cubicBezTo>
                  <a:pt x="83132" y="174664"/>
                  <a:pt x="83132" y="175022"/>
                  <a:pt x="83242" y="175352"/>
                </a:cubicBezTo>
                <a:lnTo>
                  <a:pt x="85639" y="175352"/>
                </a:lnTo>
                <a:cubicBezTo>
                  <a:pt x="87844" y="175600"/>
                  <a:pt x="90021" y="175600"/>
                  <a:pt x="92087" y="175600"/>
                </a:cubicBezTo>
                <a:cubicBezTo>
                  <a:pt x="95283" y="175600"/>
                  <a:pt x="98507" y="175711"/>
                  <a:pt x="101731" y="175711"/>
                </a:cubicBezTo>
                <a:lnTo>
                  <a:pt x="104239" y="175711"/>
                </a:lnTo>
                <a:cubicBezTo>
                  <a:pt x="108510" y="175711"/>
                  <a:pt x="112753" y="175463"/>
                  <a:pt x="116996" y="175242"/>
                </a:cubicBezTo>
                <a:cubicBezTo>
                  <a:pt x="119283" y="175132"/>
                  <a:pt x="121708" y="175022"/>
                  <a:pt x="124105" y="174912"/>
                </a:cubicBezTo>
                <a:cubicBezTo>
                  <a:pt x="128018" y="174664"/>
                  <a:pt x="131931" y="174443"/>
                  <a:pt x="135816" y="174333"/>
                </a:cubicBezTo>
                <a:cubicBezTo>
                  <a:pt x="137903" y="174183"/>
                  <a:pt x="140031" y="174083"/>
                  <a:pt x="142182" y="174083"/>
                </a:cubicBezTo>
                <a:cubicBezTo>
                  <a:pt x="143579" y="174083"/>
                  <a:pt x="144986" y="174125"/>
                  <a:pt x="146397" y="174223"/>
                </a:cubicBezTo>
                <a:cubicBezTo>
                  <a:pt x="146773" y="174260"/>
                  <a:pt x="147153" y="174272"/>
                  <a:pt x="147534" y="174272"/>
                </a:cubicBezTo>
                <a:cubicBezTo>
                  <a:pt x="148298" y="174272"/>
                  <a:pt x="149069" y="174223"/>
                  <a:pt x="149841" y="174223"/>
                </a:cubicBezTo>
                <a:cubicBezTo>
                  <a:pt x="154663" y="173975"/>
                  <a:pt x="159485" y="173644"/>
                  <a:pt x="164307" y="173644"/>
                </a:cubicBezTo>
                <a:lnTo>
                  <a:pt x="170727" y="173644"/>
                </a:lnTo>
                <a:cubicBezTo>
                  <a:pt x="174860" y="173534"/>
                  <a:pt x="178993" y="173396"/>
                  <a:pt x="183126" y="173286"/>
                </a:cubicBezTo>
                <a:cubicBezTo>
                  <a:pt x="185992" y="173176"/>
                  <a:pt x="188858" y="173065"/>
                  <a:pt x="191723" y="172955"/>
                </a:cubicBezTo>
                <a:cubicBezTo>
                  <a:pt x="194616" y="172845"/>
                  <a:pt x="197372" y="172597"/>
                  <a:pt x="200127" y="172487"/>
                </a:cubicBezTo>
                <a:cubicBezTo>
                  <a:pt x="202414" y="172487"/>
                  <a:pt x="204591" y="172487"/>
                  <a:pt x="206768" y="172377"/>
                </a:cubicBezTo>
                <a:cubicBezTo>
                  <a:pt x="211480" y="172156"/>
                  <a:pt x="216191" y="171798"/>
                  <a:pt x="220903" y="171578"/>
                </a:cubicBezTo>
                <a:cubicBezTo>
                  <a:pt x="225725" y="171330"/>
                  <a:pt x="230657" y="170889"/>
                  <a:pt x="235479" y="170420"/>
                </a:cubicBezTo>
                <a:cubicBezTo>
                  <a:pt x="237656" y="170310"/>
                  <a:pt x="239723" y="169842"/>
                  <a:pt x="241789" y="169511"/>
                </a:cubicBezTo>
                <a:cubicBezTo>
                  <a:pt x="242947" y="169401"/>
                  <a:pt x="244076" y="169153"/>
                  <a:pt x="245234" y="168932"/>
                </a:cubicBezTo>
                <a:cubicBezTo>
                  <a:pt x="245922" y="168932"/>
                  <a:pt x="246611" y="168932"/>
                  <a:pt x="247300" y="169153"/>
                </a:cubicBezTo>
                <a:cubicBezTo>
                  <a:pt x="247410" y="169842"/>
                  <a:pt x="247521" y="170531"/>
                  <a:pt x="247521" y="171109"/>
                </a:cubicBezTo>
                <a:cubicBezTo>
                  <a:pt x="247521" y="172487"/>
                  <a:pt x="248209" y="173286"/>
                  <a:pt x="249146" y="174085"/>
                </a:cubicBezTo>
                <a:cubicBezTo>
                  <a:pt x="249620" y="174483"/>
                  <a:pt x="250145" y="174659"/>
                  <a:pt x="250651" y="174659"/>
                </a:cubicBezTo>
                <a:cubicBezTo>
                  <a:pt x="250881" y="174659"/>
                  <a:pt x="251107" y="174622"/>
                  <a:pt x="251323" y="174553"/>
                </a:cubicBezTo>
                <a:cubicBezTo>
                  <a:pt x="252343" y="174085"/>
                  <a:pt x="253169" y="173396"/>
                  <a:pt x="253390" y="172266"/>
                </a:cubicBezTo>
                <a:cubicBezTo>
                  <a:pt x="253610" y="170999"/>
                  <a:pt x="253279" y="169952"/>
                  <a:pt x="252232" y="169263"/>
                </a:cubicBezTo>
                <a:cubicBezTo>
                  <a:pt x="251654" y="168822"/>
                  <a:pt x="250965" y="168574"/>
                  <a:pt x="250276" y="168243"/>
                </a:cubicBezTo>
                <a:cubicBezTo>
                  <a:pt x="249945" y="168023"/>
                  <a:pt x="249587" y="167885"/>
                  <a:pt x="249256" y="167775"/>
                </a:cubicBezTo>
                <a:cubicBezTo>
                  <a:pt x="249256" y="163532"/>
                  <a:pt x="249146" y="159399"/>
                  <a:pt x="249146" y="155376"/>
                </a:cubicBezTo>
                <a:lnTo>
                  <a:pt x="249146" y="142866"/>
                </a:lnTo>
                <a:cubicBezTo>
                  <a:pt x="249036" y="138733"/>
                  <a:pt x="248898" y="134710"/>
                  <a:pt x="248898" y="130577"/>
                </a:cubicBezTo>
                <a:cubicBezTo>
                  <a:pt x="249036" y="125645"/>
                  <a:pt x="249036" y="120712"/>
                  <a:pt x="249146" y="115780"/>
                </a:cubicBezTo>
                <a:cubicBezTo>
                  <a:pt x="249146" y="114981"/>
                  <a:pt x="249036" y="114155"/>
                  <a:pt x="249036" y="113355"/>
                </a:cubicBezTo>
                <a:cubicBezTo>
                  <a:pt x="249146" y="109581"/>
                  <a:pt x="249146" y="105778"/>
                  <a:pt x="249256" y="102003"/>
                </a:cubicBezTo>
                <a:lnTo>
                  <a:pt x="249256" y="97512"/>
                </a:lnTo>
                <a:lnTo>
                  <a:pt x="249256" y="88116"/>
                </a:lnTo>
                <a:cubicBezTo>
                  <a:pt x="249256" y="86159"/>
                  <a:pt x="249256" y="84203"/>
                  <a:pt x="249367" y="82357"/>
                </a:cubicBezTo>
                <a:cubicBezTo>
                  <a:pt x="249367" y="80070"/>
                  <a:pt x="249477" y="77783"/>
                  <a:pt x="249477" y="75579"/>
                </a:cubicBezTo>
                <a:cubicBezTo>
                  <a:pt x="249587" y="73071"/>
                  <a:pt x="249587" y="70536"/>
                  <a:pt x="249725" y="68001"/>
                </a:cubicBezTo>
                <a:cubicBezTo>
                  <a:pt x="249835" y="63069"/>
                  <a:pt x="249945" y="58137"/>
                  <a:pt x="250056" y="53205"/>
                </a:cubicBezTo>
                <a:cubicBezTo>
                  <a:pt x="250166" y="50449"/>
                  <a:pt x="250166" y="47583"/>
                  <a:pt x="250276" y="44718"/>
                </a:cubicBezTo>
                <a:cubicBezTo>
                  <a:pt x="250414" y="40695"/>
                  <a:pt x="250744" y="36672"/>
                  <a:pt x="250855" y="32649"/>
                </a:cubicBezTo>
                <a:cubicBezTo>
                  <a:pt x="250965" y="30004"/>
                  <a:pt x="251213" y="27248"/>
                  <a:pt x="251213" y="24603"/>
                </a:cubicBezTo>
                <a:cubicBezTo>
                  <a:pt x="251323" y="20828"/>
                  <a:pt x="251433" y="17026"/>
                  <a:pt x="251433" y="13251"/>
                </a:cubicBezTo>
                <a:lnTo>
                  <a:pt x="251433" y="5315"/>
                </a:lnTo>
                <a:cubicBezTo>
                  <a:pt x="252122" y="4985"/>
                  <a:pt x="252811" y="4764"/>
                  <a:pt x="253390" y="4406"/>
                </a:cubicBezTo>
                <a:cubicBezTo>
                  <a:pt x="254547" y="3827"/>
                  <a:pt x="255098" y="2808"/>
                  <a:pt x="254988" y="1540"/>
                </a:cubicBezTo>
                <a:cubicBezTo>
                  <a:pt x="254907" y="617"/>
                  <a:pt x="254271" y="0"/>
                  <a:pt x="253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87641" y="3583800"/>
            <a:ext cx="803925" cy="1193275"/>
          </a:xfrm>
          <a:custGeom>
            <a:avLst/>
            <a:gdLst/>
            <a:ahLst/>
            <a:cxnLst/>
            <a:rect l="l" t="t" r="r" b="b"/>
            <a:pathLst>
              <a:path w="32157" h="47731" extrusionOk="0">
                <a:moveTo>
                  <a:pt x="3693" y="42489"/>
                </a:moveTo>
                <a:cubicBezTo>
                  <a:pt x="3803" y="43398"/>
                  <a:pt x="3583" y="44225"/>
                  <a:pt x="3225" y="45134"/>
                </a:cubicBezTo>
                <a:cubicBezTo>
                  <a:pt x="3004" y="45602"/>
                  <a:pt x="2756" y="45713"/>
                  <a:pt x="1957" y="45823"/>
                </a:cubicBezTo>
                <a:cubicBezTo>
                  <a:pt x="1847" y="45465"/>
                  <a:pt x="1737" y="45134"/>
                  <a:pt x="1737" y="44776"/>
                </a:cubicBezTo>
                <a:cubicBezTo>
                  <a:pt x="1626" y="43398"/>
                  <a:pt x="1957" y="42957"/>
                  <a:pt x="3445" y="42489"/>
                </a:cubicBezTo>
                <a:close/>
                <a:moveTo>
                  <a:pt x="2067" y="0"/>
                </a:moveTo>
                <a:cubicBezTo>
                  <a:pt x="1957" y="0"/>
                  <a:pt x="1847" y="248"/>
                  <a:pt x="1847" y="358"/>
                </a:cubicBezTo>
                <a:lnTo>
                  <a:pt x="1847" y="2893"/>
                </a:lnTo>
                <a:cubicBezTo>
                  <a:pt x="1847" y="4492"/>
                  <a:pt x="1737" y="6090"/>
                  <a:pt x="1847" y="7826"/>
                </a:cubicBezTo>
                <a:cubicBezTo>
                  <a:pt x="2067" y="11711"/>
                  <a:pt x="2315" y="15734"/>
                  <a:pt x="2536" y="19757"/>
                </a:cubicBezTo>
                <a:cubicBezTo>
                  <a:pt x="2756" y="22402"/>
                  <a:pt x="2894" y="25047"/>
                  <a:pt x="3225" y="27692"/>
                </a:cubicBezTo>
                <a:cubicBezTo>
                  <a:pt x="3693" y="31688"/>
                  <a:pt x="3803" y="35711"/>
                  <a:pt x="3803" y="39844"/>
                </a:cubicBezTo>
                <a:cubicBezTo>
                  <a:pt x="3803" y="40202"/>
                  <a:pt x="3693" y="40643"/>
                  <a:pt x="3693" y="41111"/>
                </a:cubicBezTo>
                <a:cubicBezTo>
                  <a:pt x="3225" y="41221"/>
                  <a:pt x="2756" y="41332"/>
                  <a:pt x="2315" y="41580"/>
                </a:cubicBezTo>
                <a:cubicBezTo>
                  <a:pt x="1737" y="41800"/>
                  <a:pt x="1158" y="42268"/>
                  <a:pt x="938" y="42957"/>
                </a:cubicBezTo>
                <a:cubicBezTo>
                  <a:pt x="827" y="43288"/>
                  <a:pt x="690" y="43536"/>
                  <a:pt x="469" y="43867"/>
                </a:cubicBezTo>
                <a:cubicBezTo>
                  <a:pt x="1" y="44776"/>
                  <a:pt x="249" y="45823"/>
                  <a:pt x="690" y="46732"/>
                </a:cubicBezTo>
                <a:cubicBezTo>
                  <a:pt x="1102" y="47360"/>
                  <a:pt x="1852" y="47730"/>
                  <a:pt x="2558" y="47730"/>
                </a:cubicBezTo>
                <a:cubicBezTo>
                  <a:pt x="3030" y="47730"/>
                  <a:pt x="3483" y="47565"/>
                  <a:pt x="3803" y="47201"/>
                </a:cubicBezTo>
                <a:cubicBezTo>
                  <a:pt x="4024" y="46980"/>
                  <a:pt x="4272" y="46732"/>
                  <a:pt x="4382" y="46402"/>
                </a:cubicBezTo>
                <a:cubicBezTo>
                  <a:pt x="4712" y="45602"/>
                  <a:pt x="4960" y="44776"/>
                  <a:pt x="5291" y="43867"/>
                </a:cubicBezTo>
                <a:cubicBezTo>
                  <a:pt x="5401" y="43398"/>
                  <a:pt x="5512" y="42957"/>
                  <a:pt x="5649" y="42599"/>
                </a:cubicBezTo>
                <a:lnTo>
                  <a:pt x="9094" y="42599"/>
                </a:lnTo>
                <a:cubicBezTo>
                  <a:pt x="9645" y="42599"/>
                  <a:pt x="10223" y="42709"/>
                  <a:pt x="10802" y="42847"/>
                </a:cubicBezTo>
                <a:cubicBezTo>
                  <a:pt x="12180" y="42957"/>
                  <a:pt x="13557" y="43178"/>
                  <a:pt x="15045" y="43398"/>
                </a:cubicBezTo>
                <a:cubicBezTo>
                  <a:pt x="16423" y="43536"/>
                  <a:pt x="17911" y="43646"/>
                  <a:pt x="19426" y="43867"/>
                </a:cubicBezTo>
                <a:cubicBezTo>
                  <a:pt x="23091" y="44445"/>
                  <a:pt x="26756" y="45024"/>
                  <a:pt x="30558" y="45465"/>
                </a:cubicBezTo>
                <a:cubicBezTo>
                  <a:pt x="30657" y="45506"/>
                  <a:pt x="30759" y="45522"/>
                  <a:pt x="30861" y="45522"/>
                </a:cubicBezTo>
                <a:cubicBezTo>
                  <a:pt x="31101" y="45522"/>
                  <a:pt x="31346" y="45432"/>
                  <a:pt x="31578" y="45354"/>
                </a:cubicBezTo>
                <a:cubicBezTo>
                  <a:pt x="31826" y="45354"/>
                  <a:pt x="32156" y="45244"/>
                  <a:pt x="32046" y="44776"/>
                </a:cubicBezTo>
                <a:cubicBezTo>
                  <a:pt x="31826" y="44776"/>
                  <a:pt x="31688" y="44666"/>
                  <a:pt x="31468" y="44666"/>
                </a:cubicBezTo>
                <a:cubicBezTo>
                  <a:pt x="29759" y="44445"/>
                  <a:pt x="28134" y="44087"/>
                  <a:pt x="26425" y="43867"/>
                </a:cubicBezTo>
                <a:cubicBezTo>
                  <a:pt x="24000" y="43536"/>
                  <a:pt x="21493" y="43178"/>
                  <a:pt x="18958" y="42709"/>
                </a:cubicBezTo>
                <a:cubicBezTo>
                  <a:pt x="17002" y="42379"/>
                  <a:pt x="15045" y="42158"/>
                  <a:pt x="13089" y="41690"/>
                </a:cubicBezTo>
                <a:cubicBezTo>
                  <a:pt x="11270" y="41221"/>
                  <a:pt x="9534" y="41001"/>
                  <a:pt x="7716" y="41001"/>
                </a:cubicBezTo>
                <a:cubicBezTo>
                  <a:pt x="7137" y="41001"/>
                  <a:pt x="6448" y="40891"/>
                  <a:pt x="5649" y="40780"/>
                </a:cubicBezTo>
                <a:lnTo>
                  <a:pt x="5649" y="38714"/>
                </a:lnTo>
                <a:cubicBezTo>
                  <a:pt x="5649" y="35711"/>
                  <a:pt x="5760" y="32735"/>
                  <a:pt x="5291" y="29759"/>
                </a:cubicBezTo>
                <a:cubicBezTo>
                  <a:pt x="5181" y="28381"/>
                  <a:pt x="5071" y="27114"/>
                  <a:pt x="4960" y="25846"/>
                </a:cubicBezTo>
                <a:cubicBezTo>
                  <a:pt x="4823" y="24248"/>
                  <a:pt x="4602" y="22622"/>
                  <a:pt x="4492" y="21134"/>
                </a:cubicBezTo>
                <a:cubicBezTo>
                  <a:pt x="4272" y="19288"/>
                  <a:pt x="3913" y="17470"/>
                  <a:pt x="3803" y="15623"/>
                </a:cubicBezTo>
                <a:cubicBezTo>
                  <a:pt x="3583" y="12400"/>
                  <a:pt x="3445" y="9203"/>
                  <a:pt x="3335" y="5979"/>
                </a:cubicBezTo>
                <a:cubicBezTo>
                  <a:pt x="3335" y="4133"/>
                  <a:pt x="3114" y="2425"/>
                  <a:pt x="2756" y="579"/>
                </a:cubicBezTo>
                <a:cubicBezTo>
                  <a:pt x="2756" y="469"/>
                  <a:pt x="2756" y="248"/>
                  <a:pt x="2646" y="248"/>
                </a:cubicBezTo>
                <a:cubicBezTo>
                  <a:pt x="2425" y="138"/>
                  <a:pt x="2315" y="0"/>
                  <a:pt x="20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7">
  <p:cSld name="CUSTOM_7">
    <p:spTree>
      <p:nvGrpSpPr>
        <p:cNvPr id="1" name="Shape 789"/>
        <p:cNvGrpSpPr/>
        <p:nvPr/>
      </p:nvGrpSpPr>
      <p:grpSpPr>
        <a:xfrm>
          <a:off x="0" y="0"/>
          <a:ext cx="0" cy="0"/>
          <a:chOff x="0" y="0"/>
          <a:chExt cx="0" cy="0"/>
        </a:xfrm>
      </p:grpSpPr>
      <p:sp>
        <p:nvSpPr>
          <p:cNvPr id="790" name="Google Shape;790;p20"/>
          <p:cNvSpPr/>
          <p:nvPr/>
        </p:nvSpPr>
        <p:spPr>
          <a:xfrm>
            <a:off x="-80100" y="215875"/>
            <a:ext cx="7683931" cy="4568114"/>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0"/>
          <p:cNvGrpSpPr/>
          <p:nvPr/>
        </p:nvGrpSpPr>
        <p:grpSpPr>
          <a:xfrm>
            <a:off x="35543" y="-11523"/>
            <a:ext cx="9005971" cy="5050147"/>
            <a:chOff x="35543" y="-11523"/>
            <a:chExt cx="9005971" cy="5050147"/>
          </a:xfrm>
        </p:grpSpPr>
        <p:sp>
          <p:nvSpPr>
            <p:cNvPr id="792" name="Google Shape;792;p20"/>
            <p:cNvSpPr/>
            <p:nvPr/>
          </p:nvSpPr>
          <p:spPr>
            <a:xfrm flipH="1">
              <a:off x="243584" y="989044"/>
              <a:ext cx="229237" cy="233977"/>
            </a:xfrm>
            <a:custGeom>
              <a:avLst/>
              <a:gdLst/>
              <a:ahLst/>
              <a:cxnLst/>
              <a:rect l="l" t="t" r="r" b="b"/>
              <a:pathLst>
                <a:path w="2950" h="3011" extrusionOk="0">
                  <a:moveTo>
                    <a:pt x="1728" y="1"/>
                  </a:moveTo>
                  <a:cubicBezTo>
                    <a:pt x="1656" y="1"/>
                    <a:pt x="1583" y="13"/>
                    <a:pt x="1508" y="42"/>
                  </a:cubicBezTo>
                  <a:cubicBezTo>
                    <a:pt x="1086" y="189"/>
                    <a:pt x="1060" y="592"/>
                    <a:pt x="1233" y="953"/>
                  </a:cubicBezTo>
                  <a:cubicBezTo>
                    <a:pt x="1233" y="994"/>
                    <a:pt x="1233" y="1014"/>
                    <a:pt x="1187" y="1035"/>
                  </a:cubicBezTo>
                  <a:cubicBezTo>
                    <a:pt x="1177" y="1047"/>
                    <a:pt x="1162" y="1054"/>
                    <a:pt x="1147" y="1054"/>
                  </a:cubicBezTo>
                  <a:cubicBezTo>
                    <a:pt x="1131" y="1054"/>
                    <a:pt x="1116" y="1047"/>
                    <a:pt x="1106" y="1035"/>
                  </a:cubicBezTo>
                  <a:cubicBezTo>
                    <a:pt x="975" y="944"/>
                    <a:pt x="645" y="783"/>
                    <a:pt x="390" y="783"/>
                  </a:cubicBezTo>
                  <a:cubicBezTo>
                    <a:pt x="229" y="783"/>
                    <a:pt x="99" y="847"/>
                    <a:pt x="67" y="1035"/>
                  </a:cubicBezTo>
                  <a:cubicBezTo>
                    <a:pt x="1" y="1356"/>
                    <a:pt x="383" y="1651"/>
                    <a:pt x="637" y="1799"/>
                  </a:cubicBezTo>
                  <a:cubicBezTo>
                    <a:pt x="933" y="1951"/>
                    <a:pt x="1254" y="1992"/>
                    <a:pt x="1569" y="2079"/>
                  </a:cubicBezTo>
                  <a:cubicBezTo>
                    <a:pt x="2104" y="2247"/>
                    <a:pt x="2272" y="2562"/>
                    <a:pt x="2252" y="3011"/>
                  </a:cubicBezTo>
                  <a:cubicBezTo>
                    <a:pt x="2715" y="2308"/>
                    <a:pt x="2949" y="1249"/>
                    <a:pt x="2486" y="505"/>
                  </a:cubicBezTo>
                  <a:cubicBezTo>
                    <a:pt x="2328" y="248"/>
                    <a:pt x="2045"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0"/>
            <p:cNvSpPr/>
            <p:nvPr/>
          </p:nvSpPr>
          <p:spPr>
            <a:xfrm flipH="1">
              <a:off x="7750856" y="2448207"/>
              <a:ext cx="16629" cy="8392"/>
            </a:xfrm>
            <a:custGeom>
              <a:avLst/>
              <a:gdLst/>
              <a:ahLst/>
              <a:cxnLst/>
              <a:rect l="l" t="t" r="r" b="b"/>
              <a:pathLst>
                <a:path w="214" h="108" extrusionOk="0">
                  <a:moveTo>
                    <a:pt x="0" y="0"/>
                  </a:moveTo>
                  <a:lnTo>
                    <a:pt x="0" y="0"/>
                  </a:lnTo>
                  <a:cubicBezTo>
                    <a:pt x="20" y="46"/>
                    <a:pt x="87" y="87"/>
                    <a:pt x="168" y="107"/>
                  </a:cubicBezTo>
                  <a:lnTo>
                    <a:pt x="214" y="107"/>
                  </a:lnTo>
                  <a:cubicBezTo>
                    <a:pt x="148" y="87"/>
                    <a:pt x="61" y="46"/>
                    <a:pt x="0"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flipH="1">
              <a:off x="6407293" y="210690"/>
              <a:ext cx="13133" cy="3652"/>
            </a:xfrm>
            <a:custGeom>
              <a:avLst/>
              <a:gdLst/>
              <a:ahLst/>
              <a:cxnLst/>
              <a:rect l="l" t="t" r="r" b="b"/>
              <a:pathLst>
                <a:path w="169" h="47" extrusionOk="0">
                  <a:moveTo>
                    <a:pt x="168" y="1"/>
                  </a:moveTo>
                  <a:cubicBezTo>
                    <a:pt x="130" y="1"/>
                    <a:pt x="91" y="19"/>
                    <a:pt x="49" y="42"/>
                  </a:cubicBezTo>
                  <a:lnTo>
                    <a:pt x="49" y="42"/>
                  </a:lnTo>
                  <a:cubicBezTo>
                    <a:pt x="96" y="34"/>
                    <a:pt x="138" y="16"/>
                    <a:pt x="168" y="1"/>
                  </a:cubicBezTo>
                  <a:close/>
                  <a:moveTo>
                    <a:pt x="49" y="42"/>
                  </a:moveTo>
                  <a:cubicBezTo>
                    <a:pt x="33" y="45"/>
                    <a:pt x="17" y="47"/>
                    <a:pt x="0" y="47"/>
                  </a:cubicBezTo>
                  <a:lnTo>
                    <a:pt x="41" y="47"/>
                  </a:lnTo>
                  <a:cubicBezTo>
                    <a:pt x="43" y="45"/>
                    <a:pt x="46" y="44"/>
                    <a:pt x="49" y="42"/>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flipH="1">
              <a:off x="5059549" y="573585"/>
              <a:ext cx="11112" cy="95891"/>
            </a:xfrm>
            <a:custGeom>
              <a:avLst/>
              <a:gdLst/>
              <a:ahLst/>
              <a:cxnLst/>
              <a:rect l="l" t="t" r="r" b="b"/>
              <a:pathLst>
                <a:path w="143" h="1234" extrusionOk="0">
                  <a:moveTo>
                    <a:pt x="87" y="1"/>
                  </a:moveTo>
                  <a:cubicBezTo>
                    <a:pt x="87" y="385"/>
                    <a:pt x="102" y="789"/>
                    <a:pt x="50" y="1082"/>
                  </a:cubicBezTo>
                  <a:lnTo>
                    <a:pt x="50" y="1082"/>
                  </a:lnTo>
                  <a:cubicBezTo>
                    <a:pt x="143" y="740"/>
                    <a:pt x="122" y="369"/>
                    <a:pt x="87" y="1"/>
                  </a:cubicBezTo>
                  <a:close/>
                  <a:moveTo>
                    <a:pt x="50" y="1082"/>
                  </a:moveTo>
                  <a:cubicBezTo>
                    <a:pt x="38" y="1126"/>
                    <a:pt x="24" y="1169"/>
                    <a:pt x="8" y="1212"/>
                  </a:cubicBezTo>
                  <a:lnTo>
                    <a:pt x="8" y="1212"/>
                  </a:lnTo>
                  <a:cubicBezTo>
                    <a:pt x="11" y="1210"/>
                    <a:pt x="15" y="1208"/>
                    <a:pt x="21" y="1208"/>
                  </a:cubicBezTo>
                  <a:cubicBezTo>
                    <a:pt x="32" y="1169"/>
                    <a:pt x="42" y="1127"/>
                    <a:pt x="50" y="1082"/>
                  </a:cubicBezTo>
                  <a:close/>
                  <a:moveTo>
                    <a:pt x="8" y="1212"/>
                  </a:moveTo>
                  <a:cubicBezTo>
                    <a:pt x="0" y="1220"/>
                    <a:pt x="0" y="1233"/>
                    <a:pt x="0" y="1233"/>
                  </a:cubicBezTo>
                  <a:cubicBezTo>
                    <a:pt x="3" y="1226"/>
                    <a:pt x="6" y="1219"/>
                    <a:pt x="8" y="1212"/>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p:nvPr/>
          </p:nvSpPr>
          <p:spPr>
            <a:xfrm flipH="1">
              <a:off x="8488067" y="2474705"/>
              <a:ext cx="67761" cy="52686"/>
            </a:xfrm>
            <a:custGeom>
              <a:avLst/>
              <a:gdLst/>
              <a:ahLst/>
              <a:cxnLst/>
              <a:rect l="l" t="t" r="r" b="b"/>
              <a:pathLst>
                <a:path w="872" h="678" extrusionOk="0">
                  <a:moveTo>
                    <a:pt x="428" y="1"/>
                  </a:moveTo>
                  <a:cubicBezTo>
                    <a:pt x="1" y="1"/>
                    <a:pt x="1" y="678"/>
                    <a:pt x="428" y="678"/>
                  </a:cubicBezTo>
                  <a:cubicBezTo>
                    <a:pt x="871" y="678"/>
                    <a:pt x="871"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0"/>
            <p:cNvSpPr/>
            <p:nvPr/>
          </p:nvSpPr>
          <p:spPr>
            <a:xfrm flipH="1">
              <a:off x="7508642" y="3088130"/>
              <a:ext cx="67761" cy="52686"/>
            </a:xfrm>
            <a:custGeom>
              <a:avLst/>
              <a:gdLst/>
              <a:ahLst/>
              <a:cxnLst/>
              <a:rect l="l" t="t" r="r" b="b"/>
              <a:pathLst>
                <a:path w="872" h="678" extrusionOk="0">
                  <a:moveTo>
                    <a:pt x="429" y="0"/>
                  </a:moveTo>
                  <a:cubicBezTo>
                    <a:pt x="1" y="0"/>
                    <a:pt x="1" y="677"/>
                    <a:pt x="429" y="677"/>
                  </a:cubicBezTo>
                  <a:cubicBezTo>
                    <a:pt x="872" y="677"/>
                    <a:pt x="872"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flipH="1">
              <a:off x="8131934" y="1346855"/>
              <a:ext cx="67761" cy="52686"/>
            </a:xfrm>
            <a:custGeom>
              <a:avLst/>
              <a:gdLst/>
              <a:ahLst/>
              <a:cxnLst/>
              <a:rect l="l" t="t" r="r" b="b"/>
              <a:pathLst>
                <a:path w="872" h="678" extrusionOk="0">
                  <a:moveTo>
                    <a:pt x="429" y="1"/>
                  </a:moveTo>
                  <a:cubicBezTo>
                    <a:pt x="1" y="1"/>
                    <a:pt x="1" y="678"/>
                    <a:pt x="429" y="678"/>
                  </a:cubicBezTo>
                  <a:cubicBezTo>
                    <a:pt x="872" y="678"/>
                    <a:pt x="872"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flipH="1">
              <a:off x="7221745" y="1089642"/>
              <a:ext cx="67761" cy="52686"/>
            </a:xfrm>
            <a:custGeom>
              <a:avLst/>
              <a:gdLst/>
              <a:ahLst/>
              <a:cxnLst/>
              <a:rect l="l" t="t" r="r" b="b"/>
              <a:pathLst>
                <a:path w="872" h="678" extrusionOk="0">
                  <a:moveTo>
                    <a:pt x="429" y="0"/>
                  </a:moveTo>
                  <a:cubicBezTo>
                    <a:pt x="1" y="0"/>
                    <a:pt x="1" y="678"/>
                    <a:pt x="429" y="678"/>
                  </a:cubicBezTo>
                  <a:cubicBezTo>
                    <a:pt x="872" y="678"/>
                    <a:pt x="872"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flipH="1">
              <a:off x="7330536" y="357558"/>
              <a:ext cx="67761" cy="52686"/>
            </a:xfrm>
            <a:custGeom>
              <a:avLst/>
              <a:gdLst/>
              <a:ahLst/>
              <a:cxnLst/>
              <a:rect l="l" t="t" r="r" b="b"/>
              <a:pathLst>
                <a:path w="872" h="678" extrusionOk="0">
                  <a:moveTo>
                    <a:pt x="428" y="0"/>
                  </a:moveTo>
                  <a:cubicBezTo>
                    <a:pt x="0" y="0"/>
                    <a:pt x="0" y="678"/>
                    <a:pt x="428" y="678"/>
                  </a:cubicBezTo>
                  <a:cubicBezTo>
                    <a:pt x="871" y="678"/>
                    <a:pt x="871"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flipH="1">
              <a:off x="6055138" y="219005"/>
              <a:ext cx="64186" cy="62632"/>
            </a:xfrm>
            <a:custGeom>
              <a:avLst/>
              <a:gdLst/>
              <a:ahLst/>
              <a:cxnLst/>
              <a:rect l="l" t="t" r="r" b="b"/>
              <a:pathLst>
                <a:path w="826" h="806" extrusionOk="0">
                  <a:moveTo>
                    <a:pt x="341" y="1"/>
                  </a:moveTo>
                  <a:cubicBezTo>
                    <a:pt x="168" y="1"/>
                    <a:pt x="0" y="169"/>
                    <a:pt x="0" y="342"/>
                  </a:cubicBezTo>
                  <a:cubicBezTo>
                    <a:pt x="0" y="469"/>
                    <a:pt x="87" y="597"/>
                    <a:pt x="189" y="637"/>
                  </a:cubicBezTo>
                  <a:cubicBezTo>
                    <a:pt x="234" y="744"/>
                    <a:pt x="341" y="805"/>
                    <a:pt x="469" y="805"/>
                  </a:cubicBezTo>
                  <a:cubicBezTo>
                    <a:pt x="657" y="805"/>
                    <a:pt x="825" y="658"/>
                    <a:pt x="805" y="469"/>
                  </a:cubicBezTo>
                  <a:cubicBezTo>
                    <a:pt x="805" y="322"/>
                    <a:pt x="723" y="169"/>
                    <a:pt x="596" y="87"/>
                  </a:cubicBezTo>
                  <a:cubicBezTo>
                    <a:pt x="509" y="42"/>
                    <a:pt x="423"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flipH="1">
              <a:off x="1638174" y="357561"/>
              <a:ext cx="67761" cy="52686"/>
            </a:xfrm>
            <a:custGeom>
              <a:avLst/>
              <a:gdLst/>
              <a:ahLst/>
              <a:cxnLst/>
              <a:rect l="l" t="t" r="r" b="b"/>
              <a:pathLst>
                <a:path w="872" h="678" extrusionOk="0">
                  <a:moveTo>
                    <a:pt x="428" y="0"/>
                  </a:moveTo>
                  <a:cubicBezTo>
                    <a:pt x="0" y="0"/>
                    <a:pt x="0" y="677"/>
                    <a:pt x="428" y="677"/>
                  </a:cubicBezTo>
                  <a:cubicBezTo>
                    <a:pt x="871" y="677"/>
                    <a:pt x="871"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flipH="1">
              <a:off x="3758874" y="423752"/>
              <a:ext cx="52763" cy="62632"/>
            </a:xfrm>
            <a:custGeom>
              <a:avLst/>
              <a:gdLst/>
              <a:ahLst/>
              <a:cxnLst/>
              <a:rect l="l" t="t" r="r" b="b"/>
              <a:pathLst>
                <a:path w="679" h="806" extrusionOk="0">
                  <a:moveTo>
                    <a:pt x="342" y="0"/>
                  </a:moveTo>
                  <a:cubicBezTo>
                    <a:pt x="169" y="0"/>
                    <a:pt x="1" y="168"/>
                    <a:pt x="1" y="342"/>
                  </a:cubicBezTo>
                  <a:lnTo>
                    <a:pt x="1" y="469"/>
                  </a:lnTo>
                  <a:cubicBezTo>
                    <a:pt x="1" y="657"/>
                    <a:pt x="169" y="805"/>
                    <a:pt x="342" y="805"/>
                  </a:cubicBezTo>
                  <a:cubicBezTo>
                    <a:pt x="530" y="805"/>
                    <a:pt x="678" y="657"/>
                    <a:pt x="678" y="469"/>
                  </a:cubicBezTo>
                  <a:lnTo>
                    <a:pt x="678" y="342"/>
                  </a:lnTo>
                  <a:cubicBezTo>
                    <a:pt x="678" y="168"/>
                    <a:pt x="530"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flipH="1">
              <a:off x="1343707" y="4749552"/>
              <a:ext cx="67761" cy="52763"/>
            </a:xfrm>
            <a:custGeom>
              <a:avLst/>
              <a:gdLst/>
              <a:ahLst/>
              <a:cxnLst/>
              <a:rect l="l" t="t" r="r" b="b"/>
              <a:pathLst>
                <a:path w="872" h="679" extrusionOk="0">
                  <a:moveTo>
                    <a:pt x="429" y="1"/>
                  </a:moveTo>
                  <a:cubicBezTo>
                    <a:pt x="1" y="1"/>
                    <a:pt x="1" y="678"/>
                    <a:pt x="429" y="678"/>
                  </a:cubicBezTo>
                  <a:cubicBezTo>
                    <a:pt x="872" y="678"/>
                    <a:pt x="872"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flipH="1">
              <a:off x="8706217" y="186139"/>
              <a:ext cx="67683" cy="52763"/>
            </a:xfrm>
            <a:custGeom>
              <a:avLst/>
              <a:gdLst/>
              <a:ahLst/>
              <a:cxnLst/>
              <a:rect l="l" t="t" r="r" b="b"/>
              <a:pathLst>
                <a:path w="871" h="679" extrusionOk="0">
                  <a:moveTo>
                    <a:pt x="428" y="1"/>
                  </a:moveTo>
                  <a:cubicBezTo>
                    <a:pt x="0" y="1"/>
                    <a:pt x="0" y="678"/>
                    <a:pt x="428" y="678"/>
                  </a:cubicBezTo>
                  <a:cubicBezTo>
                    <a:pt x="871" y="678"/>
                    <a:pt x="871"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flipH="1">
              <a:off x="8488067" y="3137552"/>
              <a:ext cx="67761" cy="52686"/>
            </a:xfrm>
            <a:custGeom>
              <a:avLst/>
              <a:gdLst/>
              <a:ahLst/>
              <a:cxnLst/>
              <a:rect l="l" t="t" r="r" b="b"/>
              <a:pathLst>
                <a:path w="872" h="678" extrusionOk="0">
                  <a:moveTo>
                    <a:pt x="428" y="1"/>
                  </a:moveTo>
                  <a:cubicBezTo>
                    <a:pt x="1" y="1"/>
                    <a:pt x="1" y="678"/>
                    <a:pt x="428" y="678"/>
                  </a:cubicBezTo>
                  <a:cubicBezTo>
                    <a:pt x="871" y="678"/>
                    <a:pt x="871"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flipH="1">
              <a:off x="7607563" y="2632996"/>
              <a:ext cx="67761" cy="52686"/>
            </a:xfrm>
            <a:custGeom>
              <a:avLst/>
              <a:gdLst/>
              <a:ahLst/>
              <a:cxnLst/>
              <a:rect l="l" t="t" r="r" b="b"/>
              <a:pathLst>
                <a:path w="872" h="678" extrusionOk="0">
                  <a:moveTo>
                    <a:pt x="428" y="1"/>
                  </a:moveTo>
                  <a:cubicBezTo>
                    <a:pt x="1" y="1"/>
                    <a:pt x="1" y="678"/>
                    <a:pt x="428" y="678"/>
                  </a:cubicBezTo>
                  <a:cubicBezTo>
                    <a:pt x="871" y="678"/>
                    <a:pt x="871"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flipH="1">
              <a:off x="688500" y="565517"/>
              <a:ext cx="67761" cy="52763"/>
            </a:xfrm>
            <a:custGeom>
              <a:avLst/>
              <a:gdLst/>
              <a:ahLst/>
              <a:cxnLst/>
              <a:rect l="l" t="t" r="r" b="b"/>
              <a:pathLst>
                <a:path w="872" h="679" extrusionOk="0">
                  <a:moveTo>
                    <a:pt x="428" y="1"/>
                  </a:moveTo>
                  <a:cubicBezTo>
                    <a:pt x="0" y="1"/>
                    <a:pt x="0" y="678"/>
                    <a:pt x="428" y="678"/>
                  </a:cubicBezTo>
                  <a:cubicBezTo>
                    <a:pt x="871" y="678"/>
                    <a:pt x="871"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flipH="1">
              <a:off x="7238919" y="1234101"/>
              <a:ext cx="391646" cy="415191"/>
            </a:xfrm>
            <a:custGeom>
              <a:avLst/>
              <a:gdLst/>
              <a:ahLst/>
              <a:cxnLst/>
              <a:rect l="l" t="t" r="r" b="b"/>
              <a:pathLst>
                <a:path w="5040" h="5343" extrusionOk="0">
                  <a:moveTo>
                    <a:pt x="2332" y="1090"/>
                  </a:moveTo>
                  <a:lnTo>
                    <a:pt x="2332" y="1090"/>
                  </a:lnTo>
                  <a:cubicBezTo>
                    <a:pt x="2567" y="1238"/>
                    <a:pt x="2801" y="1472"/>
                    <a:pt x="2989" y="1747"/>
                  </a:cubicBezTo>
                  <a:cubicBezTo>
                    <a:pt x="2821" y="1874"/>
                    <a:pt x="2653" y="1961"/>
                    <a:pt x="2460" y="2048"/>
                  </a:cubicBezTo>
                  <a:cubicBezTo>
                    <a:pt x="2419" y="1727"/>
                    <a:pt x="2373" y="1411"/>
                    <a:pt x="2332" y="1090"/>
                  </a:cubicBezTo>
                  <a:close/>
                  <a:moveTo>
                    <a:pt x="1782" y="1009"/>
                  </a:moveTo>
                  <a:cubicBezTo>
                    <a:pt x="1655" y="1324"/>
                    <a:pt x="1548" y="1727"/>
                    <a:pt x="1507" y="2154"/>
                  </a:cubicBezTo>
                  <a:cubicBezTo>
                    <a:pt x="1314" y="2129"/>
                    <a:pt x="1126" y="2068"/>
                    <a:pt x="952" y="1981"/>
                  </a:cubicBezTo>
                  <a:cubicBezTo>
                    <a:pt x="1080" y="1579"/>
                    <a:pt x="1380" y="1217"/>
                    <a:pt x="1737" y="1009"/>
                  </a:cubicBezTo>
                  <a:close/>
                  <a:moveTo>
                    <a:pt x="1971" y="1009"/>
                  </a:moveTo>
                  <a:cubicBezTo>
                    <a:pt x="2037" y="1391"/>
                    <a:pt x="2078" y="1747"/>
                    <a:pt x="2144" y="2129"/>
                  </a:cubicBezTo>
                  <a:cubicBezTo>
                    <a:pt x="1991" y="2154"/>
                    <a:pt x="1844" y="2175"/>
                    <a:pt x="1676" y="2175"/>
                  </a:cubicBezTo>
                  <a:cubicBezTo>
                    <a:pt x="1737" y="1727"/>
                    <a:pt x="1844" y="1284"/>
                    <a:pt x="1971" y="1009"/>
                  </a:cubicBezTo>
                  <a:close/>
                  <a:moveTo>
                    <a:pt x="2472" y="845"/>
                  </a:moveTo>
                  <a:cubicBezTo>
                    <a:pt x="3111" y="845"/>
                    <a:pt x="3738" y="1231"/>
                    <a:pt x="4008" y="1813"/>
                  </a:cubicBezTo>
                  <a:cubicBezTo>
                    <a:pt x="3881" y="2088"/>
                    <a:pt x="3713" y="2323"/>
                    <a:pt x="3499" y="2491"/>
                  </a:cubicBezTo>
                  <a:cubicBezTo>
                    <a:pt x="3438" y="2256"/>
                    <a:pt x="3331" y="2027"/>
                    <a:pt x="3203" y="1813"/>
                  </a:cubicBezTo>
                  <a:cubicBezTo>
                    <a:pt x="3331" y="1686"/>
                    <a:pt x="3458" y="1538"/>
                    <a:pt x="3544" y="1391"/>
                  </a:cubicBezTo>
                  <a:cubicBezTo>
                    <a:pt x="3586" y="1318"/>
                    <a:pt x="3532" y="1255"/>
                    <a:pt x="3472" y="1255"/>
                  </a:cubicBezTo>
                  <a:cubicBezTo>
                    <a:pt x="3443" y="1255"/>
                    <a:pt x="3413" y="1269"/>
                    <a:pt x="3392" y="1304"/>
                  </a:cubicBezTo>
                  <a:cubicBezTo>
                    <a:pt x="3310" y="1431"/>
                    <a:pt x="3224" y="1559"/>
                    <a:pt x="3096" y="1666"/>
                  </a:cubicBezTo>
                  <a:cubicBezTo>
                    <a:pt x="2862" y="1324"/>
                    <a:pt x="2587" y="1049"/>
                    <a:pt x="2292" y="902"/>
                  </a:cubicBezTo>
                  <a:lnTo>
                    <a:pt x="2292" y="856"/>
                  </a:lnTo>
                  <a:cubicBezTo>
                    <a:pt x="2352" y="849"/>
                    <a:pt x="2412" y="845"/>
                    <a:pt x="2472" y="845"/>
                  </a:cubicBezTo>
                  <a:close/>
                  <a:moveTo>
                    <a:pt x="3076" y="1900"/>
                  </a:moveTo>
                  <a:cubicBezTo>
                    <a:pt x="3203" y="2129"/>
                    <a:pt x="3310" y="2363"/>
                    <a:pt x="3351" y="2598"/>
                  </a:cubicBezTo>
                  <a:cubicBezTo>
                    <a:pt x="3117" y="2766"/>
                    <a:pt x="2842" y="2893"/>
                    <a:pt x="2546" y="2959"/>
                  </a:cubicBezTo>
                  <a:cubicBezTo>
                    <a:pt x="2526" y="2704"/>
                    <a:pt x="2501" y="2450"/>
                    <a:pt x="2480" y="2216"/>
                  </a:cubicBezTo>
                  <a:cubicBezTo>
                    <a:pt x="2694" y="2129"/>
                    <a:pt x="2908" y="2027"/>
                    <a:pt x="3076" y="1900"/>
                  </a:cubicBezTo>
                  <a:close/>
                  <a:moveTo>
                    <a:pt x="912" y="2154"/>
                  </a:moveTo>
                  <a:cubicBezTo>
                    <a:pt x="1080" y="2236"/>
                    <a:pt x="1294" y="2302"/>
                    <a:pt x="1507" y="2323"/>
                  </a:cubicBezTo>
                  <a:cubicBezTo>
                    <a:pt x="1482" y="2557"/>
                    <a:pt x="1507" y="2791"/>
                    <a:pt x="1548" y="3000"/>
                  </a:cubicBezTo>
                  <a:cubicBezTo>
                    <a:pt x="1355" y="2979"/>
                    <a:pt x="1166" y="2939"/>
                    <a:pt x="998" y="2893"/>
                  </a:cubicBezTo>
                  <a:lnTo>
                    <a:pt x="932" y="2893"/>
                  </a:lnTo>
                  <a:cubicBezTo>
                    <a:pt x="912" y="2811"/>
                    <a:pt x="891" y="2725"/>
                    <a:pt x="871" y="2638"/>
                  </a:cubicBezTo>
                  <a:cubicBezTo>
                    <a:pt x="845" y="2470"/>
                    <a:pt x="871" y="2302"/>
                    <a:pt x="912" y="2154"/>
                  </a:cubicBezTo>
                  <a:close/>
                  <a:moveTo>
                    <a:pt x="2164" y="2302"/>
                  </a:moveTo>
                  <a:cubicBezTo>
                    <a:pt x="2185" y="2536"/>
                    <a:pt x="2205" y="2766"/>
                    <a:pt x="2226" y="3000"/>
                  </a:cubicBezTo>
                  <a:cubicBezTo>
                    <a:pt x="2037" y="3020"/>
                    <a:pt x="1864" y="3020"/>
                    <a:pt x="1696" y="3020"/>
                  </a:cubicBezTo>
                  <a:cubicBezTo>
                    <a:pt x="1655" y="2811"/>
                    <a:pt x="1655" y="2577"/>
                    <a:pt x="1676" y="2343"/>
                  </a:cubicBezTo>
                  <a:cubicBezTo>
                    <a:pt x="1823" y="2343"/>
                    <a:pt x="1991" y="2323"/>
                    <a:pt x="2164" y="2302"/>
                  </a:cubicBezTo>
                  <a:close/>
                  <a:moveTo>
                    <a:pt x="2226" y="3173"/>
                  </a:moveTo>
                  <a:cubicBezTo>
                    <a:pt x="2226" y="3361"/>
                    <a:pt x="2246" y="3555"/>
                    <a:pt x="2246" y="3743"/>
                  </a:cubicBezTo>
                  <a:cubicBezTo>
                    <a:pt x="1971" y="3682"/>
                    <a:pt x="1823" y="3468"/>
                    <a:pt x="1737" y="3193"/>
                  </a:cubicBezTo>
                  <a:cubicBezTo>
                    <a:pt x="1910" y="3193"/>
                    <a:pt x="2057" y="3193"/>
                    <a:pt x="2226" y="3173"/>
                  </a:cubicBezTo>
                  <a:close/>
                  <a:moveTo>
                    <a:pt x="3392" y="2791"/>
                  </a:moveTo>
                  <a:cubicBezTo>
                    <a:pt x="3417" y="3254"/>
                    <a:pt x="3224" y="3657"/>
                    <a:pt x="2628" y="3764"/>
                  </a:cubicBezTo>
                  <a:lnTo>
                    <a:pt x="2567" y="3764"/>
                  </a:lnTo>
                  <a:lnTo>
                    <a:pt x="2567" y="3127"/>
                  </a:lnTo>
                  <a:cubicBezTo>
                    <a:pt x="2862" y="3066"/>
                    <a:pt x="3137" y="2959"/>
                    <a:pt x="3392" y="2791"/>
                  </a:cubicBezTo>
                  <a:close/>
                  <a:moveTo>
                    <a:pt x="998" y="3066"/>
                  </a:moveTo>
                  <a:lnTo>
                    <a:pt x="998" y="3066"/>
                  </a:lnTo>
                  <a:cubicBezTo>
                    <a:pt x="1187" y="3127"/>
                    <a:pt x="1380" y="3148"/>
                    <a:pt x="1569" y="3173"/>
                  </a:cubicBezTo>
                  <a:cubicBezTo>
                    <a:pt x="1676" y="3529"/>
                    <a:pt x="1889" y="3810"/>
                    <a:pt x="2226" y="3911"/>
                  </a:cubicBezTo>
                  <a:lnTo>
                    <a:pt x="2226" y="4018"/>
                  </a:lnTo>
                  <a:cubicBezTo>
                    <a:pt x="1676" y="3937"/>
                    <a:pt x="1207" y="3575"/>
                    <a:pt x="998" y="3066"/>
                  </a:cubicBezTo>
                  <a:close/>
                  <a:moveTo>
                    <a:pt x="4094" y="2027"/>
                  </a:moveTo>
                  <a:cubicBezTo>
                    <a:pt x="4115" y="2129"/>
                    <a:pt x="4135" y="2256"/>
                    <a:pt x="4156" y="2363"/>
                  </a:cubicBezTo>
                  <a:cubicBezTo>
                    <a:pt x="4201" y="3234"/>
                    <a:pt x="3417" y="3937"/>
                    <a:pt x="2607" y="4018"/>
                  </a:cubicBezTo>
                  <a:lnTo>
                    <a:pt x="2567" y="4018"/>
                  </a:lnTo>
                  <a:lnTo>
                    <a:pt x="2567" y="3937"/>
                  </a:lnTo>
                  <a:cubicBezTo>
                    <a:pt x="2628" y="3937"/>
                    <a:pt x="2694" y="3911"/>
                    <a:pt x="2755" y="3911"/>
                  </a:cubicBezTo>
                  <a:cubicBezTo>
                    <a:pt x="3478" y="3784"/>
                    <a:pt x="3646" y="3254"/>
                    <a:pt x="3544" y="2684"/>
                  </a:cubicBezTo>
                  <a:cubicBezTo>
                    <a:pt x="3774" y="2511"/>
                    <a:pt x="3947" y="2302"/>
                    <a:pt x="4094" y="2027"/>
                  </a:cubicBezTo>
                  <a:close/>
                  <a:moveTo>
                    <a:pt x="1823" y="219"/>
                  </a:moveTo>
                  <a:cubicBezTo>
                    <a:pt x="1864" y="392"/>
                    <a:pt x="1889" y="560"/>
                    <a:pt x="1930" y="729"/>
                  </a:cubicBezTo>
                  <a:cubicBezTo>
                    <a:pt x="1126" y="1049"/>
                    <a:pt x="570" y="1874"/>
                    <a:pt x="718" y="2745"/>
                  </a:cubicBezTo>
                  <a:cubicBezTo>
                    <a:pt x="845" y="3509"/>
                    <a:pt x="1482" y="4085"/>
                    <a:pt x="2226" y="4191"/>
                  </a:cubicBezTo>
                  <a:cubicBezTo>
                    <a:pt x="2226" y="4319"/>
                    <a:pt x="2205" y="4446"/>
                    <a:pt x="2205" y="4573"/>
                  </a:cubicBezTo>
                  <a:cubicBezTo>
                    <a:pt x="1166" y="4380"/>
                    <a:pt x="382" y="3555"/>
                    <a:pt x="275" y="2491"/>
                  </a:cubicBezTo>
                  <a:cubicBezTo>
                    <a:pt x="168" y="1431"/>
                    <a:pt x="1019" y="754"/>
                    <a:pt x="1823" y="219"/>
                  </a:cubicBezTo>
                  <a:close/>
                  <a:moveTo>
                    <a:pt x="2006" y="0"/>
                  </a:moveTo>
                  <a:cubicBezTo>
                    <a:pt x="1964" y="0"/>
                    <a:pt x="1921" y="17"/>
                    <a:pt x="1889" y="51"/>
                  </a:cubicBezTo>
                  <a:cubicBezTo>
                    <a:pt x="1877" y="41"/>
                    <a:pt x="1860" y="36"/>
                    <a:pt x="1844" y="36"/>
                  </a:cubicBezTo>
                  <a:cubicBezTo>
                    <a:pt x="1828" y="36"/>
                    <a:pt x="1813" y="41"/>
                    <a:pt x="1803" y="51"/>
                  </a:cubicBezTo>
                  <a:cubicBezTo>
                    <a:pt x="845" y="647"/>
                    <a:pt x="0" y="1391"/>
                    <a:pt x="127" y="2618"/>
                  </a:cubicBezTo>
                  <a:cubicBezTo>
                    <a:pt x="234" y="3703"/>
                    <a:pt x="1126" y="4573"/>
                    <a:pt x="2164" y="4741"/>
                  </a:cubicBezTo>
                  <a:lnTo>
                    <a:pt x="2185" y="4741"/>
                  </a:lnTo>
                  <a:cubicBezTo>
                    <a:pt x="2164" y="4848"/>
                    <a:pt x="2144" y="4955"/>
                    <a:pt x="2144" y="5083"/>
                  </a:cubicBezTo>
                  <a:cubicBezTo>
                    <a:pt x="2119" y="5164"/>
                    <a:pt x="2185" y="5251"/>
                    <a:pt x="2271" y="5271"/>
                  </a:cubicBezTo>
                  <a:cubicBezTo>
                    <a:pt x="2288" y="5305"/>
                    <a:pt x="2319" y="5342"/>
                    <a:pt x="2367" y="5342"/>
                  </a:cubicBezTo>
                  <a:cubicBezTo>
                    <a:pt x="2377" y="5342"/>
                    <a:pt x="2387" y="5341"/>
                    <a:pt x="2399" y="5337"/>
                  </a:cubicBezTo>
                  <a:cubicBezTo>
                    <a:pt x="3351" y="5230"/>
                    <a:pt x="4094" y="4487"/>
                    <a:pt x="4879" y="3998"/>
                  </a:cubicBezTo>
                  <a:cubicBezTo>
                    <a:pt x="5039" y="3892"/>
                    <a:pt x="4948" y="3671"/>
                    <a:pt x="4804" y="3671"/>
                  </a:cubicBezTo>
                  <a:cubicBezTo>
                    <a:pt x="4775" y="3671"/>
                    <a:pt x="4743" y="3681"/>
                    <a:pt x="4711" y="3703"/>
                  </a:cubicBezTo>
                  <a:cubicBezTo>
                    <a:pt x="4028" y="4125"/>
                    <a:pt x="3310" y="4848"/>
                    <a:pt x="2480" y="4996"/>
                  </a:cubicBezTo>
                  <a:cubicBezTo>
                    <a:pt x="2526" y="4721"/>
                    <a:pt x="2546" y="4466"/>
                    <a:pt x="2567" y="4191"/>
                  </a:cubicBezTo>
                  <a:cubicBezTo>
                    <a:pt x="2628" y="4191"/>
                    <a:pt x="2674" y="4191"/>
                    <a:pt x="2735" y="4166"/>
                  </a:cubicBezTo>
                  <a:cubicBezTo>
                    <a:pt x="3692" y="4018"/>
                    <a:pt x="4436" y="3173"/>
                    <a:pt x="4308" y="2195"/>
                  </a:cubicBezTo>
                  <a:cubicBezTo>
                    <a:pt x="4192" y="1284"/>
                    <a:pt x="3351" y="692"/>
                    <a:pt x="2512" y="692"/>
                  </a:cubicBezTo>
                  <a:cubicBezTo>
                    <a:pt x="2431" y="692"/>
                    <a:pt x="2351" y="697"/>
                    <a:pt x="2271" y="708"/>
                  </a:cubicBezTo>
                  <a:cubicBezTo>
                    <a:pt x="2226" y="520"/>
                    <a:pt x="2185" y="306"/>
                    <a:pt x="2164" y="117"/>
                  </a:cubicBezTo>
                  <a:cubicBezTo>
                    <a:pt x="2137" y="40"/>
                    <a:pt x="2071" y="0"/>
                    <a:pt x="2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20"/>
            <p:cNvGrpSpPr/>
            <p:nvPr/>
          </p:nvGrpSpPr>
          <p:grpSpPr>
            <a:xfrm flipH="1">
              <a:off x="7097289" y="3574530"/>
              <a:ext cx="316658" cy="299018"/>
              <a:chOff x="1775741" y="3070880"/>
              <a:chExt cx="316658" cy="299018"/>
            </a:xfrm>
          </p:grpSpPr>
          <p:sp>
            <p:nvSpPr>
              <p:cNvPr id="811" name="Google Shape;811;p20"/>
              <p:cNvSpPr/>
              <p:nvPr/>
            </p:nvSpPr>
            <p:spPr>
              <a:xfrm>
                <a:off x="1908155" y="3201740"/>
                <a:ext cx="42584" cy="32559"/>
              </a:xfrm>
              <a:custGeom>
                <a:avLst/>
                <a:gdLst/>
                <a:ahLst/>
                <a:cxnLst/>
                <a:rect l="l" t="t" r="r" b="b"/>
                <a:pathLst>
                  <a:path w="548" h="419" extrusionOk="0">
                    <a:moveTo>
                      <a:pt x="293" y="160"/>
                    </a:moveTo>
                    <a:cubicBezTo>
                      <a:pt x="313" y="160"/>
                      <a:pt x="313" y="180"/>
                      <a:pt x="313" y="180"/>
                    </a:cubicBezTo>
                    <a:lnTo>
                      <a:pt x="293" y="201"/>
                    </a:lnTo>
                    <a:lnTo>
                      <a:pt x="293" y="160"/>
                    </a:lnTo>
                    <a:close/>
                    <a:moveTo>
                      <a:pt x="198" y="0"/>
                    </a:moveTo>
                    <a:cubicBezTo>
                      <a:pt x="167" y="0"/>
                      <a:pt x="138" y="14"/>
                      <a:pt x="125" y="53"/>
                    </a:cubicBezTo>
                    <a:cubicBezTo>
                      <a:pt x="104" y="99"/>
                      <a:pt x="79" y="160"/>
                      <a:pt x="59" y="201"/>
                    </a:cubicBezTo>
                    <a:cubicBezTo>
                      <a:pt x="18" y="226"/>
                      <a:pt x="18" y="267"/>
                      <a:pt x="18" y="308"/>
                    </a:cubicBezTo>
                    <a:cubicBezTo>
                      <a:pt x="0" y="365"/>
                      <a:pt x="44" y="419"/>
                      <a:pt x="99" y="419"/>
                    </a:cubicBezTo>
                    <a:cubicBezTo>
                      <a:pt x="107" y="419"/>
                      <a:pt x="116" y="417"/>
                      <a:pt x="125" y="415"/>
                    </a:cubicBezTo>
                    <a:cubicBezTo>
                      <a:pt x="186" y="394"/>
                      <a:pt x="252" y="394"/>
                      <a:pt x="313" y="374"/>
                    </a:cubicBezTo>
                    <a:cubicBezTo>
                      <a:pt x="379" y="353"/>
                      <a:pt x="461" y="287"/>
                      <a:pt x="507" y="247"/>
                    </a:cubicBezTo>
                    <a:cubicBezTo>
                      <a:pt x="548" y="201"/>
                      <a:pt x="548" y="160"/>
                      <a:pt x="507" y="119"/>
                    </a:cubicBezTo>
                    <a:cubicBezTo>
                      <a:pt x="453" y="65"/>
                      <a:pt x="372" y="1"/>
                      <a:pt x="300" y="1"/>
                    </a:cubicBezTo>
                    <a:cubicBezTo>
                      <a:pt x="283" y="1"/>
                      <a:pt x="267" y="5"/>
                      <a:pt x="252" y="12"/>
                    </a:cubicBezTo>
                    <a:cubicBezTo>
                      <a:pt x="235" y="5"/>
                      <a:pt x="217"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1775741" y="3070880"/>
                <a:ext cx="316658" cy="299018"/>
              </a:xfrm>
              <a:custGeom>
                <a:avLst/>
                <a:gdLst/>
                <a:ahLst/>
                <a:cxnLst/>
                <a:rect l="l" t="t" r="r" b="b"/>
                <a:pathLst>
                  <a:path w="4075" h="3848" extrusionOk="0">
                    <a:moveTo>
                      <a:pt x="2043" y="221"/>
                    </a:moveTo>
                    <a:cubicBezTo>
                      <a:pt x="2117" y="221"/>
                      <a:pt x="2194" y="290"/>
                      <a:pt x="2272" y="464"/>
                    </a:cubicBezTo>
                    <a:cubicBezTo>
                      <a:pt x="2338" y="550"/>
                      <a:pt x="2358" y="657"/>
                      <a:pt x="2399" y="764"/>
                    </a:cubicBezTo>
                    <a:cubicBezTo>
                      <a:pt x="2231" y="825"/>
                      <a:pt x="2063" y="932"/>
                      <a:pt x="1890" y="1039"/>
                    </a:cubicBezTo>
                    <a:cubicBezTo>
                      <a:pt x="1808" y="994"/>
                      <a:pt x="1722" y="953"/>
                      <a:pt x="1635" y="912"/>
                    </a:cubicBezTo>
                    <a:cubicBezTo>
                      <a:pt x="1724" y="586"/>
                      <a:pt x="1874" y="221"/>
                      <a:pt x="2043" y="221"/>
                    </a:cubicBezTo>
                    <a:close/>
                    <a:moveTo>
                      <a:pt x="1595" y="1080"/>
                    </a:moveTo>
                    <a:cubicBezTo>
                      <a:pt x="1635" y="1100"/>
                      <a:pt x="1702" y="1121"/>
                      <a:pt x="1742" y="1146"/>
                    </a:cubicBezTo>
                    <a:cubicBezTo>
                      <a:pt x="1681" y="1187"/>
                      <a:pt x="1615" y="1248"/>
                      <a:pt x="1554" y="1294"/>
                    </a:cubicBezTo>
                    <a:cubicBezTo>
                      <a:pt x="1554" y="1228"/>
                      <a:pt x="1574" y="1167"/>
                      <a:pt x="1595" y="1080"/>
                    </a:cubicBezTo>
                    <a:close/>
                    <a:moveTo>
                      <a:pt x="2445" y="932"/>
                    </a:moveTo>
                    <a:cubicBezTo>
                      <a:pt x="2486" y="1080"/>
                      <a:pt x="2506" y="1207"/>
                      <a:pt x="2527" y="1335"/>
                    </a:cubicBezTo>
                    <a:cubicBezTo>
                      <a:pt x="2399" y="1274"/>
                      <a:pt x="2252" y="1207"/>
                      <a:pt x="2104" y="1146"/>
                    </a:cubicBezTo>
                    <a:cubicBezTo>
                      <a:pt x="2124" y="1146"/>
                      <a:pt x="2124" y="1146"/>
                      <a:pt x="2124" y="1121"/>
                    </a:cubicBezTo>
                    <a:cubicBezTo>
                      <a:pt x="2231" y="1060"/>
                      <a:pt x="2338" y="994"/>
                      <a:pt x="2445" y="932"/>
                    </a:cubicBezTo>
                    <a:close/>
                    <a:moveTo>
                      <a:pt x="3196" y="661"/>
                    </a:moveTo>
                    <a:cubicBezTo>
                      <a:pt x="3431" y="661"/>
                      <a:pt x="3697" y="794"/>
                      <a:pt x="3718" y="1060"/>
                    </a:cubicBezTo>
                    <a:cubicBezTo>
                      <a:pt x="3739" y="1228"/>
                      <a:pt x="3565" y="1375"/>
                      <a:pt x="3418" y="1482"/>
                    </a:cubicBezTo>
                    <a:cubicBezTo>
                      <a:pt x="3406" y="1476"/>
                      <a:pt x="3396" y="1474"/>
                      <a:pt x="3386" y="1474"/>
                    </a:cubicBezTo>
                    <a:cubicBezTo>
                      <a:pt x="3363" y="1474"/>
                      <a:pt x="3343" y="1488"/>
                      <a:pt x="3311" y="1503"/>
                    </a:cubicBezTo>
                    <a:cubicBezTo>
                      <a:pt x="3290" y="1528"/>
                      <a:pt x="3250" y="1549"/>
                      <a:pt x="3209" y="1589"/>
                    </a:cubicBezTo>
                    <a:lnTo>
                      <a:pt x="3209" y="1569"/>
                    </a:lnTo>
                    <a:cubicBezTo>
                      <a:pt x="3036" y="1528"/>
                      <a:pt x="2868" y="1482"/>
                      <a:pt x="2700" y="1421"/>
                    </a:cubicBezTo>
                    <a:cubicBezTo>
                      <a:pt x="2674" y="1294"/>
                      <a:pt x="2654" y="1167"/>
                      <a:pt x="2633" y="1060"/>
                    </a:cubicBezTo>
                    <a:cubicBezTo>
                      <a:pt x="2613" y="994"/>
                      <a:pt x="2613" y="932"/>
                      <a:pt x="2593" y="866"/>
                    </a:cubicBezTo>
                    <a:cubicBezTo>
                      <a:pt x="2740" y="785"/>
                      <a:pt x="2888" y="719"/>
                      <a:pt x="3056" y="678"/>
                    </a:cubicBezTo>
                    <a:cubicBezTo>
                      <a:pt x="3100" y="666"/>
                      <a:pt x="3147" y="661"/>
                      <a:pt x="3196" y="661"/>
                    </a:cubicBezTo>
                    <a:close/>
                    <a:moveTo>
                      <a:pt x="629" y="817"/>
                    </a:moveTo>
                    <a:cubicBezTo>
                      <a:pt x="867" y="817"/>
                      <a:pt x="1144" y="917"/>
                      <a:pt x="1320" y="973"/>
                    </a:cubicBezTo>
                    <a:cubicBezTo>
                      <a:pt x="1360" y="994"/>
                      <a:pt x="1381" y="994"/>
                      <a:pt x="1427" y="1019"/>
                    </a:cubicBezTo>
                    <a:cubicBezTo>
                      <a:pt x="1401" y="1187"/>
                      <a:pt x="1381" y="1314"/>
                      <a:pt x="1360" y="1401"/>
                    </a:cubicBezTo>
                    <a:lnTo>
                      <a:pt x="1360" y="1462"/>
                    </a:lnTo>
                    <a:cubicBezTo>
                      <a:pt x="1172" y="1630"/>
                      <a:pt x="1019" y="1803"/>
                      <a:pt x="871" y="1971"/>
                    </a:cubicBezTo>
                    <a:cubicBezTo>
                      <a:pt x="744" y="1885"/>
                      <a:pt x="596" y="1783"/>
                      <a:pt x="489" y="1676"/>
                    </a:cubicBezTo>
                    <a:cubicBezTo>
                      <a:pt x="281" y="1482"/>
                      <a:pt x="26" y="1121"/>
                      <a:pt x="342" y="892"/>
                    </a:cubicBezTo>
                    <a:cubicBezTo>
                      <a:pt x="421" y="838"/>
                      <a:pt x="521" y="817"/>
                      <a:pt x="629" y="817"/>
                    </a:cubicBezTo>
                    <a:close/>
                    <a:moveTo>
                      <a:pt x="2720" y="1589"/>
                    </a:moveTo>
                    <a:cubicBezTo>
                      <a:pt x="2761" y="1610"/>
                      <a:pt x="2802" y="1630"/>
                      <a:pt x="2827" y="1630"/>
                    </a:cubicBezTo>
                    <a:cubicBezTo>
                      <a:pt x="2781" y="1676"/>
                      <a:pt x="2761" y="1783"/>
                      <a:pt x="2847" y="1803"/>
                    </a:cubicBezTo>
                    <a:cubicBezTo>
                      <a:pt x="2888" y="1803"/>
                      <a:pt x="2908" y="1803"/>
                      <a:pt x="2929" y="1824"/>
                    </a:cubicBezTo>
                    <a:cubicBezTo>
                      <a:pt x="2888" y="1864"/>
                      <a:pt x="2827" y="1931"/>
                      <a:pt x="2761" y="1971"/>
                    </a:cubicBezTo>
                    <a:cubicBezTo>
                      <a:pt x="2740" y="1844"/>
                      <a:pt x="2740" y="1717"/>
                      <a:pt x="2720" y="1589"/>
                    </a:cubicBezTo>
                    <a:close/>
                    <a:moveTo>
                      <a:pt x="1360" y="1717"/>
                    </a:moveTo>
                    <a:lnTo>
                      <a:pt x="1360" y="1717"/>
                    </a:lnTo>
                    <a:cubicBezTo>
                      <a:pt x="1340" y="1910"/>
                      <a:pt x="1360" y="2119"/>
                      <a:pt x="1360" y="2312"/>
                    </a:cubicBezTo>
                    <a:cubicBezTo>
                      <a:pt x="1253" y="2226"/>
                      <a:pt x="1126" y="2165"/>
                      <a:pt x="1019" y="2078"/>
                    </a:cubicBezTo>
                    <a:cubicBezTo>
                      <a:pt x="1106" y="1951"/>
                      <a:pt x="1233" y="1824"/>
                      <a:pt x="1360" y="1717"/>
                    </a:cubicBezTo>
                    <a:close/>
                    <a:moveTo>
                      <a:pt x="1956" y="1248"/>
                    </a:moveTo>
                    <a:cubicBezTo>
                      <a:pt x="2145" y="1335"/>
                      <a:pt x="2358" y="1442"/>
                      <a:pt x="2547" y="1528"/>
                    </a:cubicBezTo>
                    <a:cubicBezTo>
                      <a:pt x="2572" y="1717"/>
                      <a:pt x="2593" y="1910"/>
                      <a:pt x="2593" y="2099"/>
                    </a:cubicBezTo>
                    <a:cubicBezTo>
                      <a:pt x="2547" y="2099"/>
                      <a:pt x="2527" y="2119"/>
                      <a:pt x="2527" y="2165"/>
                    </a:cubicBezTo>
                    <a:cubicBezTo>
                      <a:pt x="2338" y="2312"/>
                      <a:pt x="2124" y="2481"/>
                      <a:pt x="1910" y="2608"/>
                    </a:cubicBezTo>
                    <a:cubicBezTo>
                      <a:pt x="1783" y="2547"/>
                      <a:pt x="1656" y="2481"/>
                      <a:pt x="1528" y="2394"/>
                    </a:cubicBezTo>
                    <a:cubicBezTo>
                      <a:pt x="1508" y="2119"/>
                      <a:pt x="1508" y="1824"/>
                      <a:pt x="1528" y="1569"/>
                    </a:cubicBezTo>
                    <a:cubicBezTo>
                      <a:pt x="1656" y="1442"/>
                      <a:pt x="1808" y="1335"/>
                      <a:pt x="1956" y="1248"/>
                    </a:cubicBezTo>
                    <a:close/>
                    <a:moveTo>
                      <a:pt x="1528" y="2587"/>
                    </a:moveTo>
                    <a:lnTo>
                      <a:pt x="1528" y="2587"/>
                    </a:lnTo>
                    <a:cubicBezTo>
                      <a:pt x="1615" y="2628"/>
                      <a:pt x="1702" y="2674"/>
                      <a:pt x="1763" y="2715"/>
                    </a:cubicBezTo>
                    <a:cubicBezTo>
                      <a:pt x="1702" y="2756"/>
                      <a:pt x="1635" y="2801"/>
                      <a:pt x="1574" y="2842"/>
                    </a:cubicBezTo>
                    <a:cubicBezTo>
                      <a:pt x="1554" y="2756"/>
                      <a:pt x="1554" y="2674"/>
                      <a:pt x="1528" y="2587"/>
                    </a:cubicBezTo>
                    <a:close/>
                    <a:moveTo>
                      <a:pt x="2547" y="2374"/>
                    </a:moveTo>
                    <a:cubicBezTo>
                      <a:pt x="2547" y="2547"/>
                      <a:pt x="2547" y="2715"/>
                      <a:pt x="2527" y="2883"/>
                    </a:cubicBezTo>
                    <a:cubicBezTo>
                      <a:pt x="2379" y="2842"/>
                      <a:pt x="2252" y="2776"/>
                      <a:pt x="2104" y="2715"/>
                    </a:cubicBezTo>
                    <a:cubicBezTo>
                      <a:pt x="2252" y="2608"/>
                      <a:pt x="2399" y="2481"/>
                      <a:pt x="2547" y="2374"/>
                    </a:cubicBezTo>
                    <a:close/>
                    <a:moveTo>
                      <a:pt x="3122" y="1885"/>
                    </a:moveTo>
                    <a:cubicBezTo>
                      <a:pt x="3565" y="2078"/>
                      <a:pt x="4075" y="2547"/>
                      <a:pt x="3693" y="2969"/>
                    </a:cubicBezTo>
                    <a:cubicBezTo>
                      <a:pt x="3582" y="3080"/>
                      <a:pt x="3447" y="3119"/>
                      <a:pt x="3307" y="3119"/>
                    </a:cubicBezTo>
                    <a:cubicBezTo>
                      <a:pt x="3098" y="3119"/>
                      <a:pt x="2876" y="3033"/>
                      <a:pt x="2700" y="2969"/>
                    </a:cubicBezTo>
                    <a:cubicBezTo>
                      <a:pt x="2740" y="2776"/>
                      <a:pt x="2740" y="2567"/>
                      <a:pt x="2720" y="2374"/>
                    </a:cubicBezTo>
                    <a:cubicBezTo>
                      <a:pt x="2740" y="2374"/>
                      <a:pt x="2761" y="2353"/>
                      <a:pt x="2761" y="2333"/>
                    </a:cubicBezTo>
                    <a:lnTo>
                      <a:pt x="2761" y="2206"/>
                    </a:lnTo>
                    <a:cubicBezTo>
                      <a:pt x="2888" y="2099"/>
                      <a:pt x="2995" y="1992"/>
                      <a:pt x="3122" y="1885"/>
                    </a:cubicBezTo>
                    <a:close/>
                    <a:moveTo>
                      <a:pt x="917" y="2206"/>
                    </a:moveTo>
                    <a:cubicBezTo>
                      <a:pt x="1065" y="2312"/>
                      <a:pt x="1233" y="2419"/>
                      <a:pt x="1381" y="2501"/>
                    </a:cubicBezTo>
                    <a:cubicBezTo>
                      <a:pt x="1401" y="2628"/>
                      <a:pt x="1427" y="2756"/>
                      <a:pt x="1427" y="2883"/>
                    </a:cubicBezTo>
                    <a:cubicBezTo>
                      <a:pt x="1447" y="2883"/>
                      <a:pt x="1447" y="2903"/>
                      <a:pt x="1447" y="2903"/>
                    </a:cubicBezTo>
                    <a:cubicBezTo>
                      <a:pt x="1381" y="2949"/>
                      <a:pt x="1340" y="2969"/>
                      <a:pt x="1274" y="2990"/>
                    </a:cubicBezTo>
                    <a:cubicBezTo>
                      <a:pt x="1182" y="3031"/>
                      <a:pt x="974" y="3128"/>
                      <a:pt x="815" y="3128"/>
                    </a:cubicBezTo>
                    <a:cubicBezTo>
                      <a:pt x="720" y="3128"/>
                      <a:pt x="642" y="3093"/>
                      <a:pt x="617" y="2990"/>
                    </a:cubicBezTo>
                    <a:cubicBezTo>
                      <a:pt x="556" y="2801"/>
                      <a:pt x="724" y="2501"/>
                      <a:pt x="831" y="2333"/>
                    </a:cubicBezTo>
                    <a:cubicBezTo>
                      <a:pt x="851" y="2292"/>
                      <a:pt x="892" y="2246"/>
                      <a:pt x="917" y="2206"/>
                    </a:cubicBezTo>
                    <a:close/>
                    <a:moveTo>
                      <a:pt x="1956" y="2801"/>
                    </a:moveTo>
                    <a:cubicBezTo>
                      <a:pt x="1956" y="2822"/>
                      <a:pt x="1977" y="2822"/>
                      <a:pt x="1977" y="2822"/>
                    </a:cubicBezTo>
                    <a:cubicBezTo>
                      <a:pt x="2145" y="2903"/>
                      <a:pt x="2318" y="2990"/>
                      <a:pt x="2506" y="3076"/>
                    </a:cubicBezTo>
                    <a:cubicBezTo>
                      <a:pt x="2506" y="3097"/>
                      <a:pt x="2486" y="3117"/>
                      <a:pt x="2486" y="3158"/>
                    </a:cubicBezTo>
                    <a:cubicBezTo>
                      <a:pt x="2428" y="3400"/>
                      <a:pt x="2237" y="3652"/>
                      <a:pt x="2041" y="3652"/>
                    </a:cubicBezTo>
                    <a:cubicBezTo>
                      <a:pt x="1944" y="3652"/>
                      <a:pt x="1847" y="3591"/>
                      <a:pt x="1763" y="3438"/>
                    </a:cubicBezTo>
                    <a:cubicBezTo>
                      <a:pt x="1702" y="3311"/>
                      <a:pt x="1656" y="3158"/>
                      <a:pt x="1615" y="3010"/>
                    </a:cubicBezTo>
                    <a:cubicBezTo>
                      <a:pt x="1681" y="2969"/>
                      <a:pt x="1742" y="2949"/>
                      <a:pt x="1783" y="2903"/>
                    </a:cubicBezTo>
                    <a:cubicBezTo>
                      <a:pt x="1849" y="2883"/>
                      <a:pt x="1890" y="2842"/>
                      <a:pt x="1956" y="2801"/>
                    </a:cubicBezTo>
                    <a:close/>
                    <a:moveTo>
                      <a:pt x="2019" y="1"/>
                    </a:moveTo>
                    <a:cubicBezTo>
                      <a:pt x="1744" y="1"/>
                      <a:pt x="1570" y="450"/>
                      <a:pt x="1467" y="846"/>
                    </a:cubicBezTo>
                    <a:cubicBezTo>
                      <a:pt x="1213" y="764"/>
                      <a:pt x="938" y="678"/>
                      <a:pt x="637" y="678"/>
                    </a:cubicBezTo>
                    <a:cubicBezTo>
                      <a:pt x="618" y="676"/>
                      <a:pt x="600" y="676"/>
                      <a:pt x="581" y="676"/>
                    </a:cubicBezTo>
                    <a:cubicBezTo>
                      <a:pt x="323" y="676"/>
                      <a:pt x="65" y="806"/>
                      <a:pt x="46" y="1100"/>
                    </a:cubicBezTo>
                    <a:cubicBezTo>
                      <a:pt x="1" y="1482"/>
                      <a:pt x="255" y="1696"/>
                      <a:pt x="535" y="1931"/>
                    </a:cubicBezTo>
                    <a:cubicBezTo>
                      <a:pt x="617" y="1992"/>
                      <a:pt x="703" y="2058"/>
                      <a:pt x="790" y="2119"/>
                    </a:cubicBezTo>
                    <a:cubicBezTo>
                      <a:pt x="556" y="2460"/>
                      <a:pt x="174" y="3117"/>
                      <a:pt x="683" y="3285"/>
                    </a:cubicBezTo>
                    <a:cubicBezTo>
                      <a:pt x="727" y="3298"/>
                      <a:pt x="774" y="3303"/>
                      <a:pt x="822" y="3303"/>
                    </a:cubicBezTo>
                    <a:cubicBezTo>
                      <a:pt x="1027" y="3303"/>
                      <a:pt x="1261" y="3200"/>
                      <a:pt x="1467" y="3097"/>
                    </a:cubicBezTo>
                    <a:cubicBezTo>
                      <a:pt x="1528" y="3351"/>
                      <a:pt x="1635" y="3626"/>
                      <a:pt x="1849" y="3774"/>
                    </a:cubicBezTo>
                    <a:cubicBezTo>
                      <a:pt x="1916" y="3826"/>
                      <a:pt x="1986" y="3848"/>
                      <a:pt x="2054" y="3848"/>
                    </a:cubicBezTo>
                    <a:cubicBezTo>
                      <a:pt x="2269" y="3848"/>
                      <a:pt x="2476" y="3636"/>
                      <a:pt x="2572" y="3458"/>
                    </a:cubicBezTo>
                    <a:cubicBezTo>
                      <a:pt x="2613" y="3351"/>
                      <a:pt x="2654" y="3244"/>
                      <a:pt x="2674" y="3137"/>
                    </a:cubicBezTo>
                    <a:cubicBezTo>
                      <a:pt x="2868" y="3204"/>
                      <a:pt x="3082" y="3265"/>
                      <a:pt x="3290" y="3285"/>
                    </a:cubicBezTo>
                    <a:cubicBezTo>
                      <a:pt x="3314" y="3288"/>
                      <a:pt x="3337" y="3289"/>
                      <a:pt x="3360" y="3289"/>
                    </a:cubicBezTo>
                    <a:cubicBezTo>
                      <a:pt x="3713" y="3289"/>
                      <a:pt x="4012" y="2968"/>
                      <a:pt x="3993" y="2628"/>
                    </a:cubicBezTo>
                    <a:cubicBezTo>
                      <a:pt x="3973" y="2226"/>
                      <a:pt x="3632" y="1931"/>
                      <a:pt x="3270" y="1757"/>
                    </a:cubicBezTo>
                    <a:lnTo>
                      <a:pt x="3290" y="1737"/>
                    </a:lnTo>
                    <a:lnTo>
                      <a:pt x="3311" y="1737"/>
                    </a:lnTo>
                    <a:cubicBezTo>
                      <a:pt x="3565" y="1589"/>
                      <a:pt x="3993" y="1294"/>
                      <a:pt x="3886" y="953"/>
                    </a:cubicBezTo>
                    <a:cubicBezTo>
                      <a:pt x="3811" y="679"/>
                      <a:pt x="3513" y="497"/>
                      <a:pt x="3230" y="497"/>
                    </a:cubicBezTo>
                    <a:cubicBezTo>
                      <a:pt x="3187" y="497"/>
                      <a:pt x="3144" y="501"/>
                      <a:pt x="3102" y="510"/>
                    </a:cubicBezTo>
                    <a:cubicBezTo>
                      <a:pt x="2908" y="550"/>
                      <a:pt x="2740" y="591"/>
                      <a:pt x="2547" y="678"/>
                    </a:cubicBezTo>
                    <a:cubicBezTo>
                      <a:pt x="2486" y="444"/>
                      <a:pt x="2399" y="209"/>
                      <a:pt x="2231" y="82"/>
                    </a:cubicBezTo>
                    <a:cubicBezTo>
                      <a:pt x="2155" y="26"/>
                      <a:pt x="2084" y="1"/>
                      <a:pt x="2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20"/>
            <p:cNvGrpSpPr/>
            <p:nvPr/>
          </p:nvGrpSpPr>
          <p:grpSpPr>
            <a:xfrm flipH="1">
              <a:off x="7736169" y="1109458"/>
              <a:ext cx="250607" cy="276483"/>
              <a:chOff x="2135450" y="1176133"/>
              <a:chExt cx="250607" cy="276483"/>
            </a:xfrm>
          </p:grpSpPr>
          <p:sp>
            <p:nvSpPr>
              <p:cNvPr id="814" name="Google Shape;814;p20"/>
              <p:cNvSpPr/>
              <p:nvPr/>
            </p:nvSpPr>
            <p:spPr>
              <a:xfrm>
                <a:off x="2148504" y="1187944"/>
                <a:ext cx="229237" cy="233977"/>
              </a:xfrm>
              <a:custGeom>
                <a:avLst/>
                <a:gdLst/>
                <a:ahLst/>
                <a:cxnLst/>
                <a:rect l="l" t="t" r="r" b="b"/>
                <a:pathLst>
                  <a:path w="2950" h="3011" extrusionOk="0">
                    <a:moveTo>
                      <a:pt x="1728" y="1"/>
                    </a:moveTo>
                    <a:cubicBezTo>
                      <a:pt x="1656" y="1"/>
                      <a:pt x="1583" y="13"/>
                      <a:pt x="1508" y="42"/>
                    </a:cubicBezTo>
                    <a:cubicBezTo>
                      <a:pt x="1086" y="189"/>
                      <a:pt x="1060" y="592"/>
                      <a:pt x="1233" y="953"/>
                    </a:cubicBezTo>
                    <a:cubicBezTo>
                      <a:pt x="1233" y="994"/>
                      <a:pt x="1233" y="1014"/>
                      <a:pt x="1187" y="1035"/>
                    </a:cubicBezTo>
                    <a:cubicBezTo>
                      <a:pt x="1177" y="1047"/>
                      <a:pt x="1162" y="1054"/>
                      <a:pt x="1147" y="1054"/>
                    </a:cubicBezTo>
                    <a:cubicBezTo>
                      <a:pt x="1131" y="1054"/>
                      <a:pt x="1116" y="1047"/>
                      <a:pt x="1106" y="1035"/>
                    </a:cubicBezTo>
                    <a:cubicBezTo>
                      <a:pt x="975" y="944"/>
                      <a:pt x="645" y="783"/>
                      <a:pt x="390" y="783"/>
                    </a:cubicBezTo>
                    <a:cubicBezTo>
                      <a:pt x="229" y="783"/>
                      <a:pt x="99" y="847"/>
                      <a:pt x="67" y="1035"/>
                    </a:cubicBezTo>
                    <a:cubicBezTo>
                      <a:pt x="1" y="1356"/>
                      <a:pt x="383" y="1651"/>
                      <a:pt x="637" y="1799"/>
                    </a:cubicBezTo>
                    <a:cubicBezTo>
                      <a:pt x="933" y="1951"/>
                      <a:pt x="1254" y="1992"/>
                      <a:pt x="1569" y="2079"/>
                    </a:cubicBezTo>
                    <a:cubicBezTo>
                      <a:pt x="2104" y="2247"/>
                      <a:pt x="2272" y="2562"/>
                      <a:pt x="2252" y="3011"/>
                    </a:cubicBezTo>
                    <a:cubicBezTo>
                      <a:pt x="2715" y="2308"/>
                      <a:pt x="2949" y="1249"/>
                      <a:pt x="2486" y="505"/>
                    </a:cubicBezTo>
                    <a:cubicBezTo>
                      <a:pt x="2328" y="248"/>
                      <a:pt x="2045"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2151690" y="1304739"/>
                <a:ext cx="19893" cy="21447"/>
              </a:xfrm>
              <a:custGeom>
                <a:avLst/>
                <a:gdLst/>
                <a:ahLst/>
                <a:cxnLst/>
                <a:rect l="l" t="t" r="r" b="b"/>
                <a:pathLst>
                  <a:path w="256" h="276" extrusionOk="0">
                    <a:moveTo>
                      <a:pt x="1" y="0"/>
                    </a:moveTo>
                    <a:cubicBezTo>
                      <a:pt x="6" y="8"/>
                      <a:pt x="12" y="16"/>
                      <a:pt x="18" y="24"/>
                    </a:cubicBezTo>
                    <a:lnTo>
                      <a:pt x="18" y="24"/>
                    </a:lnTo>
                    <a:cubicBezTo>
                      <a:pt x="14" y="15"/>
                      <a:pt x="8" y="6"/>
                      <a:pt x="1" y="0"/>
                    </a:cubicBezTo>
                    <a:close/>
                    <a:moveTo>
                      <a:pt x="18" y="24"/>
                    </a:moveTo>
                    <a:cubicBezTo>
                      <a:pt x="28" y="46"/>
                      <a:pt x="32" y="73"/>
                      <a:pt x="46" y="87"/>
                    </a:cubicBezTo>
                    <a:cubicBezTo>
                      <a:pt x="67" y="128"/>
                      <a:pt x="107" y="194"/>
                      <a:pt x="153" y="234"/>
                    </a:cubicBezTo>
                    <a:cubicBezTo>
                      <a:pt x="194" y="234"/>
                      <a:pt x="214" y="255"/>
                      <a:pt x="255" y="275"/>
                    </a:cubicBezTo>
                    <a:cubicBezTo>
                      <a:pt x="235" y="234"/>
                      <a:pt x="194" y="214"/>
                      <a:pt x="153" y="194"/>
                    </a:cubicBezTo>
                    <a:cubicBezTo>
                      <a:pt x="113" y="136"/>
                      <a:pt x="61" y="81"/>
                      <a:pt x="18" y="24"/>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2135450" y="1176133"/>
                <a:ext cx="250607" cy="276483"/>
              </a:xfrm>
              <a:custGeom>
                <a:avLst/>
                <a:gdLst/>
                <a:ahLst/>
                <a:cxnLst/>
                <a:rect l="l" t="t" r="r" b="b"/>
                <a:pathLst>
                  <a:path w="3225" h="3558" extrusionOk="0">
                    <a:moveTo>
                      <a:pt x="1896" y="153"/>
                    </a:moveTo>
                    <a:cubicBezTo>
                      <a:pt x="2213" y="153"/>
                      <a:pt x="2496" y="400"/>
                      <a:pt x="2654" y="657"/>
                    </a:cubicBezTo>
                    <a:cubicBezTo>
                      <a:pt x="3117" y="1401"/>
                      <a:pt x="2883" y="2460"/>
                      <a:pt x="2420" y="3163"/>
                    </a:cubicBezTo>
                    <a:cubicBezTo>
                      <a:pt x="2440" y="2714"/>
                      <a:pt x="2272" y="2399"/>
                      <a:pt x="1737" y="2231"/>
                    </a:cubicBezTo>
                    <a:cubicBezTo>
                      <a:pt x="1422" y="2144"/>
                      <a:pt x="1101" y="2103"/>
                      <a:pt x="805" y="1951"/>
                    </a:cubicBezTo>
                    <a:cubicBezTo>
                      <a:pt x="551" y="1803"/>
                      <a:pt x="169" y="1508"/>
                      <a:pt x="235" y="1187"/>
                    </a:cubicBezTo>
                    <a:cubicBezTo>
                      <a:pt x="267" y="999"/>
                      <a:pt x="397" y="935"/>
                      <a:pt x="558" y="935"/>
                    </a:cubicBezTo>
                    <a:cubicBezTo>
                      <a:pt x="813" y="935"/>
                      <a:pt x="1143" y="1096"/>
                      <a:pt x="1274" y="1187"/>
                    </a:cubicBezTo>
                    <a:cubicBezTo>
                      <a:pt x="1284" y="1199"/>
                      <a:pt x="1299" y="1206"/>
                      <a:pt x="1315" y="1206"/>
                    </a:cubicBezTo>
                    <a:cubicBezTo>
                      <a:pt x="1330" y="1206"/>
                      <a:pt x="1345" y="1199"/>
                      <a:pt x="1355" y="1187"/>
                    </a:cubicBezTo>
                    <a:cubicBezTo>
                      <a:pt x="1401" y="1166"/>
                      <a:pt x="1401" y="1146"/>
                      <a:pt x="1401" y="1105"/>
                    </a:cubicBezTo>
                    <a:cubicBezTo>
                      <a:pt x="1228" y="744"/>
                      <a:pt x="1254" y="341"/>
                      <a:pt x="1676" y="194"/>
                    </a:cubicBezTo>
                    <a:cubicBezTo>
                      <a:pt x="1751" y="165"/>
                      <a:pt x="1824" y="153"/>
                      <a:pt x="1896" y="153"/>
                    </a:cubicBezTo>
                    <a:close/>
                    <a:moveTo>
                      <a:pt x="1884" y="0"/>
                    </a:moveTo>
                    <a:cubicBezTo>
                      <a:pt x="1745" y="0"/>
                      <a:pt x="1608" y="29"/>
                      <a:pt x="1483" y="87"/>
                    </a:cubicBezTo>
                    <a:cubicBezTo>
                      <a:pt x="1167" y="234"/>
                      <a:pt x="1101" y="530"/>
                      <a:pt x="1147" y="830"/>
                    </a:cubicBezTo>
                    <a:cubicBezTo>
                      <a:pt x="1147" y="871"/>
                      <a:pt x="1147" y="891"/>
                      <a:pt x="1167" y="912"/>
                    </a:cubicBezTo>
                    <a:cubicBezTo>
                      <a:pt x="1001" y="829"/>
                      <a:pt x="799" y="758"/>
                      <a:pt x="609" y="758"/>
                    </a:cubicBezTo>
                    <a:cubicBezTo>
                      <a:pt x="461" y="758"/>
                      <a:pt x="321" y="800"/>
                      <a:pt x="210" y="912"/>
                    </a:cubicBezTo>
                    <a:cubicBezTo>
                      <a:pt x="189" y="958"/>
                      <a:pt x="169" y="978"/>
                      <a:pt x="148" y="998"/>
                    </a:cubicBezTo>
                    <a:cubicBezTo>
                      <a:pt x="1" y="1212"/>
                      <a:pt x="62" y="1441"/>
                      <a:pt x="210" y="1655"/>
                    </a:cubicBezTo>
                    <a:cubicBezTo>
                      <a:pt x="255" y="1721"/>
                      <a:pt x="316" y="1783"/>
                      <a:pt x="362" y="1849"/>
                    </a:cubicBezTo>
                    <a:cubicBezTo>
                      <a:pt x="403" y="1869"/>
                      <a:pt x="444" y="1889"/>
                      <a:pt x="464" y="1930"/>
                    </a:cubicBezTo>
                    <a:cubicBezTo>
                      <a:pt x="719" y="2124"/>
                      <a:pt x="1019" y="2231"/>
                      <a:pt x="1335" y="2312"/>
                    </a:cubicBezTo>
                    <a:cubicBezTo>
                      <a:pt x="1381" y="2312"/>
                      <a:pt x="1442" y="2333"/>
                      <a:pt x="1483" y="2358"/>
                    </a:cubicBezTo>
                    <a:cubicBezTo>
                      <a:pt x="1697" y="2399"/>
                      <a:pt x="1910" y="2439"/>
                      <a:pt x="2079" y="2567"/>
                    </a:cubicBezTo>
                    <a:cubicBezTo>
                      <a:pt x="2333" y="2781"/>
                      <a:pt x="2272" y="3163"/>
                      <a:pt x="2226" y="3438"/>
                    </a:cubicBezTo>
                    <a:cubicBezTo>
                      <a:pt x="2226" y="3499"/>
                      <a:pt x="2270" y="3558"/>
                      <a:pt x="2317" y="3558"/>
                    </a:cubicBezTo>
                    <a:cubicBezTo>
                      <a:pt x="2336" y="3558"/>
                      <a:pt x="2356" y="3548"/>
                      <a:pt x="2374" y="3524"/>
                    </a:cubicBezTo>
                    <a:cubicBezTo>
                      <a:pt x="2883" y="2908"/>
                      <a:pt x="3224" y="1823"/>
                      <a:pt x="2990" y="998"/>
                    </a:cubicBezTo>
                    <a:cubicBezTo>
                      <a:pt x="2909" y="703"/>
                      <a:pt x="2756" y="423"/>
                      <a:pt x="2501" y="214"/>
                    </a:cubicBezTo>
                    <a:cubicBezTo>
                      <a:pt x="2321" y="71"/>
                      <a:pt x="2101"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20"/>
            <p:cNvGrpSpPr/>
            <p:nvPr/>
          </p:nvGrpSpPr>
          <p:grpSpPr>
            <a:xfrm flipH="1">
              <a:off x="7869515" y="2026487"/>
              <a:ext cx="136998" cy="455055"/>
              <a:chOff x="2115712" y="2093162"/>
              <a:chExt cx="136998" cy="455055"/>
            </a:xfrm>
          </p:grpSpPr>
          <p:sp>
            <p:nvSpPr>
              <p:cNvPr id="818" name="Google Shape;818;p20"/>
              <p:cNvSpPr/>
              <p:nvPr/>
            </p:nvSpPr>
            <p:spPr>
              <a:xfrm>
                <a:off x="2115712" y="2093162"/>
                <a:ext cx="136998" cy="455055"/>
              </a:xfrm>
              <a:custGeom>
                <a:avLst/>
                <a:gdLst/>
                <a:ahLst/>
                <a:cxnLst/>
                <a:rect l="l" t="t" r="r" b="b"/>
                <a:pathLst>
                  <a:path w="1763" h="5856" extrusionOk="0">
                    <a:moveTo>
                      <a:pt x="807" y="174"/>
                    </a:moveTo>
                    <a:cubicBezTo>
                      <a:pt x="906" y="174"/>
                      <a:pt x="1005" y="179"/>
                      <a:pt x="1100" y="187"/>
                    </a:cubicBezTo>
                    <a:cubicBezTo>
                      <a:pt x="1146" y="207"/>
                      <a:pt x="1314" y="233"/>
                      <a:pt x="1294" y="294"/>
                    </a:cubicBezTo>
                    <a:cubicBezTo>
                      <a:pt x="1273" y="360"/>
                      <a:pt x="1146" y="421"/>
                      <a:pt x="1100" y="442"/>
                    </a:cubicBezTo>
                    <a:cubicBezTo>
                      <a:pt x="951" y="518"/>
                      <a:pt x="768" y="584"/>
                      <a:pt x="598" y="584"/>
                    </a:cubicBezTo>
                    <a:cubicBezTo>
                      <a:pt x="530" y="584"/>
                      <a:pt x="464" y="573"/>
                      <a:pt x="402" y="549"/>
                    </a:cubicBezTo>
                    <a:cubicBezTo>
                      <a:pt x="336" y="528"/>
                      <a:pt x="189" y="421"/>
                      <a:pt x="189" y="335"/>
                    </a:cubicBezTo>
                    <a:cubicBezTo>
                      <a:pt x="189" y="274"/>
                      <a:pt x="336" y="233"/>
                      <a:pt x="402" y="207"/>
                    </a:cubicBezTo>
                    <a:cubicBezTo>
                      <a:pt x="528" y="184"/>
                      <a:pt x="667" y="174"/>
                      <a:pt x="807" y="174"/>
                    </a:cubicBezTo>
                    <a:close/>
                    <a:moveTo>
                      <a:pt x="1294" y="528"/>
                    </a:moveTo>
                    <a:cubicBezTo>
                      <a:pt x="1273" y="869"/>
                      <a:pt x="1273" y="1185"/>
                      <a:pt x="1294" y="1526"/>
                    </a:cubicBezTo>
                    <a:cubicBezTo>
                      <a:pt x="1218" y="1475"/>
                      <a:pt x="1119" y="1456"/>
                      <a:pt x="1010" y="1456"/>
                    </a:cubicBezTo>
                    <a:cubicBezTo>
                      <a:pt x="750" y="1456"/>
                      <a:pt x="434" y="1565"/>
                      <a:pt x="255" y="1608"/>
                    </a:cubicBezTo>
                    <a:lnTo>
                      <a:pt x="209" y="1608"/>
                    </a:lnTo>
                    <a:cubicBezTo>
                      <a:pt x="209" y="1185"/>
                      <a:pt x="189" y="824"/>
                      <a:pt x="189" y="615"/>
                    </a:cubicBezTo>
                    <a:lnTo>
                      <a:pt x="189" y="615"/>
                    </a:lnTo>
                    <a:cubicBezTo>
                      <a:pt x="255" y="656"/>
                      <a:pt x="295" y="696"/>
                      <a:pt x="362" y="717"/>
                    </a:cubicBezTo>
                    <a:cubicBezTo>
                      <a:pt x="432" y="744"/>
                      <a:pt x="510" y="756"/>
                      <a:pt x="592" y="756"/>
                    </a:cubicBezTo>
                    <a:cubicBezTo>
                      <a:pt x="832" y="756"/>
                      <a:pt x="1104" y="653"/>
                      <a:pt x="1294" y="528"/>
                    </a:cubicBezTo>
                    <a:close/>
                    <a:moveTo>
                      <a:pt x="994" y="1617"/>
                    </a:moveTo>
                    <a:cubicBezTo>
                      <a:pt x="1123" y="1617"/>
                      <a:pt x="1225" y="1652"/>
                      <a:pt x="1253" y="1761"/>
                    </a:cubicBezTo>
                    <a:cubicBezTo>
                      <a:pt x="1134" y="1789"/>
                      <a:pt x="1001" y="1809"/>
                      <a:pt x="870" y="1809"/>
                    </a:cubicBezTo>
                    <a:cubicBezTo>
                      <a:pt x="718" y="1809"/>
                      <a:pt x="568" y="1783"/>
                      <a:pt x="443" y="1715"/>
                    </a:cubicBezTo>
                    <a:cubicBezTo>
                      <a:pt x="601" y="1680"/>
                      <a:pt x="821" y="1617"/>
                      <a:pt x="994" y="1617"/>
                    </a:cubicBezTo>
                    <a:close/>
                    <a:moveTo>
                      <a:pt x="209" y="1761"/>
                    </a:moveTo>
                    <a:cubicBezTo>
                      <a:pt x="226" y="1761"/>
                      <a:pt x="241" y="1770"/>
                      <a:pt x="261" y="1770"/>
                    </a:cubicBezTo>
                    <a:cubicBezTo>
                      <a:pt x="271" y="1770"/>
                      <a:pt x="282" y="1767"/>
                      <a:pt x="295" y="1761"/>
                    </a:cubicBezTo>
                    <a:lnTo>
                      <a:pt x="295" y="1761"/>
                    </a:lnTo>
                    <a:cubicBezTo>
                      <a:pt x="275" y="1801"/>
                      <a:pt x="295" y="1842"/>
                      <a:pt x="336" y="1863"/>
                    </a:cubicBezTo>
                    <a:cubicBezTo>
                      <a:pt x="490" y="1946"/>
                      <a:pt x="675" y="1977"/>
                      <a:pt x="862" y="1977"/>
                    </a:cubicBezTo>
                    <a:cubicBezTo>
                      <a:pt x="1016" y="1977"/>
                      <a:pt x="1172" y="1956"/>
                      <a:pt x="1314" y="1929"/>
                    </a:cubicBezTo>
                    <a:cubicBezTo>
                      <a:pt x="1334" y="2418"/>
                      <a:pt x="1355" y="2927"/>
                      <a:pt x="1401" y="3416"/>
                    </a:cubicBezTo>
                    <a:cubicBezTo>
                      <a:pt x="1421" y="3859"/>
                      <a:pt x="1441" y="4307"/>
                      <a:pt x="1421" y="4750"/>
                    </a:cubicBezTo>
                    <a:cubicBezTo>
                      <a:pt x="1401" y="4984"/>
                      <a:pt x="1401" y="5601"/>
                      <a:pt x="1126" y="5682"/>
                    </a:cubicBezTo>
                    <a:cubicBezTo>
                      <a:pt x="1100" y="5689"/>
                      <a:pt x="1075" y="5693"/>
                      <a:pt x="1050" y="5693"/>
                    </a:cubicBezTo>
                    <a:cubicBezTo>
                      <a:pt x="412" y="5693"/>
                      <a:pt x="273" y="3311"/>
                      <a:pt x="209" y="1761"/>
                    </a:cubicBezTo>
                    <a:close/>
                    <a:moveTo>
                      <a:pt x="767" y="1"/>
                    </a:moveTo>
                    <a:cubicBezTo>
                      <a:pt x="563" y="1"/>
                      <a:pt x="356" y="36"/>
                      <a:pt x="189" y="126"/>
                    </a:cubicBezTo>
                    <a:cubicBezTo>
                      <a:pt x="20" y="187"/>
                      <a:pt x="0" y="294"/>
                      <a:pt x="41" y="401"/>
                    </a:cubicBezTo>
                    <a:cubicBezTo>
                      <a:pt x="20" y="401"/>
                      <a:pt x="20" y="421"/>
                      <a:pt x="20" y="462"/>
                    </a:cubicBezTo>
                    <a:cubicBezTo>
                      <a:pt x="107" y="1567"/>
                      <a:pt x="82" y="2693"/>
                      <a:pt x="189" y="3818"/>
                    </a:cubicBezTo>
                    <a:cubicBezTo>
                      <a:pt x="234" y="4327"/>
                      <a:pt x="255" y="5855"/>
                      <a:pt x="1080" y="5855"/>
                    </a:cubicBezTo>
                    <a:cubicBezTo>
                      <a:pt x="1762" y="5855"/>
                      <a:pt x="1609" y="4327"/>
                      <a:pt x="1589" y="3945"/>
                    </a:cubicBezTo>
                    <a:cubicBezTo>
                      <a:pt x="1548" y="2713"/>
                      <a:pt x="1421" y="1526"/>
                      <a:pt x="1462" y="294"/>
                    </a:cubicBezTo>
                    <a:lnTo>
                      <a:pt x="1462" y="253"/>
                    </a:lnTo>
                    <a:cubicBezTo>
                      <a:pt x="1462" y="207"/>
                      <a:pt x="1441" y="187"/>
                      <a:pt x="1421" y="167"/>
                    </a:cubicBezTo>
                    <a:cubicBezTo>
                      <a:pt x="1355" y="80"/>
                      <a:pt x="1227" y="60"/>
                      <a:pt x="1146" y="39"/>
                    </a:cubicBezTo>
                    <a:cubicBezTo>
                      <a:pt x="1028" y="15"/>
                      <a:pt x="898" y="1"/>
                      <a:pt x="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2173449" y="2284167"/>
                <a:ext cx="16319" cy="13133"/>
              </a:xfrm>
              <a:custGeom>
                <a:avLst/>
                <a:gdLst/>
                <a:ahLst/>
                <a:cxnLst/>
                <a:rect l="l" t="t" r="r" b="b"/>
                <a:pathLst>
                  <a:path w="210" h="169" extrusionOk="0">
                    <a:moveTo>
                      <a:pt x="102" y="0"/>
                    </a:moveTo>
                    <a:cubicBezTo>
                      <a:pt x="1" y="0"/>
                      <a:pt x="1" y="168"/>
                      <a:pt x="102" y="168"/>
                    </a:cubicBezTo>
                    <a:cubicBezTo>
                      <a:pt x="209" y="168"/>
                      <a:pt x="209"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0"/>
              <p:cNvSpPr/>
              <p:nvPr/>
            </p:nvSpPr>
            <p:spPr>
              <a:xfrm>
                <a:off x="2165134" y="2312220"/>
                <a:ext cx="16319" cy="13133"/>
              </a:xfrm>
              <a:custGeom>
                <a:avLst/>
                <a:gdLst/>
                <a:ahLst/>
                <a:cxnLst/>
                <a:rect l="l" t="t" r="r" b="b"/>
                <a:pathLst>
                  <a:path w="210" h="169" extrusionOk="0">
                    <a:moveTo>
                      <a:pt x="108" y="1"/>
                    </a:moveTo>
                    <a:cubicBezTo>
                      <a:pt x="1" y="1"/>
                      <a:pt x="1" y="169"/>
                      <a:pt x="108" y="169"/>
                    </a:cubicBezTo>
                    <a:cubicBezTo>
                      <a:pt x="209" y="169"/>
                      <a:pt x="209"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0"/>
              <p:cNvSpPr/>
              <p:nvPr/>
            </p:nvSpPr>
            <p:spPr>
              <a:xfrm>
                <a:off x="2184949" y="2336775"/>
                <a:ext cx="16319" cy="15930"/>
              </a:xfrm>
              <a:custGeom>
                <a:avLst/>
                <a:gdLst/>
                <a:ahLst/>
                <a:cxnLst/>
                <a:rect l="l" t="t" r="r" b="b"/>
                <a:pathLst>
                  <a:path w="210" h="205" extrusionOk="0">
                    <a:moveTo>
                      <a:pt x="107" y="1"/>
                    </a:moveTo>
                    <a:cubicBezTo>
                      <a:pt x="0" y="1"/>
                      <a:pt x="0" y="128"/>
                      <a:pt x="61" y="153"/>
                    </a:cubicBezTo>
                    <a:cubicBezTo>
                      <a:pt x="70" y="189"/>
                      <a:pt x="99" y="205"/>
                      <a:pt x="129" y="205"/>
                    </a:cubicBezTo>
                    <a:cubicBezTo>
                      <a:pt x="168" y="205"/>
                      <a:pt x="209" y="177"/>
                      <a:pt x="209" y="128"/>
                    </a:cubicBezTo>
                    <a:cubicBezTo>
                      <a:pt x="209" y="47"/>
                      <a:pt x="168"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20"/>
            <p:cNvGrpSpPr/>
            <p:nvPr/>
          </p:nvGrpSpPr>
          <p:grpSpPr>
            <a:xfrm flipH="1">
              <a:off x="5773973" y="4837366"/>
              <a:ext cx="461894" cy="163807"/>
              <a:chOff x="2349534" y="2379204"/>
              <a:chExt cx="461894" cy="163807"/>
            </a:xfrm>
          </p:grpSpPr>
          <p:sp>
            <p:nvSpPr>
              <p:cNvPr id="823" name="Google Shape;823;p20"/>
              <p:cNvSpPr/>
              <p:nvPr/>
            </p:nvSpPr>
            <p:spPr>
              <a:xfrm>
                <a:off x="2768611" y="2422642"/>
                <a:ext cx="42817" cy="85944"/>
              </a:xfrm>
              <a:custGeom>
                <a:avLst/>
                <a:gdLst/>
                <a:ahLst/>
                <a:cxnLst/>
                <a:rect l="l" t="t" r="r" b="b"/>
                <a:pathLst>
                  <a:path w="551" h="1106" extrusionOk="0">
                    <a:moveTo>
                      <a:pt x="1" y="1"/>
                    </a:moveTo>
                    <a:lnTo>
                      <a:pt x="1" y="1"/>
                    </a:lnTo>
                    <a:cubicBezTo>
                      <a:pt x="128" y="148"/>
                      <a:pt x="276" y="296"/>
                      <a:pt x="424" y="449"/>
                    </a:cubicBezTo>
                    <a:cubicBezTo>
                      <a:pt x="444" y="469"/>
                      <a:pt x="464" y="490"/>
                      <a:pt x="444" y="530"/>
                    </a:cubicBezTo>
                    <a:cubicBezTo>
                      <a:pt x="337" y="765"/>
                      <a:pt x="189" y="958"/>
                      <a:pt x="1" y="1106"/>
                    </a:cubicBezTo>
                    <a:cubicBezTo>
                      <a:pt x="149" y="999"/>
                      <a:pt x="296" y="892"/>
                      <a:pt x="403" y="744"/>
                    </a:cubicBezTo>
                    <a:cubicBezTo>
                      <a:pt x="551" y="576"/>
                      <a:pt x="530" y="342"/>
                      <a:pt x="337" y="215"/>
                    </a:cubicBezTo>
                    <a:cubicBezTo>
                      <a:pt x="235" y="148"/>
                      <a:pt x="108" y="87"/>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0"/>
              <p:cNvSpPr/>
              <p:nvPr/>
            </p:nvSpPr>
            <p:spPr>
              <a:xfrm>
                <a:off x="2476586" y="2379204"/>
                <a:ext cx="199553" cy="29140"/>
              </a:xfrm>
              <a:custGeom>
                <a:avLst/>
                <a:gdLst/>
                <a:ahLst/>
                <a:cxnLst/>
                <a:rect l="l" t="t" r="r" b="b"/>
                <a:pathLst>
                  <a:path w="2568" h="375" extrusionOk="0">
                    <a:moveTo>
                      <a:pt x="1547" y="1"/>
                    </a:moveTo>
                    <a:cubicBezTo>
                      <a:pt x="1025" y="1"/>
                      <a:pt x="501" y="75"/>
                      <a:pt x="1" y="244"/>
                    </a:cubicBezTo>
                    <a:cubicBezTo>
                      <a:pt x="315" y="336"/>
                      <a:pt x="627" y="375"/>
                      <a:pt x="938" y="375"/>
                    </a:cubicBezTo>
                    <a:cubicBezTo>
                      <a:pt x="1486" y="375"/>
                      <a:pt x="2027" y="254"/>
                      <a:pt x="2567" y="91"/>
                    </a:cubicBezTo>
                    <a:cubicBezTo>
                      <a:pt x="2232" y="33"/>
                      <a:pt x="1890" y="1"/>
                      <a:pt x="1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0"/>
              <p:cNvSpPr/>
              <p:nvPr/>
            </p:nvSpPr>
            <p:spPr>
              <a:xfrm>
                <a:off x="2349534" y="2386275"/>
                <a:ext cx="438970" cy="156736"/>
              </a:xfrm>
              <a:custGeom>
                <a:avLst/>
                <a:gdLst/>
                <a:ahLst/>
                <a:cxnLst/>
                <a:rect l="l" t="t" r="r" b="b"/>
                <a:pathLst>
                  <a:path w="5649" h="2017" extrusionOk="0">
                    <a:moveTo>
                      <a:pt x="1829" y="683"/>
                    </a:moveTo>
                    <a:cubicBezTo>
                      <a:pt x="1936" y="683"/>
                      <a:pt x="1936" y="851"/>
                      <a:pt x="1829" y="851"/>
                    </a:cubicBezTo>
                    <a:cubicBezTo>
                      <a:pt x="1722" y="851"/>
                      <a:pt x="1722" y="683"/>
                      <a:pt x="1829" y="683"/>
                    </a:cubicBezTo>
                    <a:close/>
                    <a:moveTo>
                      <a:pt x="1213" y="917"/>
                    </a:moveTo>
                    <a:cubicBezTo>
                      <a:pt x="1320" y="917"/>
                      <a:pt x="1320" y="1085"/>
                      <a:pt x="1213" y="1085"/>
                    </a:cubicBezTo>
                    <a:cubicBezTo>
                      <a:pt x="1106" y="1085"/>
                      <a:pt x="1106" y="917"/>
                      <a:pt x="1213" y="917"/>
                    </a:cubicBezTo>
                    <a:close/>
                    <a:moveTo>
                      <a:pt x="1722" y="1105"/>
                    </a:moveTo>
                    <a:cubicBezTo>
                      <a:pt x="1829" y="1105"/>
                      <a:pt x="1829" y="1273"/>
                      <a:pt x="1722" y="1273"/>
                    </a:cubicBezTo>
                    <a:cubicBezTo>
                      <a:pt x="1615" y="1273"/>
                      <a:pt x="1615" y="1105"/>
                      <a:pt x="1722" y="1105"/>
                    </a:cubicBezTo>
                    <a:close/>
                    <a:moveTo>
                      <a:pt x="4564" y="0"/>
                    </a:moveTo>
                    <a:cubicBezTo>
                      <a:pt x="4564" y="46"/>
                      <a:pt x="4543" y="66"/>
                      <a:pt x="4523" y="66"/>
                    </a:cubicBezTo>
                    <a:cubicBezTo>
                      <a:pt x="3884" y="289"/>
                      <a:pt x="3235" y="454"/>
                      <a:pt x="2583" y="454"/>
                    </a:cubicBezTo>
                    <a:cubicBezTo>
                      <a:pt x="2176" y="454"/>
                      <a:pt x="1768" y="389"/>
                      <a:pt x="1361" y="235"/>
                    </a:cubicBezTo>
                    <a:cubicBezTo>
                      <a:pt x="892" y="616"/>
                      <a:pt x="429" y="978"/>
                      <a:pt x="1" y="1401"/>
                    </a:cubicBezTo>
                    <a:lnTo>
                      <a:pt x="1" y="1426"/>
                    </a:lnTo>
                    <a:cubicBezTo>
                      <a:pt x="790" y="1935"/>
                      <a:pt x="1956" y="2017"/>
                      <a:pt x="2848" y="2017"/>
                    </a:cubicBezTo>
                    <a:cubicBezTo>
                      <a:pt x="3718" y="2017"/>
                      <a:pt x="5221" y="1935"/>
                      <a:pt x="5648" y="998"/>
                    </a:cubicBezTo>
                    <a:cubicBezTo>
                      <a:pt x="5348" y="662"/>
                      <a:pt x="5012" y="341"/>
                      <a:pt x="4650" y="46"/>
                    </a:cubicBezTo>
                    <a:cubicBezTo>
                      <a:pt x="4630" y="46"/>
                      <a:pt x="4584" y="26"/>
                      <a:pt x="4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2483346" y="2439272"/>
                <a:ext cx="16629" cy="13133"/>
              </a:xfrm>
              <a:custGeom>
                <a:avLst/>
                <a:gdLst/>
                <a:ahLst/>
                <a:cxnLst/>
                <a:rect l="l" t="t" r="r" b="b"/>
                <a:pathLst>
                  <a:path w="214" h="169" extrusionOk="0">
                    <a:moveTo>
                      <a:pt x="107" y="1"/>
                    </a:moveTo>
                    <a:cubicBezTo>
                      <a:pt x="0" y="1"/>
                      <a:pt x="0" y="169"/>
                      <a:pt x="107" y="169"/>
                    </a:cubicBezTo>
                    <a:cubicBezTo>
                      <a:pt x="214" y="169"/>
                      <a:pt x="214"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2435401" y="2457456"/>
                <a:ext cx="16707" cy="13133"/>
              </a:xfrm>
              <a:custGeom>
                <a:avLst/>
                <a:gdLst/>
                <a:ahLst/>
                <a:cxnLst/>
                <a:rect l="l" t="t" r="r" b="b"/>
                <a:pathLst>
                  <a:path w="215" h="169" extrusionOk="0">
                    <a:moveTo>
                      <a:pt x="108" y="1"/>
                    </a:moveTo>
                    <a:cubicBezTo>
                      <a:pt x="1" y="1"/>
                      <a:pt x="1" y="169"/>
                      <a:pt x="108" y="169"/>
                    </a:cubicBezTo>
                    <a:cubicBezTo>
                      <a:pt x="215" y="169"/>
                      <a:pt x="215"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2475032" y="2472142"/>
                <a:ext cx="16707" cy="13133"/>
              </a:xfrm>
              <a:custGeom>
                <a:avLst/>
                <a:gdLst/>
                <a:ahLst/>
                <a:cxnLst/>
                <a:rect l="l" t="t" r="r" b="b"/>
                <a:pathLst>
                  <a:path w="215" h="169" extrusionOk="0">
                    <a:moveTo>
                      <a:pt x="107" y="0"/>
                    </a:moveTo>
                    <a:cubicBezTo>
                      <a:pt x="0" y="0"/>
                      <a:pt x="0" y="168"/>
                      <a:pt x="107" y="168"/>
                    </a:cubicBezTo>
                    <a:cubicBezTo>
                      <a:pt x="214" y="168"/>
                      <a:pt x="214"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20"/>
            <p:cNvSpPr/>
            <p:nvPr/>
          </p:nvSpPr>
          <p:spPr>
            <a:xfrm flipH="1">
              <a:off x="7764294" y="2690697"/>
              <a:ext cx="722291" cy="415347"/>
            </a:xfrm>
            <a:custGeom>
              <a:avLst/>
              <a:gdLst/>
              <a:ahLst/>
              <a:cxnLst/>
              <a:rect l="l" t="t" r="r" b="b"/>
              <a:pathLst>
                <a:path w="9295" h="5345" extrusionOk="0">
                  <a:moveTo>
                    <a:pt x="3820" y="750"/>
                  </a:moveTo>
                  <a:lnTo>
                    <a:pt x="3820" y="750"/>
                  </a:lnTo>
                  <a:cubicBezTo>
                    <a:pt x="4095" y="1030"/>
                    <a:pt x="4268" y="1412"/>
                    <a:pt x="4437" y="1768"/>
                  </a:cubicBezTo>
                  <a:cubicBezTo>
                    <a:pt x="4330" y="1727"/>
                    <a:pt x="4223" y="1687"/>
                    <a:pt x="4121" y="1641"/>
                  </a:cubicBezTo>
                  <a:cubicBezTo>
                    <a:pt x="3887" y="1473"/>
                    <a:pt x="3820" y="1030"/>
                    <a:pt x="3820" y="750"/>
                  </a:cubicBezTo>
                  <a:close/>
                  <a:moveTo>
                    <a:pt x="5200" y="1111"/>
                  </a:moveTo>
                  <a:lnTo>
                    <a:pt x="5221" y="1132"/>
                  </a:lnTo>
                  <a:lnTo>
                    <a:pt x="5241" y="1132"/>
                  </a:lnTo>
                  <a:cubicBezTo>
                    <a:pt x="5241" y="1132"/>
                    <a:pt x="5267" y="1132"/>
                    <a:pt x="5267" y="1157"/>
                  </a:cubicBezTo>
                  <a:lnTo>
                    <a:pt x="5287" y="1157"/>
                  </a:lnTo>
                  <a:cubicBezTo>
                    <a:pt x="5287" y="1177"/>
                    <a:pt x="5307" y="1177"/>
                    <a:pt x="5307" y="1198"/>
                  </a:cubicBezTo>
                  <a:lnTo>
                    <a:pt x="5328" y="1198"/>
                  </a:lnTo>
                  <a:cubicBezTo>
                    <a:pt x="5328" y="1218"/>
                    <a:pt x="5348" y="1239"/>
                    <a:pt x="5348" y="1239"/>
                  </a:cubicBezTo>
                  <a:cubicBezTo>
                    <a:pt x="5348" y="1259"/>
                    <a:pt x="5368" y="1259"/>
                    <a:pt x="5368" y="1284"/>
                  </a:cubicBezTo>
                  <a:lnTo>
                    <a:pt x="5368" y="1325"/>
                  </a:lnTo>
                  <a:cubicBezTo>
                    <a:pt x="5394" y="1345"/>
                    <a:pt x="5394" y="1386"/>
                    <a:pt x="5394" y="1412"/>
                  </a:cubicBezTo>
                  <a:lnTo>
                    <a:pt x="5414" y="1432"/>
                  </a:lnTo>
                  <a:lnTo>
                    <a:pt x="5414" y="1493"/>
                  </a:lnTo>
                  <a:cubicBezTo>
                    <a:pt x="5414" y="1514"/>
                    <a:pt x="5414" y="1514"/>
                    <a:pt x="5394" y="1539"/>
                  </a:cubicBezTo>
                  <a:lnTo>
                    <a:pt x="5394" y="1559"/>
                  </a:lnTo>
                  <a:lnTo>
                    <a:pt x="5394" y="1580"/>
                  </a:lnTo>
                  <a:lnTo>
                    <a:pt x="5394" y="1620"/>
                  </a:lnTo>
                  <a:lnTo>
                    <a:pt x="5368" y="1641"/>
                  </a:lnTo>
                  <a:lnTo>
                    <a:pt x="5368" y="1666"/>
                  </a:lnTo>
                  <a:cubicBezTo>
                    <a:pt x="5348" y="1687"/>
                    <a:pt x="5348" y="1727"/>
                    <a:pt x="5328" y="1748"/>
                  </a:cubicBezTo>
                  <a:cubicBezTo>
                    <a:pt x="5307" y="1748"/>
                    <a:pt x="5307" y="1768"/>
                    <a:pt x="5307" y="1768"/>
                  </a:cubicBezTo>
                  <a:cubicBezTo>
                    <a:pt x="5287" y="1768"/>
                    <a:pt x="5287" y="1794"/>
                    <a:pt x="5267" y="1794"/>
                  </a:cubicBezTo>
                  <a:cubicBezTo>
                    <a:pt x="5267" y="1814"/>
                    <a:pt x="5267" y="1814"/>
                    <a:pt x="5241" y="1814"/>
                  </a:cubicBezTo>
                  <a:lnTo>
                    <a:pt x="5241" y="1834"/>
                  </a:lnTo>
                  <a:lnTo>
                    <a:pt x="5221" y="1834"/>
                  </a:lnTo>
                  <a:cubicBezTo>
                    <a:pt x="5200" y="1855"/>
                    <a:pt x="5200" y="1855"/>
                    <a:pt x="5180" y="1855"/>
                  </a:cubicBezTo>
                  <a:cubicBezTo>
                    <a:pt x="5180" y="1875"/>
                    <a:pt x="5160" y="1875"/>
                    <a:pt x="5160" y="1875"/>
                  </a:cubicBezTo>
                  <a:cubicBezTo>
                    <a:pt x="5114" y="1895"/>
                    <a:pt x="5073" y="1895"/>
                    <a:pt x="5053" y="1921"/>
                  </a:cubicBezTo>
                  <a:lnTo>
                    <a:pt x="4839" y="1921"/>
                  </a:lnTo>
                  <a:cubicBezTo>
                    <a:pt x="4818" y="1921"/>
                    <a:pt x="4798" y="1895"/>
                    <a:pt x="4778" y="1895"/>
                  </a:cubicBezTo>
                  <a:cubicBezTo>
                    <a:pt x="4732" y="1875"/>
                    <a:pt x="4691" y="1875"/>
                    <a:pt x="4671" y="1855"/>
                  </a:cubicBezTo>
                  <a:cubicBezTo>
                    <a:pt x="4712" y="1707"/>
                    <a:pt x="4778" y="1580"/>
                    <a:pt x="4839" y="1432"/>
                  </a:cubicBezTo>
                  <a:cubicBezTo>
                    <a:pt x="4885" y="1386"/>
                    <a:pt x="4905" y="1345"/>
                    <a:pt x="4946" y="1284"/>
                  </a:cubicBezTo>
                  <a:lnTo>
                    <a:pt x="4946" y="1259"/>
                  </a:lnTo>
                  <a:cubicBezTo>
                    <a:pt x="4966" y="1259"/>
                    <a:pt x="4966" y="1259"/>
                    <a:pt x="4966" y="1239"/>
                  </a:cubicBezTo>
                  <a:cubicBezTo>
                    <a:pt x="4987" y="1218"/>
                    <a:pt x="5012" y="1218"/>
                    <a:pt x="5032" y="1198"/>
                  </a:cubicBezTo>
                  <a:cubicBezTo>
                    <a:pt x="5032" y="1198"/>
                    <a:pt x="5032" y="1177"/>
                    <a:pt x="5053" y="1177"/>
                  </a:cubicBezTo>
                  <a:cubicBezTo>
                    <a:pt x="5073" y="1157"/>
                    <a:pt x="5093" y="1157"/>
                    <a:pt x="5093" y="1132"/>
                  </a:cubicBezTo>
                  <a:lnTo>
                    <a:pt x="5139" y="1132"/>
                  </a:lnTo>
                  <a:cubicBezTo>
                    <a:pt x="5139" y="1132"/>
                    <a:pt x="5160" y="1132"/>
                    <a:pt x="5160" y="1111"/>
                  </a:cubicBezTo>
                  <a:close/>
                  <a:moveTo>
                    <a:pt x="958" y="179"/>
                  </a:moveTo>
                  <a:cubicBezTo>
                    <a:pt x="1870" y="877"/>
                    <a:pt x="2950" y="1345"/>
                    <a:pt x="4014" y="1768"/>
                  </a:cubicBezTo>
                  <a:cubicBezTo>
                    <a:pt x="4055" y="1814"/>
                    <a:pt x="4095" y="1834"/>
                    <a:pt x="4162" y="1855"/>
                  </a:cubicBezTo>
                  <a:lnTo>
                    <a:pt x="4202" y="1855"/>
                  </a:lnTo>
                  <a:cubicBezTo>
                    <a:pt x="4223" y="1855"/>
                    <a:pt x="4223" y="1875"/>
                    <a:pt x="4248" y="1875"/>
                  </a:cubicBezTo>
                  <a:cubicBezTo>
                    <a:pt x="3907" y="2069"/>
                    <a:pt x="3693" y="2512"/>
                    <a:pt x="3693" y="2914"/>
                  </a:cubicBezTo>
                  <a:cubicBezTo>
                    <a:pt x="3056" y="2685"/>
                    <a:pt x="2420" y="2471"/>
                    <a:pt x="1763" y="2277"/>
                  </a:cubicBezTo>
                  <a:cubicBezTo>
                    <a:pt x="1274" y="2150"/>
                    <a:pt x="744" y="1982"/>
                    <a:pt x="215" y="1982"/>
                  </a:cubicBezTo>
                  <a:cubicBezTo>
                    <a:pt x="194" y="1325"/>
                    <a:pt x="235" y="475"/>
                    <a:pt x="958" y="179"/>
                  </a:cubicBezTo>
                  <a:close/>
                  <a:moveTo>
                    <a:pt x="4416" y="1982"/>
                  </a:moveTo>
                  <a:cubicBezTo>
                    <a:pt x="4416" y="2002"/>
                    <a:pt x="4437" y="2023"/>
                    <a:pt x="4457" y="2023"/>
                  </a:cubicBezTo>
                  <a:cubicBezTo>
                    <a:pt x="4477" y="2048"/>
                    <a:pt x="4523" y="2048"/>
                    <a:pt x="4564" y="2048"/>
                  </a:cubicBezTo>
                  <a:cubicBezTo>
                    <a:pt x="4576" y="2072"/>
                    <a:pt x="4596" y="2082"/>
                    <a:pt x="4616" y="2082"/>
                  </a:cubicBezTo>
                  <a:cubicBezTo>
                    <a:pt x="4629" y="2082"/>
                    <a:pt x="4642" y="2077"/>
                    <a:pt x="4650" y="2069"/>
                  </a:cubicBezTo>
                  <a:lnTo>
                    <a:pt x="4671" y="2069"/>
                  </a:lnTo>
                  <a:cubicBezTo>
                    <a:pt x="4375" y="2323"/>
                    <a:pt x="4202" y="2726"/>
                    <a:pt x="4248" y="3108"/>
                  </a:cubicBezTo>
                  <a:lnTo>
                    <a:pt x="4248" y="3128"/>
                  </a:lnTo>
                  <a:cubicBezTo>
                    <a:pt x="4202" y="3108"/>
                    <a:pt x="4162" y="3087"/>
                    <a:pt x="4095" y="3067"/>
                  </a:cubicBezTo>
                  <a:cubicBezTo>
                    <a:pt x="4034" y="3041"/>
                    <a:pt x="3948" y="3001"/>
                    <a:pt x="3866" y="2980"/>
                  </a:cubicBezTo>
                  <a:cubicBezTo>
                    <a:pt x="3866" y="2598"/>
                    <a:pt x="4034" y="2130"/>
                    <a:pt x="4416" y="1982"/>
                  </a:cubicBezTo>
                  <a:close/>
                  <a:moveTo>
                    <a:pt x="4885" y="2109"/>
                  </a:moveTo>
                  <a:cubicBezTo>
                    <a:pt x="5985" y="2558"/>
                    <a:pt x="7110" y="2939"/>
                    <a:pt x="8236" y="3342"/>
                  </a:cubicBezTo>
                  <a:cubicBezTo>
                    <a:pt x="7874" y="3678"/>
                    <a:pt x="7492" y="4233"/>
                    <a:pt x="7512" y="4763"/>
                  </a:cubicBezTo>
                  <a:cubicBezTo>
                    <a:pt x="7197" y="4467"/>
                    <a:pt x="6749" y="4253"/>
                    <a:pt x="6367" y="4060"/>
                  </a:cubicBezTo>
                  <a:cubicBezTo>
                    <a:pt x="5730" y="3724"/>
                    <a:pt x="5053" y="3449"/>
                    <a:pt x="4396" y="3169"/>
                  </a:cubicBezTo>
                  <a:cubicBezTo>
                    <a:pt x="4396" y="3169"/>
                    <a:pt x="4416" y="3148"/>
                    <a:pt x="4416" y="3108"/>
                  </a:cubicBezTo>
                  <a:cubicBezTo>
                    <a:pt x="4375" y="2746"/>
                    <a:pt x="4564" y="2344"/>
                    <a:pt x="4859" y="2130"/>
                  </a:cubicBezTo>
                  <a:lnTo>
                    <a:pt x="4885" y="2109"/>
                  </a:lnTo>
                  <a:close/>
                  <a:moveTo>
                    <a:pt x="8661" y="3423"/>
                  </a:moveTo>
                  <a:cubicBezTo>
                    <a:pt x="9040" y="3423"/>
                    <a:pt x="9039" y="3917"/>
                    <a:pt x="8999" y="4167"/>
                  </a:cubicBezTo>
                  <a:cubicBezTo>
                    <a:pt x="8933" y="4421"/>
                    <a:pt x="8786" y="4656"/>
                    <a:pt x="8597" y="4849"/>
                  </a:cubicBezTo>
                  <a:cubicBezTo>
                    <a:pt x="8422" y="5012"/>
                    <a:pt x="8198" y="5125"/>
                    <a:pt x="8017" y="5125"/>
                  </a:cubicBezTo>
                  <a:cubicBezTo>
                    <a:pt x="7825" y="5125"/>
                    <a:pt x="7682" y="4995"/>
                    <a:pt x="7706" y="4656"/>
                  </a:cubicBezTo>
                  <a:cubicBezTo>
                    <a:pt x="7706" y="4549"/>
                    <a:pt x="7726" y="4467"/>
                    <a:pt x="7747" y="4360"/>
                  </a:cubicBezTo>
                  <a:cubicBezTo>
                    <a:pt x="7787" y="4508"/>
                    <a:pt x="7894" y="4615"/>
                    <a:pt x="8129" y="4676"/>
                  </a:cubicBezTo>
                  <a:cubicBezTo>
                    <a:pt x="8135" y="4677"/>
                    <a:pt x="8142" y="4678"/>
                    <a:pt x="8148" y="4678"/>
                  </a:cubicBezTo>
                  <a:cubicBezTo>
                    <a:pt x="8240" y="4678"/>
                    <a:pt x="8269" y="4546"/>
                    <a:pt x="8169" y="4508"/>
                  </a:cubicBezTo>
                  <a:cubicBezTo>
                    <a:pt x="7512" y="4360"/>
                    <a:pt x="8236" y="3469"/>
                    <a:pt x="8638" y="3423"/>
                  </a:cubicBezTo>
                  <a:cubicBezTo>
                    <a:pt x="8646" y="3423"/>
                    <a:pt x="8653" y="3423"/>
                    <a:pt x="8661" y="3423"/>
                  </a:cubicBezTo>
                  <a:close/>
                  <a:moveTo>
                    <a:pt x="970" y="1"/>
                  </a:moveTo>
                  <a:cubicBezTo>
                    <a:pt x="961" y="1"/>
                    <a:pt x="950" y="4"/>
                    <a:pt x="938" y="11"/>
                  </a:cubicBezTo>
                  <a:cubicBezTo>
                    <a:pt x="87" y="327"/>
                    <a:pt x="1" y="1284"/>
                    <a:pt x="67" y="2089"/>
                  </a:cubicBezTo>
                  <a:cubicBezTo>
                    <a:pt x="67" y="2130"/>
                    <a:pt x="87" y="2176"/>
                    <a:pt x="149" y="2176"/>
                  </a:cubicBezTo>
                  <a:cubicBezTo>
                    <a:pt x="205" y="2170"/>
                    <a:pt x="263" y="2168"/>
                    <a:pt x="321" y="2168"/>
                  </a:cubicBezTo>
                  <a:cubicBezTo>
                    <a:pt x="781" y="2168"/>
                    <a:pt x="1270" y="2319"/>
                    <a:pt x="1722" y="2451"/>
                  </a:cubicBezTo>
                  <a:cubicBezTo>
                    <a:pt x="2486" y="2659"/>
                    <a:pt x="3230" y="2914"/>
                    <a:pt x="3968" y="3194"/>
                  </a:cubicBezTo>
                  <a:cubicBezTo>
                    <a:pt x="4732" y="3489"/>
                    <a:pt x="5475" y="3805"/>
                    <a:pt x="6219" y="4167"/>
                  </a:cubicBezTo>
                  <a:cubicBezTo>
                    <a:pt x="6667" y="4381"/>
                    <a:pt x="7197" y="4635"/>
                    <a:pt x="7533" y="5017"/>
                  </a:cubicBezTo>
                  <a:cubicBezTo>
                    <a:pt x="7533" y="5038"/>
                    <a:pt x="7558" y="5038"/>
                    <a:pt x="7579" y="5038"/>
                  </a:cubicBezTo>
                  <a:lnTo>
                    <a:pt x="7579" y="5058"/>
                  </a:lnTo>
                  <a:cubicBezTo>
                    <a:pt x="7663" y="5264"/>
                    <a:pt x="7799" y="5344"/>
                    <a:pt x="7955" y="5344"/>
                  </a:cubicBezTo>
                  <a:cubicBezTo>
                    <a:pt x="8347" y="5344"/>
                    <a:pt x="8867" y="4842"/>
                    <a:pt x="9020" y="4569"/>
                  </a:cubicBezTo>
                  <a:cubicBezTo>
                    <a:pt x="9168" y="4294"/>
                    <a:pt x="9295" y="3871"/>
                    <a:pt x="9127" y="3576"/>
                  </a:cubicBezTo>
                  <a:cubicBezTo>
                    <a:pt x="9026" y="3390"/>
                    <a:pt x="8844" y="3271"/>
                    <a:pt x="8646" y="3271"/>
                  </a:cubicBezTo>
                  <a:cubicBezTo>
                    <a:pt x="8595" y="3271"/>
                    <a:pt x="8543" y="3279"/>
                    <a:pt x="8490" y="3296"/>
                  </a:cubicBezTo>
                  <a:lnTo>
                    <a:pt x="8424" y="3235"/>
                  </a:lnTo>
                  <a:cubicBezTo>
                    <a:pt x="7344" y="2833"/>
                    <a:pt x="6239" y="2471"/>
                    <a:pt x="5180" y="2048"/>
                  </a:cubicBezTo>
                  <a:cubicBezTo>
                    <a:pt x="5348" y="1982"/>
                    <a:pt x="5475" y="1855"/>
                    <a:pt x="5542" y="1687"/>
                  </a:cubicBezTo>
                  <a:cubicBezTo>
                    <a:pt x="5623" y="1452"/>
                    <a:pt x="5562" y="1050"/>
                    <a:pt x="5267" y="964"/>
                  </a:cubicBezTo>
                  <a:cubicBezTo>
                    <a:pt x="5239" y="956"/>
                    <a:pt x="5212" y="953"/>
                    <a:pt x="5185" y="953"/>
                  </a:cubicBezTo>
                  <a:cubicBezTo>
                    <a:pt x="5063" y="953"/>
                    <a:pt x="4952" y="1023"/>
                    <a:pt x="4885" y="1111"/>
                  </a:cubicBezTo>
                  <a:cubicBezTo>
                    <a:pt x="4732" y="1259"/>
                    <a:pt x="4630" y="1452"/>
                    <a:pt x="4564" y="1641"/>
                  </a:cubicBezTo>
                  <a:cubicBezTo>
                    <a:pt x="4375" y="1218"/>
                    <a:pt x="4182" y="795"/>
                    <a:pt x="3820" y="495"/>
                  </a:cubicBezTo>
                  <a:cubicBezTo>
                    <a:pt x="3806" y="488"/>
                    <a:pt x="3785" y="483"/>
                    <a:pt x="3764" y="483"/>
                  </a:cubicBezTo>
                  <a:cubicBezTo>
                    <a:pt x="3726" y="483"/>
                    <a:pt x="3686" y="498"/>
                    <a:pt x="3673" y="541"/>
                  </a:cubicBezTo>
                  <a:cubicBezTo>
                    <a:pt x="3632" y="795"/>
                    <a:pt x="3652" y="1218"/>
                    <a:pt x="3820" y="1514"/>
                  </a:cubicBezTo>
                  <a:cubicBezTo>
                    <a:pt x="2822" y="1132"/>
                    <a:pt x="1850" y="668"/>
                    <a:pt x="1019" y="32"/>
                  </a:cubicBezTo>
                  <a:cubicBezTo>
                    <a:pt x="1005" y="17"/>
                    <a:pt x="991" y="1"/>
                    <a:pt x="9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flipH="1">
              <a:off x="7714800" y="1888711"/>
              <a:ext cx="118815" cy="95658"/>
            </a:xfrm>
            <a:custGeom>
              <a:avLst/>
              <a:gdLst/>
              <a:ahLst/>
              <a:cxnLst/>
              <a:rect l="l" t="t" r="r" b="b"/>
              <a:pathLst>
                <a:path w="1529" h="1231" extrusionOk="0">
                  <a:moveTo>
                    <a:pt x="660" y="1"/>
                  </a:moveTo>
                  <a:cubicBezTo>
                    <a:pt x="618" y="1"/>
                    <a:pt x="576" y="33"/>
                    <a:pt x="576" y="96"/>
                  </a:cubicBezTo>
                  <a:lnTo>
                    <a:pt x="576" y="117"/>
                  </a:lnTo>
                  <a:lnTo>
                    <a:pt x="576" y="478"/>
                  </a:lnTo>
                  <a:cubicBezTo>
                    <a:pt x="428" y="478"/>
                    <a:pt x="255" y="453"/>
                    <a:pt x="108" y="453"/>
                  </a:cubicBezTo>
                  <a:cubicBezTo>
                    <a:pt x="102" y="452"/>
                    <a:pt x="96" y="451"/>
                    <a:pt x="91" y="451"/>
                  </a:cubicBezTo>
                  <a:cubicBezTo>
                    <a:pt x="1" y="451"/>
                    <a:pt x="6" y="607"/>
                    <a:pt x="108" y="626"/>
                  </a:cubicBezTo>
                  <a:cubicBezTo>
                    <a:pt x="255" y="626"/>
                    <a:pt x="428" y="646"/>
                    <a:pt x="576" y="646"/>
                  </a:cubicBezTo>
                  <a:lnTo>
                    <a:pt x="576" y="1135"/>
                  </a:lnTo>
                  <a:cubicBezTo>
                    <a:pt x="576" y="1199"/>
                    <a:pt x="618" y="1231"/>
                    <a:pt x="660" y="1231"/>
                  </a:cubicBezTo>
                  <a:cubicBezTo>
                    <a:pt x="702" y="1231"/>
                    <a:pt x="744" y="1199"/>
                    <a:pt x="744" y="1135"/>
                  </a:cubicBezTo>
                  <a:lnTo>
                    <a:pt x="744" y="646"/>
                  </a:lnTo>
                  <a:cubicBezTo>
                    <a:pt x="978" y="667"/>
                    <a:pt x="1213" y="667"/>
                    <a:pt x="1421" y="667"/>
                  </a:cubicBezTo>
                  <a:cubicBezTo>
                    <a:pt x="1528" y="667"/>
                    <a:pt x="1528" y="499"/>
                    <a:pt x="1421" y="499"/>
                  </a:cubicBezTo>
                  <a:cubicBezTo>
                    <a:pt x="1213" y="499"/>
                    <a:pt x="978" y="499"/>
                    <a:pt x="744" y="478"/>
                  </a:cubicBezTo>
                  <a:lnTo>
                    <a:pt x="744" y="117"/>
                  </a:lnTo>
                  <a:lnTo>
                    <a:pt x="744" y="96"/>
                  </a:lnTo>
                  <a:cubicBezTo>
                    <a:pt x="744" y="33"/>
                    <a:pt x="702" y="1"/>
                    <a:pt x="6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flipH="1">
              <a:off x="6753558" y="977821"/>
              <a:ext cx="294900" cy="398329"/>
            </a:xfrm>
            <a:custGeom>
              <a:avLst/>
              <a:gdLst/>
              <a:ahLst/>
              <a:cxnLst/>
              <a:rect l="l" t="t" r="r" b="b"/>
              <a:pathLst>
                <a:path w="3795" h="5126" extrusionOk="0">
                  <a:moveTo>
                    <a:pt x="2842" y="441"/>
                  </a:moveTo>
                  <a:cubicBezTo>
                    <a:pt x="2949" y="1908"/>
                    <a:pt x="3458" y="4434"/>
                    <a:pt x="1503" y="4536"/>
                  </a:cubicBezTo>
                  <a:cubicBezTo>
                    <a:pt x="1589" y="4368"/>
                    <a:pt x="1676" y="4179"/>
                    <a:pt x="1716" y="3986"/>
                  </a:cubicBezTo>
                  <a:cubicBezTo>
                    <a:pt x="1728" y="3922"/>
                    <a:pt x="1682" y="3882"/>
                    <a:pt x="1633" y="3882"/>
                  </a:cubicBezTo>
                  <a:cubicBezTo>
                    <a:pt x="1599" y="3882"/>
                    <a:pt x="1565" y="3901"/>
                    <a:pt x="1548" y="3945"/>
                  </a:cubicBezTo>
                  <a:cubicBezTo>
                    <a:pt x="1482" y="4200"/>
                    <a:pt x="1375" y="4434"/>
                    <a:pt x="1228" y="4643"/>
                  </a:cubicBezTo>
                  <a:cubicBezTo>
                    <a:pt x="336" y="3222"/>
                    <a:pt x="2139" y="1714"/>
                    <a:pt x="2842" y="441"/>
                  </a:cubicBezTo>
                  <a:close/>
                  <a:moveTo>
                    <a:pt x="2915" y="1"/>
                  </a:moveTo>
                  <a:cubicBezTo>
                    <a:pt x="2879" y="1"/>
                    <a:pt x="2841" y="21"/>
                    <a:pt x="2821" y="59"/>
                  </a:cubicBezTo>
                  <a:cubicBezTo>
                    <a:pt x="2292" y="1480"/>
                    <a:pt x="0" y="3135"/>
                    <a:pt x="1121" y="4770"/>
                  </a:cubicBezTo>
                  <a:lnTo>
                    <a:pt x="932" y="4964"/>
                  </a:lnTo>
                  <a:cubicBezTo>
                    <a:pt x="860" y="5015"/>
                    <a:pt x="908" y="5126"/>
                    <a:pt x="976" y="5126"/>
                  </a:cubicBezTo>
                  <a:cubicBezTo>
                    <a:pt x="990" y="5126"/>
                    <a:pt x="1004" y="5121"/>
                    <a:pt x="1019" y="5111"/>
                  </a:cubicBezTo>
                  <a:cubicBezTo>
                    <a:pt x="1166" y="4984"/>
                    <a:pt x="1294" y="4857"/>
                    <a:pt x="1401" y="4709"/>
                  </a:cubicBezTo>
                  <a:lnTo>
                    <a:pt x="1421" y="4709"/>
                  </a:lnTo>
                  <a:cubicBezTo>
                    <a:pt x="3794" y="4663"/>
                    <a:pt x="3010" y="1587"/>
                    <a:pt x="2990" y="80"/>
                  </a:cubicBezTo>
                  <a:cubicBezTo>
                    <a:pt x="2990" y="26"/>
                    <a:pt x="2954" y="1"/>
                    <a:pt x="2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2" name="Google Shape;832;p20"/>
            <p:cNvGrpSpPr/>
            <p:nvPr/>
          </p:nvGrpSpPr>
          <p:grpSpPr>
            <a:xfrm flipH="1">
              <a:off x="7873090" y="1507865"/>
              <a:ext cx="390713" cy="367401"/>
              <a:chOff x="1858422" y="1574540"/>
              <a:chExt cx="390713" cy="367401"/>
            </a:xfrm>
          </p:grpSpPr>
          <p:sp>
            <p:nvSpPr>
              <p:cNvPr id="833" name="Google Shape;833;p20"/>
              <p:cNvSpPr/>
              <p:nvPr/>
            </p:nvSpPr>
            <p:spPr>
              <a:xfrm>
                <a:off x="1943745" y="1778212"/>
                <a:ext cx="40408" cy="72268"/>
              </a:xfrm>
              <a:custGeom>
                <a:avLst/>
                <a:gdLst/>
                <a:ahLst/>
                <a:cxnLst/>
                <a:rect l="l" t="t" r="r" b="b"/>
                <a:pathLst>
                  <a:path w="520" h="930" extrusionOk="0">
                    <a:moveTo>
                      <a:pt x="102" y="0"/>
                    </a:moveTo>
                    <a:cubicBezTo>
                      <a:pt x="52" y="0"/>
                      <a:pt x="1" y="41"/>
                      <a:pt x="28" y="105"/>
                    </a:cubicBezTo>
                    <a:cubicBezTo>
                      <a:pt x="130" y="360"/>
                      <a:pt x="217" y="614"/>
                      <a:pt x="324" y="869"/>
                    </a:cubicBezTo>
                    <a:cubicBezTo>
                      <a:pt x="340" y="911"/>
                      <a:pt x="377" y="930"/>
                      <a:pt x="413" y="930"/>
                    </a:cubicBezTo>
                    <a:cubicBezTo>
                      <a:pt x="468" y="930"/>
                      <a:pt x="519" y="887"/>
                      <a:pt x="492" y="823"/>
                    </a:cubicBezTo>
                    <a:cubicBezTo>
                      <a:pt x="385" y="568"/>
                      <a:pt x="283" y="314"/>
                      <a:pt x="176" y="59"/>
                    </a:cubicBezTo>
                    <a:cubicBezTo>
                      <a:pt x="168" y="18"/>
                      <a:pt x="135"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0"/>
              <p:cNvSpPr/>
              <p:nvPr/>
            </p:nvSpPr>
            <p:spPr>
              <a:xfrm>
                <a:off x="1978714" y="1754434"/>
                <a:ext cx="52919" cy="72579"/>
              </a:xfrm>
              <a:custGeom>
                <a:avLst/>
                <a:gdLst/>
                <a:ahLst/>
                <a:cxnLst/>
                <a:rect l="l" t="t" r="r" b="b"/>
                <a:pathLst>
                  <a:path w="681" h="934" extrusionOk="0">
                    <a:moveTo>
                      <a:pt x="113" y="0"/>
                    </a:moveTo>
                    <a:cubicBezTo>
                      <a:pt x="55" y="0"/>
                      <a:pt x="0" y="63"/>
                      <a:pt x="42" y="136"/>
                    </a:cubicBezTo>
                    <a:cubicBezTo>
                      <a:pt x="190" y="391"/>
                      <a:pt x="342" y="645"/>
                      <a:pt x="490" y="900"/>
                    </a:cubicBezTo>
                    <a:cubicBezTo>
                      <a:pt x="508" y="923"/>
                      <a:pt x="533" y="933"/>
                      <a:pt x="558" y="933"/>
                    </a:cubicBezTo>
                    <a:cubicBezTo>
                      <a:pt x="619" y="933"/>
                      <a:pt x="681" y="875"/>
                      <a:pt x="638" y="813"/>
                    </a:cubicBezTo>
                    <a:cubicBezTo>
                      <a:pt x="490" y="559"/>
                      <a:pt x="342" y="304"/>
                      <a:pt x="190" y="49"/>
                    </a:cubicBezTo>
                    <a:cubicBezTo>
                      <a:pt x="170" y="15"/>
                      <a:pt x="141"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0"/>
              <p:cNvSpPr/>
              <p:nvPr/>
            </p:nvSpPr>
            <p:spPr>
              <a:xfrm>
                <a:off x="2006844" y="1742933"/>
                <a:ext cx="57970" cy="67606"/>
              </a:xfrm>
              <a:custGeom>
                <a:avLst/>
                <a:gdLst/>
                <a:ahLst/>
                <a:cxnLst/>
                <a:rect l="l" t="t" r="r" b="b"/>
                <a:pathLst>
                  <a:path w="746" h="870" extrusionOk="0">
                    <a:moveTo>
                      <a:pt x="112" y="1"/>
                    </a:moveTo>
                    <a:cubicBezTo>
                      <a:pt x="54" y="1"/>
                      <a:pt x="0" y="62"/>
                      <a:pt x="41" y="131"/>
                    </a:cubicBezTo>
                    <a:cubicBezTo>
                      <a:pt x="189" y="365"/>
                      <a:pt x="362" y="600"/>
                      <a:pt x="551" y="834"/>
                    </a:cubicBezTo>
                    <a:cubicBezTo>
                      <a:pt x="570" y="859"/>
                      <a:pt x="596" y="870"/>
                      <a:pt x="622" y="870"/>
                    </a:cubicBezTo>
                    <a:cubicBezTo>
                      <a:pt x="685" y="870"/>
                      <a:pt x="745" y="809"/>
                      <a:pt x="698" y="747"/>
                    </a:cubicBezTo>
                    <a:cubicBezTo>
                      <a:pt x="510" y="513"/>
                      <a:pt x="337" y="284"/>
                      <a:pt x="189" y="50"/>
                    </a:cubicBezTo>
                    <a:cubicBezTo>
                      <a:pt x="169" y="15"/>
                      <a:pt x="140"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0"/>
              <p:cNvSpPr/>
              <p:nvPr/>
            </p:nvSpPr>
            <p:spPr>
              <a:xfrm>
                <a:off x="2043677" y="1735240"/>
                <a:ext cx="52297" cy="64886"/>
              </a:xfrm>
              <a:custGeom>
                <a:avLst/>
                <a:gdLst/>
                <a:ahLst/>
                <a:cxnLst/>
                <a:rect l="l" t="t" r="r" b="b"/>
                <a:pathLst>
                  <a:path w="673" h="835" extrusionOk="0">
                    <a:moveTo>
                      <a:pt x="108" y="1"/>
                    </a:moveTo>
                    <a:cubicBezTo>
                      <a:pt x="56" y="1"/>
                      <a:pt x="0" y="42"/>
                      <a:pt x="16" y="103"/>
                    </a:cubicBezTo>
                    <a:cubicBezTo>
                      <a:pt x="36" y="210"/>
                      <a:pt x="143" y="317"/>
                      <a:pt x="184" y="424"/>
                    </a:cubicBezTo>
                    <a:cubicBezTo>
                      <a:pt x="291" y="551"/>
                      <a:pt x="372" y="678"/>
                      <a:pt x="499" y="806"/>
                    </a:cubicBezTo>
                    <a:cubicBezTo>
                      <a:pt x="515" y="826"/>
                      <a:pt x="534" y="834"/>
                      <a:pt x="553" y="834"/>
                    </a:cubicBezTo>
                    <a:cubicBezTo>
                      <a:pt x="614" y="834"/>
                      <a:pt x="672" y="744"/>
                      <a:pt x="606" y="678"/>
                    </a:cubicBezTo>
                    <a:cubicBezTo>
                      <a:pt x="499" y="571"/>
                      <a:pt x="418" y="444"/>
                      <a:pt x="331" y="337"/>
                    </a:cubicBezTo>
                    <a:cubicBezTo>
                      <a:pt x="291" y="256"/>
                      <a:pt x="184" y="149"/>
                      <a:pt x="184" y="62"/>
                    </a:cubicBezTo>
                    <a:cubicBezTo>
                      <a:pt x="175" y="19"/>
                      <a:pt x="143"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a:off x="2077480" y="1715891"/>
                <a:ext cx="54551" cy="63254"/>
              </a:xfrm>
              <a:custGeom>
                <a:avLst/>
                <a:gdLst/>
                <a:ahLst/>
                <a:cxnLst/>
                <a:rect l="l" t="t" r="r" b="b"/>
                <a:pathLst>
                  <a:path w="702" h="814" extrusionOk="0">
                    <a:moveTo>
                      <a:pt x="123" y="0"/>
                    </a:moveTo>
                    <a:cubicBezTo>
                      <a:pt x="62" y="0"/>
                      <a:pt x="1" y="61"/>
                      <a:pt x="44" y="123"/>
                    </a:cubicBezTo>
                    <a:cubicBezTo>
                      <a:pt x="192" y="331"/>
                      <a:pt x="344" y="566"/>
                      <a:pt x="512" y="780"/>
                    </a:cubicBezTo>
                    <a:cubicBezTo>
                      <a:pt x="530" y="803"/>
                      <a:pt x="556" y="813"/>
                      <a:pt x="581" y="813"/>
                    </a:cubicBezTo>
                    <a:cubicBezTo>
                      <a:pt x="642" y="813"/>
                      <a:pt x="701" y="754"/>
                      <a:pt x="640" y="693"/>
                    </a:cubicBezTo>
                    <a:cubicBezTo>
                      <a:pt x="492" y="479"/>
                      <a:pt x="344" y="250"/>
                      <a:pt x="192" y="36"/>
                    </a:cubicBezTo>
                    <a:cubicBezTo>
                      <a:pt x="174" y="11"/>
                      <a:pt x="148"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a:off x="2113614" y="1696075"/>
                <a:ext cx="44915" cy="64420"/>
              </a:xfrm>
              <a:custGeom>
                <a:avLst/>
                <a:gdLst/>
                <a:ahLst/>
                <a:cxnLst/>
                <a:rect l="l" t="t" r="r" b="b"/>
                <a:pathLst>
                  <a:path w="578" h="829" extrusionOk="0">
                    <a:moveTo>
                      <a:pt x="107" y="1"/>
                    </a:moveTo>
                    <a:cubicBezTo>
                      <a:pt x="51" y="1"/>
                      <a:pt x="1" y="62"/>
                      <a:pt x="47" y="123"/>
                    </a:cubicBezTo>
                    <a:cubicBezTo>
                      <a:pt x="195" y="311"/>
                      <a:pt x="282" y="546"/>
                      <a:pt x="389" y="780"/>
                    </a:cubicBezTo>
                    <a:cubicBezTo>
                      <a:pt x="408" y="814"/>
                      <a:pt x="437" y="829"/>
                      <a:pt x="465" y="829"/>
                    </a:cubicBezTo>
                    <a:cubicBezTo>
                      <a:pt x="523" y="829"/>
                      <a:pt x="578" y="766"/>
                      <a:pt x="536" y="693"/>
                    </a:cubicBezTo>
                    <a:cubicBezTo>
                      <a:pt x="429" y="459"/>
                      <a:pt x="322" y="225"/>
                      <a:pt x="175" y="36"/>
                    </a:cubicBezTo>
                    <a:cubicBezTo>
                      <a:pt x="155" y="11"/>
                      <a:pt x="131"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a:off x="1858422" y="1574540"/>
                <a:ext cx="390713" cy="367401"/>
              </a:xfrm>
              <a:custGeom>
                <a:avLst/>
                <a:gdLst/>
                <a:ahLst/>
                <a:cxnLst/>
                <a:rect l="l" t="t" r="r" b="b"/>
                <a:pathLst>
                  <a:path w="5028" h="4728" extrusionOk="0">
                    <a:moveTo>
                      <a:pt x="3127" y="180"/>
                    </a:moveTo>
                    <a:cubicBezTo>
                      <a:pt x="3191" y="180"/>
                      <a:pt x="3314" y="334"/>
                      <a:pt x="3331" y="368"/>
                    </a:cubicBezTo>
                    <a:lnTo>
                      <a:pt x="3331" y="388"/>
                    </a:lnTo>
                    <a:cubicBezTo>
                      <a:pt x="3245" y="434"/>
                      <a:pt x="3138" y="495"/>
                      <a:pt x="3056" y="562"/>
                    </a:cubicBezTo>
                    <a:cubicBezTo>
                      <a:pt x="3036" y="541"/>
                      <a:pt x="3036" y="541"/>
                      <a:pt x="3036" y="516"/>
                    </a:cubicBezTo>
                    <a:cubicBezTo>
                      <a:pt x="3056" y="414"/>
                      <a:pt x="3077" y="307"/>
                      <a:pt x="3097" y="200"/>
                    </a:cubicBezTo>
                    <a:cubicBezTo>
                      <a:pt x="3104" y="186"/>
                      <a:pt x="3114" y="180"/>
                      <a:pt x="3127" y="180"/>
                    </a:cubicBezTo>
                    <a:close/>
                    <a:moveTo>
                      <a:pt x="2631" y="387"/>
                    </a:moveTo>
                    <a:cubicBezTo>
                      <a:pt x="2656" y="387"/>
                      <a:pt x="2684" y="395"/>
                      <a:pt x="2715" y="414"/>
                    </a:cubicBezTo>
                    <a:cubicBezTo>
                      <a:pt x="2781" y="455"/>
                      <a:pt x="2822" y="495"/>
                      <a:pt x="2863" y="562"/>
                    </a:cubicBezTo>
                    <a:lnTo>
                      <a:pt x="2863" y="582"/>
                    </a:lnTo>
                    <a:cubicBezTo>
                      <a:pt x="2863" y="602"/>
                      <a:pt x="2863" y="623"/>
                      <a:pt x="2883" y="643"/>
                    </a:cubicBezTo>
                    <a:cubicBezTo>
                      <a:pt x="2736" y="709"/>
                      <a:pt x="2608" y="796"/>
                      <a:pt x="2461" y="857"/>
                    </a:cubicBezTo>
                    <a:cubicBezTo>
                      <a:pt x="2461" y="837"/>
                      <a:pt x="2440" y="816"/>
                      <a:pt x="2440" y="796"/>
                    </a:cubicBezTo>
                    <a:cubicBezTo>
                      <a:pt x="2440" y="665"/>
                      <a:pt x="2485" y="387"/>
                      <a:pt x="2631" y="387"/>
                    </a:cubicBezTo>
                    <a:close/>
                    <a:moveTo>
                      <a:pt x="2112" y="737"/>
                    </a:moveTo>
                    <a:cubicBezTo>
                      <a:pt x="2128" y="737"/>
                      <a:pt x="2146" y="741"/>
                      <a:pt x="2165" y="750"/>
                    </a:cubicBezTo>
                    <a:cubicBezTo>
                      <a:pt x="2226" y="796"/>
                      <a:pt x="2272" y="857"/>
                      <a:pt x="2313" y="923"/>
                    </a:cubicBezTo>
                    <a:cubicBezTo>
                      <a:pt x="2206" y="984"/>
                      <a:pt x="2079" y="1050"/>
                      <a:pt x="1951" y="1091"/>
                    </a:cubicBezTo>
                    <a:cubicBezTo>
                      <a:pt x="1951" y="996"/>
                      <a:pt x="1984" y="737"/>
                      <a:pt x="2112" y="737"/>
                    </a:cubicBezTo>
                    <a:close/>
                    <a:moveTo>
                      <a:pt x="1520" y="983"/>
                    </a:moveTo>
                    <a:cubicBezTo>
                      <a:pt x="1536" y="983"/>
                      <a:pt x="1552" y="990"/>
                      <a:pt x="1569" y="1005"/>
                    </a:cubicBezTo>
                    <a:cubicBezTo>
                      <a:pt x="1636" y="1071"/>
                      <a:pt x="1676" y="1132"/>
                      <a:pt x="1697" y="1218"/>
                    </a:cubicBezTo>
                    <a:cubicBezTo>
                      <a:pt x="1590" y="1280"/>
                      <a:pt x="1463" y="1325"/>
                      <a:pt x="1335" y="1387"/>
                    </a:cubicBezTo>
                    <a:cubicBezTo>
                      <a:pt x="1375" y="1242"/>
                      <a:pt x="1426" y="983"/>
                      <a:pt x="1520" y="983"/>
                    </a:cubicBezTo>
                    <a:close/>
                    <a:moveTo>
                      <a:pt x="913" y="1325"/>
                    </a:moveTo>
                    <a:cubicBezTo>
                      <a:pt x="1019" y="1325"/>
                      <a:pt x="1060" y="1387"/>
                      <a:pt x="1101" y="1493"/>
                    </a:cubicBezTo>
                    <a:cubicBezTo>
                      <a:pt x="974" y="1560"/>
                      <a:pt x="846" y="1600"/>
                      <a:pt x="719" y="1662"/>
                    </a:cubicBezTo>
                    <a:cubicBezTo>
                      <a:pt x="719" y="1662"/>
                      <a:pt x="719" y="1641"/>
                      <a:pt x="699" y="1621"/>
                    </a:cubicBezTo>
                    <a:cubicBezTo>
                      <a:pt x="719" y="1621"/>
                      <a:pt x="719" y="1580"/>
                      <a:pt x="719" y="1560"/>
                    </a:cubicBezTo>
                    <a:cubicBezTo>
                      <a:pt x="699" y="1453"/>
                      <a:pt x="806" y="1325"/>
                      <a:pt x="913" y="1325"/>
                    </a:cubicBezTo>
                    <a:close/>
                    <a:moveTo>
                      <a:pt x="342" y="1568"/>
                    </a:moveTo>
                    <a:cubicBezTo>
                      <a:pt x="397" y="1568"/>
                      <a:pt x="454" y="1601"/>
                      <a:pt x="510" y="1641"/>
                    </a:cubicBezTo>
                    <a:cubicBezTo>
                      <a:pt x="531" y="1662"/>
                      <a:pt x="551" y="1707"/>
                      <a:pt x="571" y="1748"/>
                    </a:cubicBezTo>
                    <a:cubicBezTo>
                      <a:pt x="444" y="1789"/>
                      <a:pt x="337" y="1855"/>
                      <a:pt x="210" y="1916"/>
                    </a:cubicBezTo>
                    <a:lnTo>
                      <a:pt x="210" y="1896"/>
                    </a:lnTo>
                    <a:cubicBezTo>
                      <a:pt x="210" y="1814"/>
                      <a:pt x="169" y="1641"/>
                      <a:pt x="256" y="1600"/>
                    </a:cubicBezTo>
                    <a:cubicBezTo>
                      <a:pt x="284" y="1577"/>
                      <a:pt x="313" y="1568"/>
                      <a:pt x="342" y="1568"/>
                    </a:cubicBezTo>
                    <a:close/>
                    <a:moveTo>
                      <a:pt x="235" y="2492"/>
                    </a:moveTo>
                    <a:lnTo>
                      <a:pt x="235" y="2492"/>
                    </a:lnTo>
                    <a:cubicBezTo>
                      <a:pt x="531" y="3108"/>
                      <a:pt x="892" y="3699"/>
                      <a:pt x="1147" y="4361"/>
                    </a:cubicBezTo>
                    <a:cubicBezTo>
                      <a:pt x="1113" y="4405"/>
                      <a:pt x="1081" y="4424"/>
                      <a:pt x="1051" y="4424"/>
                    </a:cubicBezTo>
                    <a:cubicBezTo>
                      <a:pt x="927" y="4424"/>
                      <a:pt x="838" y="4110"/>
                      <a:pt x="806" y="4040"/>
                    </a:cubicBezTo>
                    <a:cubicBezTo>
                      <a:pt x="719" y="3872"/>
                      <a:pt x="638" y="3678"/>
                      <a:pt x="551" y="3510"/>
                    </a:cubicBezTo>
                    <a:cubicBezTo>
                      <a:pt x="403" y="3169"/>
                      <a:pt x="276" y="2833"/>
                      <a:pt x="235" y="2492"/>
                    </a:cubicBezTo>
                    <a:close/>
                    <a:moveTo>
                      <a:pt x="3418" y="541"/>
                    </a:moveTo>
                    <a:cubicBezTo>
                      <a:pt x="3459" y="643"/>
                      <a:pt x="3459" y="770"/>
                      <a:pt x="3479" y="898"/>
                    </a:cubicBezTo>
                    <a:cubicBezTo>
                      <a:pt x="3479" y="951"/>
                      <a:pt x="3521" y="978"/>
                      <a:pt x="3563" y="978"/>
                    </a:cubicBezTo>
                    <a:cubicBezTo>
                      <a:pt x="3605" y="978"/>
                      <a:pt x="3647" y="951"/>
                      <a:pt x="3647" y="898"/>
                    </a:cubicBezTo>
                    <a:cubicBezTo>
                      <a:pt x="3627" y="796"/>
                      <a:pt x="3627" y="689"/>
                      <a:pt x="3606" y="602"/>
                    </a:cubicBezTo>
                    <a:lnTo>
                      <a:pt x="3606" y="602"/>
                    </a:lnTo>
                    <a:cubicBezTo>
                      <a:pt x="4075" y="1325"/>
                      <a:pt x="4584" y="2089"/>
                      <a:pt x="4819" y="2914"/>
                    </a:cubicBezTo>
                    <a:cubicBezTo>
                      <a:pt x="3627" y="3362"/>
                      <a:pt x="2654" y="4254"/>
                      <a:pt x="1401" y="4549"/>
                    </a:cubicBezTo>
                    <a:cubicBezTo>
                      <a:pt x="1101" y="3678"/>
                      <a:pt x="571" y="2935"/>
                      <a:pt x="235" y="2089"/>
                    </a:cubicBezTo>
                    <a:cubicBezTo>
                      <a:pt x="383" y="2023"/>
                      <a:pt x="510" y="1962"/>
                      <a:pt x="638" y="1896"/>
                    </a:cubicBezTo>
                    <a:cubicBezTo>
                      <a:pt x="678" y="2003"/>
                      <a:pt x="699" y="2110"/>
                      <a:pt x="719" y="2217"/>
                    </a:cubicBezTo>
                    <a:cubicBezTo>
                      <a:pt x="719" y="2259"/>
                      <a:pt x="746" y="2278"/>
                      <a:pt x="778" y="2278"/>
                    </a:cubicBezTo>
                    <a:cubicBezTo>
                      <a:pt x="826" y="2278"/>
                      <a:pt x="884" y="2235"/>
                      <a:pt x="872" y="2171"/>
                    </a:cubicBezTo>
                    <a:cubicBezTo>
                      <a:pt x="872" y="2069"/>
                      <a:pt x="826" y="1942"/>
                      <a:pt x="785" y="1814"/>
                    </a:cubicBezTo>
                    <a:cubicBezTo>
                      <a:pt x="913" y="1768"/>
                      <a:pt x="1019" y="1707"/>
                      <a:pt x="1147" y="1662"/>
                    </a:cubicBezTo>
                    <a:cubicBezTo>
                      <a:pt x="1167" y="1748"/>
                      <a:pt x="1167" y="1835"/>
                      <a:pt x="1167" y="1896"/>
                    </a:cubicBezTo>
                    <a:cubicBezTo>
                      <a:pt x="1167" y="1949"/>
                      <a:pt x="1209" y="1976"/>
                      <a:pt x="1251" y="1976"/>
                    </a:cubicBezTo>
                    <a:cubicBezTo>
                      <a:pt x="1293" y="1976"/>
                      <a:pt x="1335" y="1949"/>
                      <a:pt x="1335" y="1896"/>
                    </a:cubicBezTo>
                    <a:cubicBezTo>
                      <a:pt x="1335" y="1814"/>
                      <a:pt x="1315" y="1707"/>
                      <a:pt x="1294" y="1580"/>
                    </a:cubicBezTo>
                    <a:cubicBezTo>
                      <a:pt x="1442" y="1514"/>
                      <a:pt x="1590" y="1453"/>
                      <a:pt x="1738" y="1387"/>
                    </a:cubicBezTo>
                    <a:cubicBezTo>
                      <a:pt x="1763" y="1473"/>
                      <a:pt x="1783" y="1560"/>
                      <a:pt x="1783" y="1641"/>
                    </a:cubicBezTo>
                    <a:cubicBezTo>
                      <a:pt x="1783" y="1695"/>
                      <a:pt x="1825" y="1721"/>
                      <a:pt x="1867" y="1721"/>
                    </a:cubicBezTo>
                    <a:cubicBezTo>
                      <a:pt x="1909" y="1721"/>
                      <a:pt x="1951" y="1695"/>
                      <a:pt x="1951" y="1641"/>
                    </a:cubicBezTo>
                    <a:cubicBezTo>
                      <a:pt x="1931" y="1534"/>
                      <a:pt x="1931" y="1432"/>
                      <a:pt x="1911" y="1305"/>
                    </a:cubicBezTo>
                    <a:cubicBezTo>
                      <a:pt x="2058" y="1239"/>
                      <a:pt x="2226" y="1152"/>
                      <a:pt x="2374" y="1091"/>
                    </a:cubicBezTo>
                    <a:cubicBezTo>
                      <a:pt x="2420" y="1152"/>
                      <a:pt x="2440" y="1218"/>
                      <a:pt x="2440" y="1280"/>
                    </a:cubicBezTo>
                    <a:cubicBezTo>
                      <a:pt x="2449" y="1323"/>
                      <a:pt x="2481" y="1342"/>
                      <a:pt x="2516" y="1342"/>
                    </a:cubicBezTo>
                    <a:cubicBezTo>
                      <a:pt x="2566" y="1342"/>
                      <a:pt x="2620" y="1302"/>
                      <a:pt x="2608" y="1239"/>
                    </a:cubicBezTo>
                    <a:cubicBezTo>
                      <a:pt x="2588" y="1178"/>
                      <a:pt x="2568" y="1091"/>
                      <a:pt x="2547" y="1005"/>
                    </a:cubicBezTo>
                    <a:cubicBezTo>
                      <a:pt x="2675" y="943"/>
                      <a:pt x="2822" y="857"/>
                      <a:pt x="2950" y="796"/>
                    </a:cubicBezTo>
                    <a:cubicBezTo>
                      <a:pt x="2970" y="857"/>
                      <a:pt x="2970" y="943"/>
                      <a:pt x="2970" y="1005"/>
                    </a:cubicBezTo>
                    <a:cubicBezTo>
                      <a:pt x="2970" y="1058"/>
                      <a:pt x="3012" y="1085"/>
                      <a:pt x="3054" y="1085"/>
                    </a:cubicBezTo>
                    <a:cubicBezTo>
                      <a:pt x="3096" y="1085"/>
                      <a:pt x="3138" y="1058"/>
                      <a:pt x="3138" y="1005"/>
                    </a:cubicBezTo>
                    <a:cubicBezTo>
                      <a:pt x="3138" y="898"/>
                      <a:pt x="3138" y="816"/>
                      <a:pt x="3097" y="709"/>
                    </a:cubicBezTo>
                    <a:cubicBezTo>
                      <a:pt x="3204" y="643"/>
                      <a:pt x="3311" y="602"/>
                      <a:pt x="3418" y="541"/>
                    </a:cubicBezTo>
                    <a:close/>
                    <a:moveTo>
                      <a:pt x="3131" y="1"/>
                    </a:moveTo>
                    <a:cubicBezTo>
                      <a:pt x="3003" y="1"/>
                      <a:pt x="2932" y="169"/>
                      <a:pt x="2883" y="327"/>
                    </a:cubicBezTo>
                    <a:cubicBezTo>
                      <a:pt x="2843" y="287"/>
                      <a:pt x="2802" y="261"/>
                      <a:pt x="2736" y="241"/>
                    </a:cubicBezTo>
                    <a:cubicBezTo>
                      <a:pt x="2688" y="218"/>
                      <a:pt x="2644" y="208"/>
                      <a:pt x="2604" y="208"/>
                    </a:cubicBezTo>
                    <a:cubicBezTo>
                      <a:pt x="2419" y="208"/>
                      <a:pt x="2326" y="429"/>
                      <a:pt x="2293" y="623"/>
                    </a:cubicBezTo>
                    <a:cubicBezTo>
                      <a:pt x="2247" y="602"/>
                      <a:pt x="2206" y="582"/>
                      <a:pt x="2165" y="582"/>
                    </a:cubicBezTo>
                    <a:cubicBezTo>
                      <a:pt x="2141" y="576"/>
                      <a:pt x="2118" y="573"/>
                      <a:pt x="2096" y="573"/>
                    </a:cubicBezTo>
                    <a:cubicBezTo>
                      <a:pt x="1894" y="573"/>
                      <a:pt x="1820" y="836"/>
                      <a:pt x="1783" y="1025"/>
                    </a:cubicBezTo>
                    <a:cubicBezTo>
                      <a:pt x="1738" y="943"/>
                      <a:pt x="1697" y="877"/>
                      <a:pt x="1610" y="837"/>
                    </a:cubicBezTo>
                    <a:cubicBezTo>
                      <a:pt x="1571" y="814"/>
                      <a:pt x="1534" y="804"/>
                      <a:pt x="1501" y="804"/>
                    </a:cubicBezTo>
                    <a:cubicBezTo>
                      <a:pt x="1318" y="804"/>
                      <a:pt x="1222" y="1107"/>
                      <a:pt x="1188" y="1305"/>
                    </a:cubicBezTo>
                    <a:cubicBezTo>
                      <a:pt x="1126" y="1218"/>
                      <a:pt x="1040" y="1152"/>
                      <a:pt x="913" y="1152"/>
                    </a:cubicBezTo>
                    <a:cubicBezTo>
                      <a:pt x="719" y="1178"/>
                      <a:pt x="592" y="1305"/>
                      <a:pt x="571" y="1473"/>
                    </a:cubicBezTo>
                    <a:cubicBezTo>
                      <a:pt x="531" y="1453"/>
                      <a:pt x="510" y="1432"/>
                      <a:pt x="464" y="1432"/>
                    </a:cubicBezTo>
                    <a:cubicBezTo>
                      <a:pt x="424" y="1406"/>
                      <a:pt x="374" y="1393"/>
                      <a:pt x="325" y="1393"/>
                    </a:cubicBezTo>
                    <a:cubicBezTo>
                      <a:pt x="251" y="1393"/>
                      <a:pt x="177" y="1421"/>
                      <a:pt x="128" y="1473"/>
                    </a:cubicBezTo>
                    <a:cubicBezTo>
                      <a:pt x="1" y="1580"/>
                      <a:pt x="42" y="1748"/>
                      <a:pt x="42" y="1896"/>
                    </a:cubicBezTo>
                    <a:cubicBezTo>
                      <a:pt x="42" y="1916"/>
                      <a:pt x="62" y="1942"/>
                      <a:pt x="82" y="1962"/>
                    </a:cubicBezTo>
                    <a:cubicBezTo>
                      <a:pt x="42" y="1962"/>
                      <a:pt x="21" y="1982"/>
                      <a:pt x="21" y="2023"/>
                    </a:cubicBezTo>
                    <a:cubicBezTo>
                      <a:pt x="1" y="2981"/>
                      <a:pt x="531" y="3806"/>
                      <a:pt x="913" y="4636"/>
                    </a:cubicBezTo>
                    <a:cubicBezTo>
                      <a:pt x="913" y="4665"/>
                      <a:pt x="934" y="4684"/>
                      <a:pt x="964" y="4684"/>
                    </a:cubicBezTo>
                    <a:cubicBezTo>
                      <a:pt x="975" y="4684"/>
                      <a:pt x="987" y="4682"/>
                      <a:pt x="999" y="4676"/>
                    </a:cubicBezTo>
                    <a:cubicBezTo>
                      <a:pt x="1101" y="4636"/>
                      <a:pt x="1167" y="4590"/>
                      <a:pt x="1228" y="4529"/>
                    </a:cubicBezTo>
                    <a:cubicBezTo>
                      <a:pt x="1228" y="4569"/>
                      <a:pt x="1254" y="4615"/>
                      <a:pt x="1274" y="4676"/>
                    </a:cubicBezTo>
                    <a:cubicBezTo>
                      <a:pt x="1289" y="4706"/>
                      <a:pt x="1314" y="4727"/>
                      <a:pt x="1344" y="4727"/>
                    </a:cubicBezTo>
                    <a:cubicBezTo>
                      <a:pt x="1356" y="4727"/>
                      <a:pt x="1368" y="4724"/>
                      <a:pt x="1381" y="4717"/>
                    </a:cubicBezTo>
                    <a:cubicBezTo>
                      <a:pt x="2695" y="4442"/>
                      <a:pt x="3693" y="3490"/>
                      <a:pt x="4946" y="3042"/>
                    </a:cubicBezTo>
                    <a:cubicBezTo>
                      <a:pt x="4987" y="3021"/>
                      <a:pt x="5027" y="2981"/>
                      <a:pt x="5007" y="2935"/>
                    </a:cubicBezTo>
                    <a:cubicBezTo>
                      <a:pt x="4752" y="1982"/>
                      <a:pt x="4156" y="1132"/>
                      <a:pt x="3627" y="327"/>
                    </a:cubicBezTo>
                    <a:cubicBezTo>
                      <a:pt x="3612" y="298"/>
                      <a:pt x="3576" y="276"/>
                      <a:pt x="3540" y="276"/>
                    </a:cubicBezTo>
                    <a:cubicBezTo>
                      <a:pt x="3526" y="276"/>
                      <a:pt x="3512" y="279"/>
                      <a:pt x="3500" y="287"/>
                    </a:cubicBezTo>
                    <a:lnTo>
                      <a:pt x="3479" y="307"/>
                    </a:lnTo>
                    <a:cubicBezTo>
                      <a:pt x="3438" y="220"/>
                      <a:pt x="3372" y="134"/>
                      <a:pt x="3291" y="73"/>
                    </a:cubicBezTo>
                    <a:cubicBezTo>
                      <a:pt x="3229" y="22"/>
                      <a:pt x="3177" y="1"/>
                      <a:pt x="3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 name="Google Shape;840;p20"/>
            <p:cNvSpPr/>
            <p:nvPr/>
          </p:nvSpPr>
          <p:spPr>
            <a:xfrm flipH="1">
              <a:off x="8361970" y="1108983"/>
              <a:ext cx="585371" cy="459251"/>
            </a:xfrm>
            <a:custGeom>
              <a:avLst/>
              <a:gdLst/>
              <a:ahLst/>
              <a:cxnLst/>
              <a:rect l="l" t="t" r="r" b="b"/>
              <a:pathLst>
                <a:path w="7533" h="5910" extrusionOk="0">
                  <a:moveTo>
                    <a:pt x="3822" y="577"/>
                  </a:moveTo>
                  <a:cubicBezTo>
                    <a:pt x="4164" y="577"/>
                    <a:pt x="4541" y="681"/>
                    <a:pt x="4711" y="837"/>
                  </a:cubicBezTo>
                  <a:cubicBezTo>
                    <a:pt x="4202" y="837"/>
                    <a:pt x="3692" y="837"/>
                    <a:pt x="3163" y="857"/>
                  </a:cubicBezTo>
                  <a:cubicBezTo>
                    <a:pt x="3242" y="659"/>
                    <a:pt x="3518" y="577"/>
                    <a:pt x="3822" y="577"/>
                  </a:cubicBezTo>
                  <a:close/>
                  <a:moveTo>
                    <a:pt x="4118" y="168"/>
                  </a:moveTo>
                  <a:cubicBezTo>
                    <a:pt x="4655" y="168"/>
                    <a:pt x="5145" y="353"/>
                    <a:pt x="5200" y="837"/>
                  </a:cubicBezTo>
                  <a:lnTo>
                    <a:pt x="4925" y="837"/>
                  </a:lnTo>
                  <a:lnTo>
                    <a:pt x="4925" y="817"/>
                  </a:lnTo>
                  <a:cubicBezTo>
                    <a:pt x="4768" y="561"/>
                    <a:pt x="4288" y="399"/>
                    <a:pt x="3844" y="399"/>
                  </a:cubicBezTo>
                  <a:cubicBezTo>
                    <a:pt x="3438" y="399"/>
                    <a:pt x="3063" y="534"/>
                    <a:pt x="2990" y="857"/>
                  </a:cubicBezTo>
                  <a:cubicBezTo>
                    <a:pt x="2888" y="883"/>
                    <a:pt x="2760" y="883"/>
                    <a:pt x="2654" y="883"/>
                  </a:cubicBezTo>
                  <a:cubicBezTo>
                    <a:pt x="2616" y="494"/>
                    <a:pt x="3407" y="168"/>
                    <a:pt x="4118" y="168"/>
                  </a:cubicBezTo>
                  <a:close/>
                  <a:moveTo>
                    <a:pt x="4441" y="1006"/>
                  </a:moveTo>
                  <a:cubicBezTo>
                    <a:pt x="5168" y="1006"/>
                    <a:pt x="5895" y="1026"/>
                    <a:pt x="6621" y="1051"/>
                  </a:cubicBezTo>
                  <a:cubicBezTo>
                    <a:pt x="7344" y="1688"/>
                    <a:pt x="7298" y="3322"/>
                    <a:pt x="6728" y="4040"/>
                  </a:cubicBezTo>
                  <a:cubicBezTo>
                    <a:pt x="6707" y="4066"/>
                    <a:pt x="6707" y="4086"/>
                    <a:pt x="6728" y="4107"/>
                  </a:cubicBezTo>
                  <a:lnTo>
                    <a:pt x="6707" y="4107"/>
                  </a:lnTo>
                  <a:cubicBezTo>
                    <a:pt x="5877" y="4193"/>
                    <a:pt x="5052" y="4168"/>
                    <a:pt x="4242" y="4193"/>
                  </a:cubicBezTo>
                  <a:lnTo>
                    <a:pt x="3076" y="4193"/>
                  </a:lnTo>
                  <a:cubicBezTo>
                    <a:pt x="3056" y="4180"/>
                    <a:pt x="3041" y="4174"/>
                    <a:pt x="3025" y="4174"/>
                  </a:cubicBezTo>
                  <a:cubicBezTo>
                    <a:pt x="3009" y="4174"/>
                    <a:pt x="2992" y="4180"/>
                    <a:pt x="2969" y="4193"/>
                  </a:cubicBezTo>
                  <a:cubicBezTo>
                    <a:pt x="2226" y="4193"/>
                    <a:pt x="1462" y="4213"/>
                    <a:pt x="723" y="4213"/>
                  </a:cubicBezTo>
                  <a:cubicBezTo>
                    <a:pt x="723" y="4193"/>
                    <a:pt x="723" y="4168"/>
                    <a:pt x="698" y="4147"/>
                  </a:cubicBezTo>
                  <a:cubicBezTo>
                    <a:pt x="168" y="3383"/>
                    <a:pt x="510" y="2029"/>
                    <a:pt x="871" y="1239"/>
                  </a:cubicBezTo>
                  <a:lnTo>
                    <a:pt x="912" y="1239"/>
                  </a:lnTo>
                  <a:cubicBezTo>
                    <a:pt x="1615" y="1138"/>
                    <a:pt x="2312" y="1071"/>
                    <a:pt x="3035" y="1031"/>
                  </a:cubicBezTo>
                  <a:cubicBezTo>
                    <a:pt x="3046" y="1041"/>
                    <a:pt x="3056" y="1046"/>
                    <a:pt x="3069" y="1046"/>
                  </a:cubicBezTo>
                  <a:cubicBezTo>
                    <a:pt x="3081" y="1046"/>
                    <a:pt x="3097" y="1041"/>
                    <a:pt x="3117" y="1031"/>
                  </a:cubicBezTo>
                  <a:cubicBezTo>
                    <a:pt x="3559" y="1013"/>
                    <a:pt x="4000" y="1006"/>
                    <a:pt x="4441" y="1006"/>
                  </a:cubicBezTo>
                  <a:close/>
                  <a:moveTo>
                    <a:pt x="4288" y="4361"/>
                  </a:moveTo>
                  <a:cubicBezTo>
                    <a:pt x="4190" y="4491"/>
                    <a:pt x="3943" y="4560"/>
                    <a:pt x="3702" y="4560"/>
                  </a:cubicBezTo>
                  <a:cubicBezTo>
                    <a:pt x="3471" y="4560"/>
                    <a:pt x="3245" y="4496"/>
                    <a:pt x="3163" y="4361"/>
                  </a:cubicBezTo>
                  <a:close/>
                  <a:moveTo>
                    <a:pt x="6600" y="4295"/>
                  </a:moveTo>
                  <a:cubicBezTo>
                    <a:pt x="6580" y="4723"/>
                    <a:pt x="6580" y="5166"/>
                    <a:pt x="6580" y="5594"/>
                  </a:cubicBezTo>
                  <a:cubicBezTo>
                    <a:pt x="6422" y="5587"/>
                    <a:pt x="6264" y="5584"/>
                    <a:pt x="6106" y="5584"/>
                  </a:cubicBezTo>
                  <a:cubicBezTo>
                    <a:pt x="5201" y="5584"/>
                    <a:pt x="4299" y="5682"/>
                    <a:pt x="3397" y="5721"/>
                  </a:cubicBezTo>
                  <a:cubicBezTo>
                    <a:pt x="2506" y="5741"/>
                    <a:pt x="1615" y="5741"/>
                    <a:pt x="723" y="5741"/>
                  </a:cubicBezTo>
                  <a:cubicBezTo>
                    <a:pt x="723" y="5293"/>
                    <a:pt x="723" y="4830"/>
                    <a:pt x="678" y="4382"/>
                  </a:cubicBezTo>
                  <a:cubicBezTo>
                    <a:pt x="1441" y="4382"/>
                    <a:pt x="2205" y="4382"/>
                    <a:pt x="2969" y="4361"/>
                  </a:cubicBezTo>
                  <a:cubicBezTo>
                    <a:pt x="3075" y="4613"/>
                    <a:pt x="3399" y="4736"/>
                    <a:pt x="3723" y="4736"/>
                  </a:cubicBezTo>
                  <a:cubicBezTo>
                    <a:pt x="4052" y="4736"/>
                    <a:pt x="4381" y="4608"/>
                    <a:pt x="4477" y="4361"/>
                  </a:cubicBezTo>
                  <a:cubicBezTo>
                    <a:pt x="5179" y="4341"/>
                    <a:pt x="5897" y="4341"/>
                    <a:pt x="6600" y="4295"/>
                  </a:cubicBezTo>
                  <a:close/>
                  <a:moveTo>
                    <a:pt x="4078" y="0"/>
                  </a:moveTo>
                  <a:cubicBezTo>
                    <a:pt x="3287" y="0"/>
                    <a:pt x="2435" y="373"/>
                    <a:pt x="2480" y="903"/>
                  </a:cubicBezTo>
                  <a:cubicBezTo>
                    <a:pt x="1930" y="944"/>
                    <a:pt x="1401" y="1010"/>
                    <a:pt x="871" y="1071"/>
                  </a:cubicBezTo>
                  <a:cubicBezTo>
                    <a:pt x="851" y="1092"/>
                    <a:pt x="825" y="1092"/>
                    <a:pt x="805" y="1112"/>
                  </a:cubicBezTo>
                  <a:cubicBezTo>
                    <a:pt x="800" y="1107"/>
                    <a:pt x="793" y="1104"/>
                    <a:pt x="785" y="1104"/>
                  </a:cubicBezTo>
                  <a:cubicBezTo>
                    <a:pt x="765" y="1104"/>
                    <a:pt x="738" y="1124"/>
                    <a:pt x="723" y="1158"/>
                  </a:cubicBezTo>
                  <a:cubicBezTo>
                    <a:pt x="341" y="1983"/>
                    <a:pt x="0" y="3363"/>
                    <a:pt x="530" y="4213"/>
                  </a:cubicBezTo>
                  <a:cubicBezTo>
                    <a:pt x="510" y="4213"/>
                    <a:pt x="510" y="4234"/>
                    <a:pt x="510" y="4254"/>
                  </a:cubicBezTo>
                  <a:cubicBezTo>
                    <a:pt x="550" y="4784"/>
                    <a:pt x="550" y="5313"/>
                    <a:pt x="550" y="5823"/>
                  </a:cubicBezTo>
                  <a:cubicBezTo>
                    <a:pt x="550" y="5889"/>
                    <a:pt x="571" y="5909"/>
                    <a:pt x="637" y="5909"/>
                  </a:cubicBezTo>
                  <a:cubicBezTo>
                    <a:pt x="1548" y="5909"/>
                    <a:pt x="2480" y="5909"/>
                    <a:pt x="3397" y="5889"/>
                  </a:cubicBezTo>
                  <a:cubicBezTo>
                    <a:pt x="4331" y="5854"/>
                    <a:pt x="5284" y="5754"/>
                    <a:pt x="6223" y="5754"/>
                  </a:cubicBezTo>
                  <a:cubicBezTo>
                    <a:pt x="6369" y="5754"/>
                    <a:pt x="6516" y="5756"/>
                    <a:pt x="6661" y="5762"/>
                  </a:cubicBezTo>
                  <a:cubicBezTo>
                    <a:pt x="6707" y="5762"/>
                    <a:pt x="6728" y="5741"/>
                    <a:pt x="6728" y="5721"/>
                  </a:cubicBezTo>
                  <a:cubicBezTo>
                    <a:pt x="6748" y="5721"/>
                    <a:pt x="6748" y="5695"/>
                    <a:pt x="6748" y="5675"/>
                  </a:cubicBezTo>
                  <a:cubicBezTo>
                    <a:pt x="6748" y="5186"/>
                    <a:pt x="6748" y="4702"/>
                    <a:pt x="6789" y="4193"/>
                  </a:cubicBezTo>
                  <a:lnTo>
                    <a:pt x="6768" y="4193"/>
                  </a:lnTo>
                  <a:cubicBezTo>
                    <a:pt x="6809" y="4193"/>
                    <a:pt x="6835" y="4193"/>
                    <a:pt x="6855" y="4147"/>
                  </a:cubicBezTo>
                  <a:cubicBezTo>
                    <a:pt x="7471" y="3383"/>
                    <a:pt x="7532" y="1667"/>
                    <a:pt x="6768" y="944"/>
                  </a:cubicBezTo>
                  <a:cubicBezTo>
                    <a:pt x="6768" y="924"/>
                    <a:pt x="6748" y="883"/>
                    <a:pt x="6707" y="883"/>
                  </a:cubicBezTo>
                  <a:cubicBezTo>
                    <a:pt x="6259" y="857"/>
                    <a:pt x="5816" y="857"/>
                    <a:pt x="5368" y="837"/>
                  </a:cubicBezTo>
                  <a:cubicBezTo>
                    <a:pt x="5311" y="242"/>
                    <a:pt x="471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1" name="Google Shape;841;p20"/>
            <p:cNvGrpSpPr/>
            <p:nvPr/>
          </p:nvGrpSpPr>
          <p:grpSpPr>
            <a:xfrm rot="1514720" flipH="1">
              <a:off x="194155" y="108937"/>
              <a:ext cx="331271" cy="549942"/>
              <a:chOff x="3578323" y="2460020"/>
              <a:chExt cx="331267" cy="549936"/>
            </a:xfrm>
          </p:grpSpPr>
          <p:sp>
            <p:nvSpPr>
              <p:cNvPr id="842" name="Google Shape;842;p20"/>
              <p:cNvSpPr/>
              <p:nvPr/>
            </p:nvSpPr>
            <p:spPr>
              <a:xfrm>
                <a:off x="3662170" y="2597563"/>
                <a:ext cx="28208" cy="24633"/>
              </a:xfrm>
              <a:custGeom>
                <a:avLst/>
                <a:gdLst/>
                <a:ahLst/>
                <a:cxnLst/>
                <a:rect l="l" t="t" r="r" b="b"/>
                <a:pathLst>
                  <a:path w="363" h="317" extrusionOk="0">
                    <a:moveTo>
                      <a:pt x="128" y="1"/>
                    </a:moveTo>
                    <a:cubicBezTo>
                      <a:pt x="87" y="1"/>
                      <a:pt x="42" y="21"/>
                      <a:pt x="21" y="62"/>
                    </a:cubicBezTo>
                    <a:cubicBezTo>
                      <a:pt x="1" y="82"/>
                      <a:pt x="1" y="128"/>
                      <a:pt x="1" y="148"/>
                    </a:cubicBezTo>
                    <a:cubicBezTo>
                      <a:pt x="1" y="235"/>
                      <a:pt x="87" y="296"/>
                      <a:pt x="169" y="316"/>
                    </a:cubicBezTo>
                    <a:cubicBezTo>
                      <a:pt x="215" y="316"/>
                      <a:pt x="235" y="316"/>
                      <a:pt x="255" y="296"/>
                    </a:cubicBezTo>
                    <a:lnTo>
                      <a:pt x="276" y="296"/>
                    </a:lnTo>
                    <a:cubicBezTo>
                      <a:pt x="342" y="276"/>
                      <a:pt x="362" y="189"/>
                      <a:pt x="362" y="108"/>
                    </a:cubicBezTo>
                    <a:cubicBezTo>
                      <a:pt x="362" y="62"/>
                      <a:pt x="342" y="41"/>
                      <a:pt x="296" y="41"/>
                    </a:cubicBezTo>
                    <a:cubicBezTo>
                      <a:pt x="255" y="21"/>
                      <a:pt x="194"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3578323" y="2460020"/>
                <a:ext cx="331267" cy="549936"/>
              </a:xfrm>
              <a:custGeom>
                <a:avLst/>
                <a:gdLst/>
                <a:ahLst/>
                <a:cxnLst/>
                <a:rect l="l" t="t" r="r" b="b"/>
                <a:pathLst>
                  <a:path w="4263" h="7077" extrusionOk="0">
                    <a:moveTo>
                      <a:pt x="1207" y="177"/>
                    </a:moveTo>
                    <a:cubicBezTo>
                      <a:pt x="1273" y="263"/>
                      <a:pt x="1334" y="391"/>
                      <a:pt x="1273" y="411"/>
                    </a:cubicBezTo>
                    <a:cubicBezTo>
                      <a:pt x="1228" y="431"/>
                      <a:pt x="1166" y="452"/>
                      <a:pt x="1146" y="498"/>
                    </a:cubicBezTo>
                    <a:cubicBezTo>
                      <a:pt x="1121" y="518"/>
                      <a:pt x="1121" y="538"/>
                      <a:pt x="1121" y="559"/>
                    </a:cubicBezTo>
                    <a:lnTo>
                      <a:pt x="1100" y="559"/>
                    </a:lnTo>
                    <a:cubicBezTo>
                      <a:pt x="932" y="559"/>
                      <a:pt x="784" y="625"/>
                      <a:pt x="637" y="686"/>
                    </a:cubicBezTo>
                    <a:cubicBezTo>
                      <a:pt x="591" y="706"/>
                      <a:pt x="571" y="732"/>
                      <a:pt x="571" y="773"/>
                    </a:cubicBezTo>
                    <a:cubicBezTo>
                      <a:pt x="484" y="706"/>
                      <a:pt x="423" y="625"/>
                      <a:pt x="403" y="498"/>
                    </a:cubicBezTo>
                    <a:cubicBezTo>
                      <a:pt x="678" y="391"/>
                      <a:pt x="932" y="284"/>
                      <a:pt x="1207" y="177"/>
                    </a:cubicBezTo>
                    <a:close/>
                    <a:moveTo>
                      <a:pt x="1059" y="732"/>
                    </a:moveTo>
                    <a:cubicBezTo>
                      <a:pt x="1146" y="880"/>
                      <a:pt x="1187" y="1027"/>
                      <a:pt x="1228" y="1175"/>
                    </a:cubicBezTo>
                    <a:cubicBezTo>
                      <a:pt x="1080" y="1195"/>
                      <a:pt x="953" y="1241"/>
                      <a:pt x="846" y="1302"/>
                    </a:cubicBezTo>
                    <a:cubicBezTo>
                      <a:pt x="784" y="1155"/>
                      <a:pt x="764" y="986"/>
                      <a:pt x="739" y="813"/>
                    </a:cubicBezTo>
                    <a:cubicBezTo>
                      <a:pt x="846" y="773"/>
                      <a:pt x="953" y="752"/>
                      <a:pt x="1059" y="732"/>
                    </a:cubicBezTo>
                    <a:close/>
                    <a:moveTo>
                      <a:pt x="1242" y="1350"/>
                    </a:moveTo>
                    <a:cubicBezTo>
                      <a:pt x="1285" y="1350"/>
                      <a:pt x="1329" y="1356"/>
                      <a:pt x="1375" y="1368"/>
                    </a:cubicBezTo>
                    <a:cubicBezTo>
                      <a:pt x="1375" y="1368"/>
                      <a:pt x="1401" y="1368"/>
                      <a:pt x="1401" y="1389"/>
                    </a:cubicBezTo>
                    <a:cubicBezTo>
                      <a:pt x="1655" y="1516"/>
                      <a:pt x="1823" y="1705"/>
                      <a:pt x="1783" y="1980"/>
                    </a:cubicBezTo>
                    <a:cubicBezTo>
                      <a:pt x="1737" y="2005"/>
                      <a:pt x="1737" y="2046"/>
                      <a:pt x="1757" y="2086"/>
                    </a:cubicBezTo>
                    <a:cubicBezTo>
                      <a:pt x="1671" y="2302"/>
                      <a:pt x="1456" y="2441"/>
                      <a:pt x="1238" y="2441"/>
                    </a:cubicBezTo>
                    <a:cubicBezTo>
                      <a:pt x="1199" y="2441"/>
                      <a:pt x="1159" y="2437"/>
                      <a:pt x="1121" y="2428"/>
                    </a:cubicBezTo>
                    <a:cubicBezTo>
                      <a:pt x="764" y="2361"/>
                      <a:pt x="550" y="2025"/>
                      <a:pt x="698" y="1705"/>
                    </a:cubicBezTo>
                    <a:cubicBezTo>
                      <a:pt x="739" y="1643"/>
                      <a:pt x="784" y="1577"/>
                      <a:pt x="825" y="1536"/>
                    </a:cubicBezTo>
                    <a:cubicBezTo>
                      <a:pt x="832" y="1540"/>
                      <a:pt x="840" y="1542"/>
                      <a:pt x="847" y="1542"/>
                    </a:cubicBezTo>
                    <a:cubicBezTo>
                      <a:pt x="881" y="1542"/>
                      <a:pt x="912" y="1504"/>
                      <a:pt x="912" y="1450"/>
                    </a:cubicBezTo>
                    <a:cubicBezTo>
                      <a:pt x="1019" y="1391"/>
                      <a:pt x="1127" y="1350"/>
                      <a:pt x="1242" y="1350"/>
                    </a:cubicBezTo>
                    <a:close/>
                    <a:moveTo>
                      <a:pt x="1864" y="2214"/>
                    </a:moveTo>
                    <a:cubicBezTo>
                      <a:pt x="2226" y="2616"/>
                      <a:pt x="2567" y="3044"/>
                      <a:pt x="2883" y="3487"/>
                    </a:cubicBezTo>
                    <a:cubicBezTo>
                      <a:pt x="3351" y="4144"/>
                      <a:pt x="3921" y="5015"/>
                      <a:pt x="3967" y="5865"/>
                    </a:cubicBezTo>
                    <a:cubicBezTo>
                      <a:pt x="3647" y="5081"/>
                      <a:pt x="3183" y="4358"/>
                      <a:pt x="2694" y="3680"/>
                    </a:cubicBezTo>
                    <a:cubicBezTo>
                      <a:pt x="2460" y="3360"/>
                      <a:pt x="2205" y="3044"/>
                      <a:pt x="1930" y="2769"/>
                    </a:cubicBezTo>
                    <a:cubicBezTo>
                      <a:pt x="1844" y="2682"/>
                      <a:pt x="1716" y="2555"/>
                      <a:pt x="1569" y="2535"/>
                    </a:cubicBezTo>
                    <a:cubicBezTo>
                      <a:pt x="1696" y="2448"/>
                      <a:pt x="1803" y="2341"/>
                      <a:pt x="1864" y="2214"/>
                    </a:cubicBezTo>
                    <a:close/>
                    <a:moveTo>
                      <a:pt x="825" y="2489"/>
                    </a:moveTo>
                    <a:cubicBezTo>
                      <a:pt x="891" y="2535"/>
                      <a:pt x="932" y="2555"/>
                      <a:pt x="993" y="2575"/>
                    </a:cubicBezTo>
                    <a:cubicBezTo>
                      <a:pt x="1059" y="2596"/>
                      <a:pt x="1100" y="2616"/>
                      <a:pt x="1166" y="2616"/>
                    </a:cubicBezTo>
                    <a:cubicBezTo>
                      <a:pt x="866" y="2917"/>
                      <a:pt x="784" y="3828"/>
                      <a:pt x="718" y="4062"/>
                    </a:cubicBezTo>
                    <a:cubicBezTo>
                      <a:pt x="571" y="4867"/>
                      <a:pt x="443" y="5738"/>
                      <a:pt x="484" y="6588"/>
                    </a:cubicBezTo>
                    <a:cubicBezTo>
                      <a:pt x="189" y="5865"/>
                      <a:pt x="296" y="4954"/>
                      <a:pt x="423" y="4210"/>
                    </a:cubicBezTo>
                    <a:cubicBezTo>
                      <a:pt x="509" y="3635"/>
                      <a:pt x="657" y="3085"/>
                      <a:pt x="825" y="2555"/>
                    </a:cubicBezTo>
                    <a:cubicBezTo>
                      <a:pt x="846" y="2535"/>
                      <a:pt x="846" y="2514"/>
                      <a:pt x="825" y="2489"/>
                    </a:cubicBezTo>
                    <a:close/>
                    <a:moveTo>
                      <a:pt x="1240" y="1"/>
                    </a:moveTo>
                    <a:cubicBezTo>
                      <a:pt x="1229" y="1"/>
                      <a:pt x="1218" y="3"/>
                      <a:pt x="1207" y="9"/>
                    </a:cubicBezTo>
                    <a:cubicBezTo>
                      <a:pt x="912" y="136"/>
                      <a:pt x="591" y="243"/>
                      <a:pt x="275" y="370"/>
                    </a:cubicBezTo>
                    <a:cubicBezTo>
                      <a:pt x="255" y="391"/>
                      <a:pt x="209" y="411"/>
                      <a:pt x="209" y="452"/>
                    </a:cubicBezTo>
                    <a:cubicBezTo>
                      <a:pt x="229" y="686"/>
                      <a:pt x="336" y="793"/>
                      <a:pt x="509" y="941"/>
                    </a:cubicBezTo>
                    <a:cubicBezTo>
                      <a:pt x="521" y="967"/>
                      <a:pt x="540" y="978"/>
                      <a:pt x="557" y="978"/>
                    </a:cubicBezTo>
                    <a:cubicBezTo>
                      <a:pt x="570" y="978"/>
                      <a:pt x="582" y="972"/>
                      <a:pt x="591" y="961"/>
                    </a:cubicBezTo>
                    <a:cubicBezTo>
                      <a:pt x="611" y="1114"/>
                      <a:pt x="657" y="1282"/>
                      <a:pt x="718" y="1409"/>
                    </a:cubicBezTo>
                    <a:cubicBezTo>
                      <a:pt x="657" y="1496"/>
                      <a:pt x="591" y="1557"/>
                      <a:pt x="550" y="1664"/>
                    </a:cubicBezTo>
                    <a:cubicBezTo>
                      <a:pt x="403" y="1980"/>
                      <a:pt x="530" y="2260"/>
                      <a:pt x="764" y="2448"/>
                    </a:cubicBezTo>
                    <a:cubicBezTo>
                      <a:pt x="718" y="2448"/>
                      <a:pt x="678" y="2448"/>
                      <a:pt x="678" y="2514"/>
                    </a:cubicBezTo>
                    <a:cubicBezTo>
                      <a:pt x="464" y="3105"/>
                      <a:pt x="316" y="3721"/>
                      <a:pt x="229" y="4358"/>
                    </a:cubicBezTo>
                    <a:cubicBezTo>
                      <a:pt x="82" y="5208"/>
                      <a:pt x="0" y="6267"/>
                      <a:pt x="530" y="7031"/>
                    </a:cubicBezTo>
                    <a:cubicBezTo>
                      <a:pt x="552" y="7063"/>
                      <a:pt x="581" y="7077"/>
                      <a:pt x="608" y="7077"/>
                    </a:cubicBezTo>
                    <a:cubicBezTo>
                      <a:pt x="655" y="7077"/>
                      <a:pt x="698" y="7035"/>
                      <a:pt x="698" y="6970"/>
                    </a:cubicBezTo>
                    <a:cubicBezTo>
                      <a:pt x="571" y="6161"/>
                      <a:pt x="698" y="5315"/>
                      <a:pt x="825" y="4505"/>
                    </a:cubicBezTo>
                    <a:cubicBezTo>
                      <a:pt x="891" y="4144"/>
                      <a:pt x="953" y="3762"/>
                      <a:pt x="1059" y="3405"/>
                    </a:cubicBezTo>
                    <a:cubicBezTo>
                      <a:pt x="1080" y="3298"/>
                      <a:pt x="1207" y="2682"/>
                      <a:pt x="1375" y="2682"/>
                    </a:cubicBezTo>
                    <a:cubicBezTo>
                      <a:pt x="1375" y="2682"/>
                      <a:pt x="1401" y="2682"/>
                      <a:pt x="1421" y="2662"/>
                    </a:cubicBezTo>
                    <a:cubicBezTo>
                      <a:pt x="1441" y="2703"/>
                      <a:pt x="1462" y="2703"/>
                      <a:pt x="1503" y="2703"/>
                    </a:cubicBezTo>
                    <a:cubicBezTo>
                      <a:pt x="1512" y="2698"/>
                      <a:pt x="1524" y="2696"/>
                      <a:pt x="1535" y="2696"/>
                    </a:cubicBezTo>
                    <a:cubicBezTo>
                      <a:pt x="1675" y="2696"/>
                      <a:pt x="1935" y="3005"/>
                      <a:pt x="1991" y="3085"/>
                    </a:cubicBezTo>
                    <a:cubicBezTo>
                      <a:pt x="2292" y="3405"/>
                      <a:pt x="2547" y="3762"/>
                      <a:pt x="2776" y="4103"/>
                    </a:cubicBezTo>
                    <a:cubicBezTo>
                      <a:pt x="3244" y="4780"/>
                      <a:pt x="3692" y="5524"/>
                      <a:pt x="3947" y="6308"/>
                    </a:cubicBezTo>
                    <a:cubicBezTo>
                      <a:pt x="3958" y="6343"/>
                      <a:pt x="3999" y="6366"/>
                      <a:pt x="4035" y="6366"/>
                    </a:cubicBezTo>
                    <a:cubicBezTo>
                      <a:pt x="4067" y="6366"/>
                      <a:pt x="4095" y="6349"/>
                      <a:pt x="4095" y="6308"/>
                    </a:cubicBezTo>
                    <a:cubicBezTo>
                      <a:pt x="4263" y="5356"/>
                      <a:pt x="3692" y="4398"/>
                      <a:pt x="3203" y="3660"/>
                    </a:cubicBezTo>
                    <a:cubicBezTo>
                      <a:pt x="2822" y="3085"/>
                      <a:pt x="2394" y="2535"/>
                      <a:pt x="1951" y="2046"/>
                    </a:cubicBezTo>
                    <a:cubicBezTo>
                      <a:pt x="2012" y="1750"/>
                      <a:pt x="1864" y="1496"/>
                      <a:pt x="1609" y="1323"/>
                    </a:cubicBezTo>
                    <a:cubicBezTo>
                      <a:pt x="1609" y="1282"/>
                      <a:pt x="1609" y="1261"/>
                      <a:pt x="1569" y="1241"/>
                    </a:cubicBezTo>
                    <a:cubicBezTo>
                      <a:pt x="1503" y="1216"/>
                      <a:pt x="1441" y="1195"/>
                      <a:pt x="1401" y="1195"/>
                    </a:cubicBezTo>
                    <a:lnTo>
                      <a:pt x="1401" y="1155"/>
                    </a:lnTo>
                    <a:cubicBezTo>
                      <a:pt x="1355" y="986"/>
                      <a:pt x="1294" y="793"/>
                      <a:pt x="1187" y="645"/>
                    </a:cubicBezTo>
                    <a:cubicBezTo>
                      <a:pt x="1207" y="645"/>
                      <a:pt x="1228" y="625"/>
                      <a:pt x="1248" y="605"/>
                    </a:cubicBezTo>
                    <a:cubicBezTo>
                      <a:pt x="1314" y="559"/>
                      <a:pt x="1421" y="538"/>
                      <a:pt x="1482" y="477"/>
                    </a:cubicBezTo>
                    <a:cubicBezTo>
                      <a:pt x="1503" y="452"/>
                      <a:pt x="1503" y="431"/>
                      <a:pt x="1503" y="391"/>
                    </a:cubicBezTo>
                    <a:cubicBezTo>
                      <a:pt x="1441" y="263"/>
                      <a:pt x="1401" y="156"/>
                      <a:pt x="1314" y="49"/>
                    </a:cubicBezTo>
                    <a:cubicBezTo>
                      <a:pt x="1299" y="20"/>
                      <a:pt x="1271" y="1"/>
                      <a:pt x="12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20"/>
            <p:cNvGrpSpPr/>
            <p:nvPr/>
          </p:nvGrpSpPr>
          <p:grpSpPr>
            <a:xfrm flipH="1">
              <a:off x="8544016" y="1975736"/>
              <a:ext cx="471840" cy="390014"/>
              <a:chOff x="3812145" y="436511"/>
              <a:chExt cx="471840" cy="390014"/>
            </a:xfrm>
          </p:grpSpPr>
          <p:sp>
            <p:nvSpPr>
              <p:cNvPr id="845" name="Google Shape;845;p20"/>
              <p:cNvSpPr/>
              <p:nvPr/>
            </p:nvSpPr>
            <p:spPr>
              <a:xfrm>
                <a:off x="3939819" y="571023"/>
                <a:ext cx="172821" cy="134667"/>
              </a:xfrm>
              <a:custGeom>
                <a:avLst/>
                <a:gdLst/>
                <a:ahLst/>
                <a:cxnLst/>
                <a:rect l="l" t="t" r="r" b="b"/>
                <a:pathLst>
                  <a:path w="2224" h="1733" extrusionOk="0">
                    <a:moveTo>
                      <a:pt x="1271" y="545"/>
                    </a:moveTo>
                    <a:cubicBezTo>
                      <a:pt x="1335" y="545"/>
                      <a:pt x="1400" y="563"/>
                      <a:pt x="1459" y="596"/>
                    </a:cubicBezTo>
                    <a:cubicBezTo>
                      <a:pt x="1500" y="596"/>
                      <a:pt x="1520" y="596"/>
                      <a:pt x="1541" y="617"/>
                    </a:cubicBezTo>
                    <a:cubicBezTo>
                      <a:pt x="1688" y="764"/>
                      <a:pt x="1755" y="978"/>
                      <a:pt x="1607" y="1146"/>
                    </a:cubicBezTo>
                    <a:cubicBezTo>
                      <a:pt x="1542" y="1224"/>
                      <a:pt x="1438" y="1269"/>
                      <a:pt x="1329" y="1269"/>
                    </a:cubicBezTo>
                    <a:cubicBezTo>
                      <a:pt x="1258" y="1269"/>
                      <a:pt x="1184" y="1250"/>
                      <a:pt x="1118" y="1207"/>
                    </a:cubicBezTo>
                    <a:cubicBezTo>
                      <a:pt x="950" y="1106"/>
                      <a:pt x="863" y="851"/>
                      <a:pt x="1011" y="678"/>
                    </a:cubicBezTo>
                    <a:cubicBezTo>
                      <a:pt x="1076" y="588"/>
                      <a:pt x="1172" y="545"/>
                      <a:pt x="1271" y="545"/>
                    </a:cubicBezTo>
                    <a:close/>
                    <a:moveTo>
                      <a:pt x="1484" y="0"/>
                    </a:moveTo>
                    <a:cubicBezTo>
                      <a:pt x="849" y="0"/>
                      <a:pt x="1" y="1211"/>
                      <a:pt x="970" y="1656"/>
                    </a:cubicBezTo>
                    <a:cubicBezTo>
                      <a:pt x="1081" y="1707"/>
                      <a:pt x="1205" y="1733"/>
                      <a:pt x="1329" y="1733"/>
                    </a:cubicBezTo>
                    <a:cubicBezTo>
                      <a:pt x="1611" y="1733"/>
                      <a:pt x="1893" y="1600"/>
                      <a:pt x="2009" y="1335"/>
                    </a:cubicBezTo>
                    <a:cubicBezTo>
                      <a:pt x="2223" y="932"/>
                      <a:pt x="2157" y="530"/>
                      <a:pt x="1882" y="255"/>
                    </a:cubicBezTo>
                    <a:cubicBezTo>
                      <a:pt x="1795" y="169"/>
                      <a:pt x="1688" y="87"/>
                      <a:pt x="1541" y="21"/>
                    </a:cubicBezTo>
                    <a:cubicBezTo>
                      <a:pt x="1520" y="21"/>
                      <a:pt x="1520" y="21"/>
                      <a:pt x="1500" y="1"/>
                    </a:cubicBezTo>
                    <a:cubicBezTo>
                      <a:pt x="1495" y="0"/>
                      <a:pt x="1490" y="0"/>
                      <a:pt x="14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0"/>
              <p:cNvSpPr/>
              <p:nvPr/>
            </p:nvSpPr>
            <p:spPr>
              <a:xfrm>
                <a:off x="4023510" y="626739"/>
                <a:ext cx="36056" cy="30073"/>
              </a:xfrm>
              <a:custGeom>
                <a:avLst/>
                <a:gdLst/>
                <a:ahLst/>
                <a:cxnLst/>
                <a:rect l="l" t="t" r="r" b="b"/>
                <a:pathLst>
                  <a:path w="464" h="387" extrusionOk="0">
                    <a:moveTo>
                      <a:pt x="203" y="0"/>
                    </a:moveTo>
                    <a:cubicBezTo>
                      <a:pt x="149" y="0"/>
                      <a:pt x="97" y="22"/>
                      <a:pt x="61" y="68"/>
                    </a:cubicBezTo>
                    <a:cubicBezTo>
                      <a:pt x="189" y="68"/>
                      <a:pt x="316" y="134"/>
                      <a:pt x="357" y="175"/>
                    </a:cubicBezTo>
                    <a:cubicBezTo>
                      <a:pt x="357" y="195"/>
                      <a:pt x="357" y="195"/>
                      <a:pt x="382" y="195"/>
                    </a:cubicBezTo>
                    <a:cubicBezTo>
                      <a:pt x="340" y="209"/>
                      <a:pt x="297" y="215"/>
                      <a:pt x="256" y="215"/>
                    </a:cubicBezTo>
                    <a:cubicBezTo>
                      <a:pt x="175" y="215"/>
                      <a:pt x="99" y="188"/>
                      <a:pt x="41" y="134"/>
                    </a:cubicBezTo>
                    <a:lnTo>
                      <a:pt x="41" y="109"/>
                    </a:lnTo>
                    <a:lnTo>
                      <a:pt x="41" y="109"/>
                    </a:lnTo>
                    <a:cubicBezTo>
                      <a:pt x="0" y="215"/>
                      <a:pt x="61" y="322"/>
                      <a:pt x="168" y="363"/>
                    </a:cubicBezTo>
                    <a:cubicBezTo>
                      <a:pt x="198" y="379"/>
                      <a:pt x="230" y="387"/>
                      <a:pt x="262" y="387"/>
                    </a:cubicBezTo>
                    <a:cubicBezTo>
                      <a:pt x="321" y="387"/>
                      <a:pt x="380" y="359"/>
                      <a:pt x="423" y="302"/>
                    </a:cubicBezTo>
                    <a:cubicBezTo>
                      <a:pt x="464" y="215"/>
                      <a:pt x="443" y="134"/>
                      <a:pt x="403" y="68"/>
                    </a:cubicBezTo>
                    <a:cubicBezTo>
                      <a:pt x="382" y="68"/>
                      <a:pt x="357" y="68"/>
                      <a:pt x="336" y="47"/>
                    </a:cubicBezTo>
                    <a:cubicBezTo>
                      <a:pt x="298" y="17"/>
                      <a:pt x="250" y="0"/>
                      <a:pt x="203"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0"/>
              <p:cNvSpPr/>
              <p:nvPr/>
            </p:nvSpPr>
            <p:spPr>
              <a:xfrm>
                <a:off x="4090804" y="575763"/>
                <a:ext cx="5206" cy="3652"/>
              </a:xfrm>
              <a:custGeom>
                <a:avLst/>
                <a:gdLst/>
                <a:ahLst/>
                <a:cxnLst/>
                <a:rect l="l" t="t" r="r" b="b"/>
                <a:pathLst>
                  <a:path w="67" h="47" extrusionOk="0">
                    <a:moveTo>
                      <a:pt x="66" y="46"/>
                    </a:moveTo>
                    <a:cubicBezTo>
                      <a:pt x="46" y="26"/>
                      <a:pt x="26" y="1"/>
                      <a:pt x="0" y="1"/>
                    </a:cubicBezTo>
                    <a:lnTo>
                      <a:pt x="0" y="1"/>
                    </a:lnTo>
                    <a:cubicBezTo>
                      <a:pt x="26" y="1"/>
                      <a:pt x="46" y="26"/>
                      <a:pt x="66" y="46"/>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0"/>
              <p:cNvSpPr/>
              <p:nvPr/>
            </p:nvSpPr>
            <p:spPr>
              <a:xfrm>
                <a:off x="3812145" y="436511"/>
                <a:ext cx="471840" cy="390014"/>
              </a:xfrm>
              <a:custGeom>
                <a:avLst/>
                <a:gdLst/>
                <a:ahLst/>
                <a:cxnLst/>
                <a:rect l="l" t="t" r="r" b="b"/>
                <a:pathLst>
                  <a:path w="6072" h="5019" extrusionOk="0">
                    <a:moveTo>
                      <a:pt x="2962" y="150"/>
                    </a:moveTo>
                    <a:cubicBezTo>
                      <a:pt x="3313" y="150"/>
                      <a:pt x="3662" y="234"/>
                      <a:pt x="3993" y="392"/>
                    </a:cubicBezTo>
                    <a:cubicBezTo>
                      <a:pt x="3993" y="392"/>
                      <a:pt x="3993" y="418"/>
                      <a:pt x="4014" y="418"/>
                    </a:cubicBezTo>
                    <a:cubicBezTo>
                      <a:pt x="5012" y="1115"/>
                      <a:pt x="5776" y="2113"/>
                      <a:pt x="5307" y="3366"/>
                    </a:cubicBezTo>
                    <a:cubicBezTo>
                      <a:pt x="4982" y="4309"/>
                      <a:pt x="4004" y="4836"/>
                      <a:pt x="3046" y="4836"/>
                    </a:cubicBezTo>
                    <a:cubicBezTo>
                      <a:pt x="2820" y="4836"/>
                      <a:pt x="2594" y="4807"/>
                      <a:pt x="2379" y="4746"/>
                    </a:cubicBezTo>
                    <a:cubicBezTo>
                      <a:pt x="1193" y="4405"/>
                      <a:pt x="342" y="3066"/>
                      <a:pt x="658" y="1859"/>
                    </a:cubicBezTo>
                    <a:cubicBezTo>
                      <a:pt x="811" y="1243"/>
                      <a:pt x="1294" y="774"/>
                      <a:pt x="1804" y="479"/>
                    </a:cubicBezTo>
                    <a:cubicBezTo>
                      <a:pt x="2175" y="255"/>
                      <a:pt x="2569" y="150"/>
                      <a:pt x="2962" y="150"/>
                    </a:cubicBezTo>
                    <a:close/>
                    <a:moveTo>
                      <a:pt x="2982" y="0"/>
                    </a:moveTo>
                    <a:cubicBezTo>
                      <a:pt x="1980" y="0"/>
                      <a:pt x="1010" y="597"/>
                      <a:pt x="576" y="1584"/>
                    </a:cubicBezTo>
                    <a:cubicBezTo>
                      <a:pt x="1" y="2857"/>
                      <a:pt x="912" y="4298"/>
                      <a:pt x="2084" y="4807"/>
                    </a:cubicBezTo>
                    <a:cubicBezTo>
                      <a:pt x="2400" y="4952"/>
                      <a:pt x="2734" y="5019"/>
                      <a:pt x="3067" y="5019"/>
                    </a:cubicBezTo>
                    <a:cubicBezTo>
                      <a:pt x="4001" y="5019"/>
                      <a:pt x="4918" y="4487"/>
                      <a:pt x="5368" y="3641"/>
                    </a:cubicBezTo>
                    <a:cubicBezTo>
                      <a:pt x="6071" y="2368"/>
                      <a:pt x="5267" y="1156"/>
                      <a:pt x="4248" y="392"/>
                    </a:cubicBezTo>
                    <a:cubicBezTo>
                      <a:pt x="4248" y="351"/>
                      <a:pt x="4248" y="331"/>
                      <a:pt x="4223" y="331"/>
                    </a:cubicBezTo>
                    <a:cubicBezTo>
                      <a:pt x="3828" y="105"/>
                      <a:pt x="3402" y="0"/>
                      <a:pt x="2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0"/>
              <p:cNvSpPr/>
              <p:nvPr/>
            </p:nvSpPr>
            <p:spPr>
              <a:xfrm>
                <a:off x="3936011" y="557579"/>
                <a:ext cx="184555" cy="161476"/>
              </a:xfrm>
              <a:custGeom>
                <a:avLst/>
                <a:gdLst/>
                <a:ahLst/>
                <a:cxnLst/>
                <a:rect l="l" t="t" r="r" b="b"/>
                <a:pathLst>
                  <a:path w="2375" h="2078" extrusionOk="0">
                    <a:moveTo>
                      <a:pt x="1533" y="173"/>
                    </a:moveTo>
                    <a:cubicBezTo>
                      <a:pt x="1539" y="173"/>
                      <a:pt x="1544" y="173"/>
                      <a:pt x="1549" y="174"/>
                    </a:cubicBezTo>
                    <a:cubicBezTo>
                      <a:pt x="1569" y="194"/>
                      <a:pt x="1569" y="194"/>
                      <a:pt x="1590" y="194"/>
                    </a:cubicBezTo>
                    <a:cubicBezTo>
                      <a:pt x="1737" y="260"/>
                      <a:pt x="1844" y="342"/>
                      <a:pt x="1931" y="428"/>
                    </a:cubicBezTo>
                    <a:cubicBezTo>
                      <a:pt x="2206" y="703"/>
                      <a:pt x="2272" y="1105"/>
                      <a:pt x="2058" y="1508"/>
                    </a:cubicBezTo>
                    <a:cubicBezTo>
                      <a:pt x="1942" y="1773"/>
                      <a:pt x="1660" y="1906"/>
                      <a:pt x="1378" y="1906"/>
                    </a:cubicBezTo>
                    <a:cubicBezTo>
                      <a:pt x="1254" y="1906"/>
                      <a:pt x="1130" y="1880"/>
                      <a:pt x="1019" y="1829"/>
                    </a:cubicBezTo>
                    <a:cubicBezTo>
                      <a:pt x="50" y="1384"/>
                      <a:pt x="898" y="173"/>
                      <a:pt x="1533" y="173"/>
                    </a:cubicBezTo>
                    <a:close/>
                    <a:moveTo>
                      <a:pt x="1534" y="0"/>
                    </a:moveTo>
                    <a:cubicBezTo>
                      <a:pt x="1448" y="0"/>
                      <a:pt x="1360" y="17"/>
                      <a:pt x="1274" y="46"/>
                    </a:cubicBezTo>
                    <a:cubicBezTo>
                      <a:pt x="592" y="301"/>
                      <a:pt x="1" y="1380"/>
                      <a:pt x="892" y="1936"/>
                    </a:cubicBezTo>
                    <a:cubicBezTo>
                      <a:pt x="1039" y="2033"/>
                      <a:pt x="1204" y="2078"/>
                      <a:pt x="1369" y="2078"/>
                    </a:cubicBezTo>
                    <a:cubicBezTo>
                      <a:pt x="1703" y="2078"/>
                      <a:pt x="2036" y="1894"/>
                      <a:pt x="2206" y="1594"/>
                    </a:cubicBezTo>
                    <a:cubicBezTo>
                      <a:pt x="2272" y="1487"/>
                      <a:pt x="2313" y="1360"/>
                      <a:pt x="2333" y="1233"/>
                    </a:cubicBezTo>
                    <a:cubicBezTo>
                      <a:pt x="2374" y="1024"/>
                      <a:pt x="2354" y="810"/>
                      <a:pt x="2313" y="642"/>
                    </a:cubicBezTo>
                    <a:cubicBezTo>
                      <a:pt x="2272" y="489"/>
                      <a:pt x="2165" y="362"/>
                      <a:pt x="2058" y="280"/>
                    </a:cubicBezTo>
                    <a:cubicBezTo>
                      <a:pt x="2038" y="260"/>
                      <a:pt x="2018" y="235"/>
                      <a:pt x="1992" y="235"/>
                    </a:cubicBezTo>
                    <a:cubicBezTo>
                      <a:pt x="1867" y="66"/>
                      <a:pt x="1704" y="0"/>
                      <a:pt x="1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4006880" y="613374"/>
                <a:ext cx="69315" cy="56260"/>
              </a:xfrm>
              <a:custGeom>
                <a:avLst/>
                <a:gdLst/>
                <a:ahLst/>
                <a:cxnLst/>
                <a:rect l="l" t="t" r="r" b="b"/>
                <a:pathLst>
                  <a:path w="892" h="724" extrusionOk="0">
                    <a:moveTo>
                      <a:pt x="417" y="172"/>
                    </a:moveTo>
                    <a:cubicBezTo>
                      <a:pt x="464" y="172"/>
                      <a:pt x="512" y="189"/>
                      <a:pt x="550" y="219"/>
                    </a:cubicBezTo>
                    <a:cubicBezTo>
                      <a:pt x="571" y="240"/>
                      <a:pt x="596" y="240"/>
                      <a:pt x="617" y="240"/>
                    </a:cubicBezTo>
                    <a:cubicBezTo>
                      <a:pt x="657" y="306"/>
                      <a:pt x="678" y="387"/>
                      <a:pt x="637" y="474"/>
                    </a:cubicBezTo>
                    <a:cubicBezTo>
                      <a:pt x="594" y="531"/>
                      <a:pt x="535" y="559"/>
                      <a:pt x="476" y="559"/>
                    </a:cubicBezTo>
                    <a:cubicBezTo>
                      <a:pt x="444" y="559"/>
                      <a:pt x="412" y="551"/>
                      <a:pt x="382" y="535"/>
                    </a:cubicBezTo>
                    <a:cubicBezTo>
                      <a:pt x="275" y="494"/>
                      <a:pt x="214" y="387"/>
                      <a:pt x="255" y="281"/>
                    </a:cubicBezTo>
                    <a:lnTo>
                      <a:pt x="255" y="260"/>
                    </a:lnTo>
                    <a:lnTo>
                      <a:pt x="275" y="240"/>
                    </a:lnTo>
                    <a:cubicBezTo>
                      <a:pt x="311" y="194"/>
                      <a:pt x="363" y="172"/>
                      <a:pt x="417" y="172"/>
                    </a:cubicBezTo>
                    <a:close/>
                    <a:moveTo>
                      <a:pt x="408" y="0"/>
                    </a:moveTo>
                    <a:cubicBezTo>
                      <a:pt x="309" y="0"/>
                      <a:pt x="213" y="43"/>
                      <a:pt x="148" y="133"/>
                    </a:cubicBezTo>
                    <a:cubicBezTo>
                      <a:pt x="0" y="306"/>
                      <a:pt x="87" y="561"/>
                      <a:pt x="255" y="662"/>
                    </a:cubicBezTo>
                    <a:cubicBezTo>
                      <a:pt x="321" y="705"/>
                      <a:pt x="395" y="724"/>
                      <a:pt x="466" y="724"/>
                    </a:cubicBezTo>
                    <a:cubicBezTo>
                      <a:pt x="575" y="724"/>
                      <a:pt x="679" y="679"/>
                      <a:pt x="744" y="601"/>
                    </a:cubicBezTo>
                    <a:cubicBezTo>
                      <a:pt x="892" y="433"/>
                      <a:pt x="825" y="219"/>
                      <a:pt x="678" y="72"/>
                    </a:cubicBezTo>
                    <a:cubicBezTo>
                      <a:pt x="657" y="51"/>
                      <a:pt x="637" y="51"/>
                      <a:pt x="596" y="51"/>
                    </a:cubicBezTo>
                    <a:cubicBezTo>
                      <a:pt x="537" y="18"/>
                      <a:pt x="472" y="0"/>
                      <a:pt x="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 name="Google Shape;851;p20"/>
            <p:cNvSpPr/>
            <p:nvPr/>
          </p:nvSpPr>
          <p:spPr>
            <a:xfrm flipH="1">
              <a:off x="8148563" y="1992062"/>
              <a:ext cx="253715" cy="441534"/>
            </a:xfrm>
            <a:custGeom>
              <a:avLst/>
              <a:gdLst/>
              <a:ahLst/>
              <a:cxnLst/>
              <a:rect l="l" t="t" r="r" b="b"/>
              <a:pathLst>
                <a:path w="3265" h="5682" extrusionOk="0">
                  <a:moveTo>
                    <a:pt x="1167" y="207"/>
                  </a:moveTo>
                  <a:cubicBezTo>
                    <a:pt x="1187" y="228"/>
                    <a:pt x="1207" y="269"/>
                    <a:pt x="1228" y="314"/>
                  </a:cubicBezTo>
                  <a:cubicBezTo>
                    <a:pt x="1146" y="355"/>
                    <a:pt x="1060" y="396"/>
                    <a:pt x="973" y="442"/>
                  </a:cubicBezTo>
                  <a:cubicBezTo>
                    <a:pt x="932" y="462"/>
                    <a:pt x="912" y="503"/>
                    <a:pt x="932" y="549"/>
                  </a:cubicBezTo>
                  <a:cubicBezTo>
                    <a:pt x="953" y="589"/>
                    <a:pt x="1019" y="589"/>
                    <a:pt x="1060" y="589"/>
                  </a:cubicBezTo>
                  <a:cubicBezTo>
                    <a:pt x="1126" y="549"/>
                    <a:pt x="1207" y="503"/>
                    <a:pt x="1294" y="462"/>
                  </a:cubicBezTo>
                  <a:cubicBezTo>
                    <a:pt x="1314" y="503"/>
                    <a:pt x="1335" y="549"/>
                    <a:pt x="1355" y="610"/>
                  </a:cubicBezTo>
                  <a:cubicBezTo>
                    <a:pt x="1274" y="630"/>
                    <a:pt x="1187" y="676"/>
                    <a:pt x="1101" y="717"/>
                  </a:cubicBezTo>
                  <a:cubicBezTo>
                    <a:pt x="1060" y="737"/>
                    <a:pt x="1039" y="803"/>
                    <a:pt x="1060" y="844"/>
                  </a:cubicBezTo>
                  <a:cubicBezTo>
                    <a:pt x="1084" y="868"/>
                    <a:pt x="1109" y="878"/>
                    <a:pt x="1135" y="878"/>
                  </a:cubicBezTo>
                  <a:cubicBezTo>
                    <a:pt x="1153" y="878"/>
                    <a:pt x="1170" y="873"/>
                    <a:pt x="1187" y="864"/>
                  </a:cubicBezTo>
                  <a:cubicBezTo>
                    <a:pt x="1274" y="824"/>
                    <a:pt x="1335" y="803"/>
                    <a:pt x="1421" y="757"/>
                  </a:cubicBezTo>
                  <a:cubicBezTo>
                    <a:pt x="1442" y="824"/>
                    <a:pt x="1462" y="864"/>
                    <a:pt x="1482" y="931"/>
                  </a:cubicBezTo>
                  <a:lnTo>
                    <a:pt x="1462" y="931"/>
                  </a:lnTo>
                  <a:cubicBezTo>
                    <a:pt x="1401" y="971"/>
                    <a:pt x="1314" y="992"/>
                    <a:pt x="1253" y="1032"/>
                  </a:cubicBezTo>
                  <a:cubicBezTo>
                    <a:pt x="1207" y="1058"/>
                    <a:pt x="1187" y="1119"/>
                    <a:pt x="1207" y="1160"/>
                  </a:cubicBezTo>
                  <a:cubicBezTo>
                    <a:pt x="1220" y="1187"/>
                    <a:pt x="1248" y="1198"/>
                    <a:pt x="1278" y="1198"/>
                  </a:cubicBezTo>
                  <a:cubicBezTo>
                    <a:pt x="1298" y="1198"/>
                    <a:pt x="1319" y="1193"/>
                    <a:pt x="1335" y="1185"/>
                  </a:cubicBezTo>
                  <a:cubicBezTo>
                    <a:pt x="1401" y="1139"/>
                    <a:pt x="1482" y="1119"/>
                    <a:pt x="1549" y="1078"/>
                  </a:cubicBezTo>
                  <a:cubicBezTo>
                    <a:pt x="1569" y="1119"/>
                    <a:pt x="1589" y="1185"/>
                    <a:pt x="1610" y="1226"/>
                  </a:cubicBezTo>
                  <a:lnTo>
                    <a:pt x="1589" y="1226"/>
                  </a:lnTo>
                  <a:cubicBezTo>
                    <a:pt x="1508" y="1267"/>
                    <a:pt x="1421" y="1312"/>
                    <a:pt x="1335" y="1353"/>
                  </a:cubicBezTo>
                  <a:cubicBezTo>
                    <a:pt x="1294" y="1374"/>
                    <a:pt x="1294" y="1440"/>
                    <a:pt x="1314" y="1460"/>
                  </a:cubicBezTo>
                  <a:cubicBezTo>
                    <a:pt x="1329" y="1490"/>
                    <a:pt x="1358" y="1509"/>
                    <a:pt x="1388" y="1509"/>
                  </a:cubicBezTo>
                  <a:cubicBezTo>
                    <a:pt x="1399" y="1509"/>
                    <a:pt x="1410" y="1506"/>
                    <a:pt x="1421" y="1501"/>
                  </a:cubicBezTo>
                  <a:cubicBezTo>
                    <a:pt x="1508" y="1460"/>
                    <a:pt x="1589" y="1414"/>
                    <a:pt x="1676" y="1394"/>
                  </a:cubicBezTo>
                  <a:cubicBezTo>
                    <a:pt x="1696" y="1440"/>
                    <a:pt x="1717" y="1501"/>
                    <a:pt x="1717" y="1567"/>
                  </a:cubicBezTo>
                  <a:cubicBezTo>
                    <a:pt x="1635" y="1608"/>
                    <a:pt x="1549" y="1628"/>
                    <a:pt x="1462" y="1669"/>
                  </a:cubicBezTo>
                  <a:cubicBezTo>
                    <a:pt x="1421" y="1694"/>
                    <a:pt x="1401" y="1756"/>
                    <a:pt x="1421" y="1796"/>
                  </a:cubicBezTo>
                  <a:cubicBezTo>
                    <a:pt x="1446" y="1824"/>
                    <a:pt x="1472" y="1835"/>
                    <a:pt x="1498" y="1835"/>
                  </a:cubicBezTo>
                  <a:cubicBezTo>
                    <a:pt x="1515" y="1835"/>
                    <a:pt x="1532" y="1830"/>
                    <a:pt x="1549" y="1822"/>
                  </a:cubicBezTo>
                  <a:cubicBezTo>
                    <a:pt x="1635" y="1796"/>
                    <a:pt x="1696" y="1756"/>
                    <a:pt x="1783" y="1715"/>
                  </a:cubicBezTo>
                  <a:cubicBezTo>
                    <a:pt x="1803" y="1776"/>
                    <a:pt x="1824" y="1822"/>
                    <a:pt x="1844" y="1883"/>
                  </a:cubicBezTo>
                  <a:cubicBezTo>
                    <a:pt x="1763" y="1903"/>
                    <a:pt x="1676" y="1949"/>
                    <a:pt x="1610" y="1990"/>
                  </a:cubicBezTo>
                  <a:cubicBezTo>
                    <a:pt x="1569" y="2010"/>
                    <a:pt x="1549" y="2076"/>
                    <a:pt x="1569" y="2097"/>
                  </a:cubicBezTo>
                  <a:cubicBezTo>
                    <a:pt x="1584" y="2127"/>
                    <a:pt x="1623" y="2145"/>
                    <a:pt x="1660" y="2145"/>
                  </a:cubicBezTo>
                  <a:cubicBezTo>
                    <a:pt x="1673" y="2145"/>
                    <a:pt x="1685" y="2143"/>
                    <a:pt x="1696" y="2137"/>
                  </a:cubicBezTo>
                  <a:cubicBezTo>
                    <a:pt x="1763" y="2097"/>
                    <a:pt x="1824" y="2076"/>
                    <a:pt x="1890" y="2031"/>
                  </a:cubicBezTo>
                  <a:cubicBezTo>
                    <a:pt x="1910" y="2097"/>
                    <a:pt x="1931" y="2158"/>
                    <a:pt x="1951" y="2204"/>
                  </a:cubicBezTo>
                  <a:cubicBezTo>
                    <a:pt x="1864" y="2244"/>
                    <a:pt x="1763" y="2285"/>
                    <a:pt x="1676" y="2331"/>
                  </a:cubicBezTo>
                  <a:cubicBezTo>
                    <a:pt x="1635" y="2351"/>
                    <a:pt x="1635" y="2412"/>
                    <a:pt x="1656" y="2458"/>
                  </a:cubicBezTo>
                  <a:cubicBezTo>
                    <a:pt x="1668" y="2482"/>
                    <a:pt x="1686" y="2492"/>
                    <a:pt x="1709" y="2492"/>
                  </a:cubicBezTo>
                  <a:cubicBezTo>
                    <a:pt x="1725" y="2492"/>
                    <a:pt x="1744" y="2487"/>
                    <a:pt x="1763" y="2479"/>
                  </a:cubicBezTo>
                  <a:cubicBezTo>
                    <a:pt x="1844" y="2433"/>
                    <a:pt x="1931" y="2412"/>
                    <a:pt x="2017" y="2372"/>
                  </a:cubicBezTo>
                  <a:cubicBezTo>
                    <a:pt x="2038" y="2433"/>
                    <a:pt x="2058" y="2499"/>
                    <a:pt x="2078" y="2560"/>
                  </a:cubicBezTo>
                  <a:cubicBezTo>
                    <a:pt x="1971" y="2606"/>
                    <a:pt x="1864" y="2647"/>
                    <a:pt x="1783" y="2687"/>
                  </a:cubicBezTo>
                  <a:cubicBezTo>
                    <a:pt x="1694" y="2743"/>
                    <a:pt x="1739" y="2855"/>
                    <a:pt x="1816" y="2855"/>
                  </a:cubicBezTo>
                  <a:cubicBezTo>
                    <a:pt x="1831" y="2855"/>
                    <a:pt x="1848" y="2850"/>
                    <a:pt x="1864" y="2840"/>
                  </a:cubicBezTo>
                  <a:cubicBezTo>
                    <a:pt x="1951" y="2794"/>
                    <a:pt x="2038" y="2774"/>
                    <a:pt x="2119" y="2733"/>
                  </a:cubicBezTo>
                  <a:cubicBezTo>
                    <a:pt x="2145" y="2794"/>
                    <a:pt x="2165" y="2861"/>
                    <a:pt x="2185" y="2922"/>
                  </a:cubicBezTo>
                  <a:cubicBezTo>
                    <a:pt x="2099" y="2942"/>
                    <a:pt x="2038" y="2988"/>
                    <a:pt x="1951" y="3029"/>
                  </a:cubicBezTo>
                  <a:cubicBezTo>
                    <a:pt x="1910" y="3049"/>
                    <a:pt x="1890" y="3115"/>
                    <a:pt x="1931" y="3136"/>
                  </a:cubicBezTo>
                  <a:cubicBezTo>
                    <a:pt x="1946" y="3165"/>
                    <a:pt x="1971" y="3184"/>
                    <a:pt x="2002" y="3184"/>
                  </a:cubicBezTo>
                  <a:cubicBezTo>
                    <a:pt x="2013" y="3184"/>
                    <a:pt x="2025" y="3182"/>
                    <a:pt x="2038" y="3176"/>
                  </a:cubicBezTo>
                  <a:cubicBezTo>
                    <a:pt x="2099" y="3136"/>
                    <a:pt x="2165" y="3115"/>
                    <a:pt x="2246" y="3069"/>
                  </a:cubicBezTo>
                  <a:cubicBezTo>
                    <a:pt x="2272" y="3156"/>
                    <a:pt x="2292" y="3222"/>
                    <a:pt x="2313" y="3304"/>
                  </a:cubicBezTo>
                  <a:cubicBezTo>
                    <a:pt x="2246" y="3350"/>
                    <a:pt x="2165" y="3370"/>
                    <a:pt x="2078" y="3411"/>
                  </a:cubicBezTo>
                  <a:cubicBezTo>
                    <a:pt x="2038" y="3431"/>
                    <a:pt x="2038" y="3497"/>
                    <a:pt x="2058" y="3518"/>
                  </a:cubicBezTo>
                  <a:cubicBezTo>
                    <a:pt x="2073" y="3547"/>
                    <a:pt x="2099" y="3566"/>
                    <a:pt x="2129" y="3566"/>
                  </a:cubicBezTo>
                  <a:cubicBezTo>
                    <a:pt x="2141" y="3566"/>
                    <a:pt x="2153" y="3564"/>
                    <a:pt x="2165" y="3558"/>
                  </a:cubicBezTo>
                  <a:cubicBezTo>
                    <a:pt x="2246" y="3518"/>
                    <a:pt x="2313" y="3497"/>
                    <a:pt x="2374" y="3451"/>
                  </a:cubicBezTo>
                  <a:cubicBezTo>
                    <a:pt x="2399" y="3518"/>
                    <a:pt x="2420" y="3579"/>
                    <a:pt x="2440" y="3645"/>
                  </a:cubicBezTo>
                  <a:cubicBezTo>
                    <a:pt x="2353" y="3686"/>
                    <a:pt x="2272" y="3731"/>
                    <a:pt x="2185" y="3772"/>
                  </a:cubicBezTo>
                  <a:cubicBezTo>
                    <a:pt x="2145" y="3793"/>
                    <a:pt x="2119" y="3859"/>
                    <a:pt x="2145" y="3900"/>
                  </a:cubicBezTo>
                  <a:cubicBezTo>
                    <a:pt x="2156" y="3923"/>
                    <a:pt x="2182" y="3933"/>
                    <a:pt x="2211" y="3933"/>
                  </a:cubicBezTo>
                  <a:cubicBezTo>
                    <a:pt x="2231" y="3933"/>
                    <a:pt x="2253" y="3928"/>
                    <a:pt x="2272" y="3920"/>
                  </a:cubicBezTo>
                  <a:cubicBezTo>
                    <a:pt x="2333" y="3879"/>
                    <a:pt x="2420" y="3859"/>
                    <a:pt x="2501" y="3813"/>
                  </a:cubicBezTo>
                  <a:cubicBezTo>
                    <a:pt x="2526" y="3879"/>
                    <a:pt x="2547" y="3940"/>
                    <a:pt x="2567" y="4006"/>
                  </a:cubicBezTo>
                  <a:cubicBezTo>
                    <a:pt x="2501" y="4047"/>
                    <a:pt x="2420" y="4068"/>
                    <a:pt x="2353" y="4113"/>
                  </a:cubicBezTo>
                  <a:cubicBezTo>
                    <a:pt x="2313" y="4134"/>
                    <a:pt x="2292" y="4175"/>
                    <a:pt x="2333" y="4215"/>
                  </a:cubicBezTo>
                  <a:cubicBezTo>
                    <a:pt x="2353" y="4261"/>
                    <a:pt x="2399" y="4261"/>
                    <a:pt x="2440" y="4261"/>
                  </a:cubicBezTo>
                  <a:cubicBezTo>
                    <a:pt x="2501" y="4215"/>
                    <a:pt x="2567" y="4195"/>
                    <a:pt x="2628" y="4175"/>
                  </a:cubicBezTo>
                  <a:cubicBezTo>
                    <a:pt x="2654" y="4215"/>
                    <a:pt x="2674" y="4281"/>
                    <a:pt x="2674" y="4322"/>
                  </a:cubicBezTo>
                  <a:cubicBezTo>
                    <a:pt x="2608" y="4368"/>
                    <a:pt x="2526" y="4388"/>
                    <a:pt x="2440" y="4429"/>
                  </a:cubicBezTo>
                  <a:cubicBezTo>
                    <a:pt x="2399" y="4429"/>
                    <a:pt x="2374" y="4470"/>
                    <a:pt x="2374" y="4536"/>
                  </a:cubicBezTo>
                  <a:cubicBezTo>
                    <a:pt x="2394" y="4553"/>
                    <a:pt x="2425" y="4582"/>
                    <a:pt x="2457" y="4582"/>
                  </a:cubicBezTo>
                  <a:cubicBezTo>
                    <a:pt x="2465" y="4582"/>
                    <a:pt x="2473" y="4581"/>
                    <a:pt x="2481" y="4577"/>
                  </a:cubicBezTo>
                  <a:cubicBezTo>
                    <a:pt x="2567" y="4556"/>
                    <a:pt x="2654" y="4516"/>
                    <a:pt x="2735" y="4495"/>
                  </a:cubicBezTo>
                  <a:lnTo>
                    <a:pt x="2735" y="4470"/>
                  </a:lnTo>
                  <a:cubicBezTo>
                    <a:pt x="2756" y="4516"/>
                    <a:pt x="2781" y="4556"/>
                    <a:pt x="2801" y="4597"/>
                  </a:cubicBezTo>
                  <a:cubicBezTo>
                    <a:pt x="2715" y="4643"/>
                    <a:pt x="2654" y="4663"/>
                    <a:pt x="2567" y="4704"/>
                  </a:cubicBezTo>
                  <a:cubicBezTo>
                    <a:pt x="2526" y="4704"/>
                    <a:pt x="2501" y="4750"/>
                    <a:pt x="2501" y="4791"/>
                  </a:cubicBezTo>
                  <a:cubicBezTo>
                    <a:pt x="2521" y="4823"/>
                    <a:pt x="2552" y="4859"/>
                    <a:pt x="2584" y="4859"/>
                  </a:cubicBezTo>
                  <a:cubicBezTo>
                    <a:pt x="2592" y="4859"/>
                    <a:pt x="2600" y="4857"/>
                    <a:pt x="2608" y="4852"/>
                  </a:cubicBezTo>
                  <a:cubicBezTo>
                    <a:pt x="2695" y="4831"/>
                    <a:pt x="2781" y="4791"/>
                    <a:pt x="2842" y="4770"/>
                  </a:cubicBezTo>
                  <a:lnTo>
                    <a:pt x="2863" y="4770"/>
                  </a:lnTo>
                  <a:cubicBezTo>
                    <a:pt x="2883" y="4811"/>
                    <a:pt x="2908" y="4852"/>
                    <a:pt x="2929" y="4898"/>
                  </a:cubicBezTo>
                  <a:cubicBezTo>
                    <a:pt x="2842" y="4938"/>
                    <a:pt x="2756" y="4959"/>
                    <a:pt x="2695" y="5005"/>
                  </a:cubicBezTo>
                  <a:cubicBezTo>
                    <a:pt x="2654" y="5025"/>
                    <a:pt x="2628" y="5086"/>
                    <a:pt x="2654" y="5132"/>
                  </a:cubicBezTo>
                  <a:cubicBezTo>
                    <a:pt x="2666" y="5156"/>
                    <a:pt x="2692" y="5166"/>
                    <a:pt x="2720" y="5166"/>
                  </a:cubicBezTo>
                  <a:cubicBezTo>
                    <a:pt x="2741" y="5166"/>
                    <a:pt x="2762" y="5161"/>
                    <a:pt x="2781" y="5152"/>
                  </a:cubicBezTo>
                  <a:cubicBezTo>
                    <a:pt x="2842" y="5106"/>
                    <a:pt x="2908" y="5086"/>
                    <a:pt x="2990" y="5045"/>
                  </a:cubicBezTo>
                  <a:cubicBezTo>
                    <a:pt x="3010" y="5106"/>
                    <a:pt x="3036" y="5173"/>
                    <a:pt x="3056" y="5213"/>
                  </a:cubicBezTo>
                  <a:cubicBezTo>
                    <a:pt x="2863" y="5300"/>
                    <a:pt x="2674" y="5361"/>
                    <a:pt x="2460" y="5407"/>
                  </a:cubicBezTo>
                  <a:cubicBezTo>
                    <a:pt x="2353" y="5427"/>
                    <a:pt x="2272" y="5448"/>
                    <a:pt x="2165" y="5468"/>
                  </a:cubicBezTo>
                  <a:cubicBezTo>
                    <a:pt x="2137" y="5472"/>
                    <a:pt x="2112" y="5474"/>
                    <a:pt x="2089" y="5474"/>
                  </a:cubicBezTo>
                  <a:cubicBezTo>
                    <a:pt x="1868" y="5474"/>
                    <a:pt x="1884" y="5282"/>
                    <a:pt x="1824" y="5106"/>
                  </a:cubicBezTo>
                  <a:cubicBezTo>
                    <a:pt x="1635" y="4597"/>
                    <a:pt x="1442" y="4113"/>
                    <a:pt x="1253" y="3604"/>
                  </a:cubicBezTo>
                  <a:cubicBezTo>
                    <a:pt x="871" y="2647"/>
                    <a:pt x="489" y="1715"/>
                    <a:pt x="169" y="737"/>
                  </a:cubicBezTo>
                  <a:cubicBezTo>
                    <a:pt x="169" y="737"/>
                    <a:pt x="169" y="717"/>
                    <a:pt x="148" y="717"/>
                  </a:cubicBezTo>
                  <a:cubicBezTo>
                    <a:pt x="489" y="523"/>
                    <a:pt x="826" y="355"/>
                    <a:pt x="1167" y="207"/>
                  </a:cubicBezTo>
                  <a:close/>
                  <a:moveTo>
                    <a:pt x="1223" y="1"/>
                  </a:moveTo>
                  <a:cubicBezTo>
                    <a:pt x="1203" y="1"/>
                    <a:pt x="1183" y="6"/>
                    <a:pt x="1167" y="14"/>
                  </a:cubicBezTo>
                  <a:cubicBezTo>
                    <a:pt x="785" y="187"/>
                    <a:pt x="403" y="375"/>
                    <a:pt x="41" y="589"/>
                  </a:cubicBezTo>
                  <a:cubicBezTo>
                    <a:pt x="1" y="610"/>
                    <a:pt x="1" y="676"/>
                    <a:pt x="21" y="717"/>
                  </a:cubicBezTo>
                  <a:cubicBezTo>
                    <a:pt x="1" y="717"/>
                    <a:pt x="1" y="757"/>
                    <a:pt x="1" y="778"/>
                  </a:cubicBezTo>
                  <a:cubicBezTo>
                    <a:pt x="551" y="2412"/>
                    <a:pt x="1274" y="3986"/>
                    <a:pt x="1803" y="5616"/>
                  </a:cubicBezTo>
                  <a:cubicBezTo>
                    <a:pt x="1824" y="5641"/>
                    <a:pt x="1844" y="5682"/>
                    <a:pt x="1890" y="5682"/>
                  </a:cubicBezTo>
                  <a:cubicBezTo>
                    <a:pt x="2353" y="5616"/>
                    <a:pt x="2801" y="5514"/>
                    <a:pt x="3224" y="5341"/>
                  </a:cubicBezTo>
                  <a:cubicBezTo>
                    <a:pt x="3265" y="5320"/>
                    <a:pt x="3265" y="5259"/>
                    <a:pt x="3245" y="5213"/>
                  </a:cubicBezTo>
                  <a:cubicBezTo>
                    <a:pt x="2440" y="3558"/>
                    <a:pt x="2099" y="1715"/>
                    <a:pt x="1294" y="39"/>
                  </a:cubicBezTo>
                  <a:cubicBezTo>
                    <a:pt x="1282" y="12"/>
                    <a:pt x="1253" y="1"/>
                    <a:pt x="1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2" name="Google Shape;852;p20"/>
            <p:cNvGrpSpPr/>
            <p:nvPr/>
          </p:nvGrpSpPr>
          <p:grpSpPr>
            <a:xfrm flipH="1">
              <a:off x="6959061" y="83392"/>
              <a:ext cx="810722" cy="333831"/>
              <a:chOff x="2955342" y="268817"/>
              <a:chExt cx="810722" cy="333831"/>
            </a:xfrm>
          </p:grpSpPr>
          <p:sp>
            <p:nvSpPr>
              <p:cNvPr id="853" name="Google Shape;853;p20"/>
              <p:cNvSpPr/>
              <p:nvPr/>
            </p:nvSpPr>
            <p:spPr>
              <a:xfrm>
                <a:off x="3670484" y="353363"/>
                <a:ext cx="3264" cy="1632"/>
              </a:xfrm>
              <a:custGeom>
                <a:avLst/>
                <a:gdLst/>
                <a:ahLst/>
                <a:cxnLst/>
                <a:rect l="l" t="t" r="r" b="b"/>
                <a:pathLst>
                  <a:path w="42" h="21" extrusionOk="0">
                    <a:moveTo>
                      <a:pt x="42" y="1"/>
                    </a:moveTo>
                    <a:cubicBezTo>
                      <a:pt x="21" y="1"/>
                      <a:pt x="21" y="21"/>
                      <a:pt x="1" y="21"/>
                    </a:cubicBezTo>
                    <a:cubicBezTo>
                      <a:pt x="21" y="21"/>
                      <a:pt x="21" y="1"/>
                      <a:pt x="42" y="1"/>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3538692" y="287312"/>
                <a:ext cx="197999" cy="95813"/>
              </a:xfrm>
              <a:custGeom>
                <a:avLst/>
                <a:gdLst/>
                <a:ahLst/>
                <a:cxnLst/>
                <a:rect l="l" t="t" r="r" b="b"/>
                <a:pathLst>
                  <a:path w="2548" h="1233" extrusionOk="0">
                    <a:moveTo>
                      <a:pt x="2481" y="0"/>
                    </a:moveTo>
                    <a:cubicBezTo>
                      <a:pt x="1992" y="127"/>
                      <a:pt x="1483" y="234"/>
                      <a:pt x="974" y="362"/>
                    </a:cubicBezTo>
                    <a:cubicBezTo>
                      <a:pt x="933" y="362"/>
                      <a:pt x="892" y="382"/>
                      <a:pt x="867" y="382"/>
                    </a:cubicBezTo>
                    <a:cubicBezTo>
                      <a:pt x="638" y="448"/>
                      <a:pt x="403" y="509"/>
                      <a:pt x="169" y="576"/>
                    </a:cubicBezTo>
                    <a:cubicBezTo>
                      <a:pt x="128" y="576"/>
                      <a:pt x="103" y="576"/>
                      <a:pt x="62" y="596"/>
                    </a:cubicBezTo>
                    <a:cubicBezTo>
                      <a:pt x="42" y="596"/>
                      <a:pt x="21" y="616"/>
                      <a:pt x="1" y="616"/>
                    </a:cubicBezTo>
                    <a:cubicBezTo>
                      <a:pt x="103" y="830"/>
                      <a:pt x="169" y="1039"/>
                      <a:pt x="276" y="1233"/>
                    </a:cubicBezTo>
                    <a:cubicBezTo>
                      <a:pt x="739" y="1085"/>
                      <a:pt x="1208" y="912"/>
                      <a:pt x="1656" y="703"/>
                    </a:cubicBezTo>
                    <a:cubicBezTo>
                      <a:pt x="1911" y="576"/>
                      <a:pt x="2293" y="402"/>
                      <a:pt x="2547" y="148"/>
                    </a:cubicBezTo>
                    <a:cubicBezTo>
                      <a:pt x="2547" y="107"/>
                      <a:pt x="2522" y="46"/>
                      <a:pt x="2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3678799" y="338366"/>
                <a:ext cx="24633" cy="11889"/>
              </a:xfrm>
              <a:custGeom>
                <a:avLst/>
                <a:gdLst/>
                <a:ahLst/>
                <a:cxnLst/>
                <a:rect l="l" t="t" r="r" b="b"/>
                <a:pathLst>
                  <a:path w="317" h="153" extrusionOk="0">
                    <a:moveTo>
                      <a:pt x="316" y="0"/>
                    </a:moveTo>
                    <a:cubicBezTo>
                      <a:pt x="210" y="46"/>
                      <a:pt x="108" y="107"/>
                      <a:pt x="21" y="153"/>
                    </a:cubicBezTo>
                    <a:lnTo>
                      <a:pt x="21" y="153"/>
                    </a:lnTo>
                    <a:cubicBezTo>
                      <a:pt x="50" y="152"/>
                      <a:pt x="70" y="148"/>
                      <a:pt x="108" y="127"/>
                    </a:cubicBezTo>
                    <a:cubicBezTo>
                      <a:pt x="210" y="127"/>
                      <a:pt x="276" y="66"/>
                      <a:pt x="316" y="0"/>
                    </a:cubicBezTo>
                    <a:close/>
                    <a:moveTo>
                      <a:pt x="21" y="153"/>
                    </a:moveTo>
                    <a:cubicBezTo>
                      <a:pt x="15" y="153"/>
                      <a:pt x="8" y="153"/>
                      <a:pt x="1" y="153"/>
                    </a:cubicBezTo>
                    <a:lnTo>
                      <a:pt x="21" y="153"/>
                    </a:lnTo>
                    <a:cubicBezTo>
                      <a:pt x="21" y="153"/>
                      <a:pt x="21" y="153"/>
                      <a:pt x="21" y="153"/>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2955342" y="268817"/>
                <a:ext cx="810722" cy="333831"/>
              </a:xfrm>
              <a:custGeom>
                <a:avLst/>
                <a:gdLst/>
                <a:ahLst/>
                <a:cxnLst/>
                <a:rect l="l" t="t" r="r" b="b"/>
                <a:pathLst>
                  <a:path w="10433" h="4296" extrusionOk="0">
                    <a:moveTo>
                      <a:pt x="10202" y="197"/>
                    </a:moveTo>
                    <a:lnTo>
                      <a:pt x="10202" y="197"/>
                    </a:lnTo>
                    <a:cubicBezTo>
                      <a:pt x="10156" y="259"/>
                      <a:pt x="10115" y="325"/>
                      <a:pt x="10054" y="386"/>
                    </a:cubicBezTo>
                    <a:cubicBezTo>
                      <a:pt x="9800" y="640"/>
                      <a:pt x="9418" y="814"/>
                      <a:pt x="9163" y="941"/>
                    </a:cubicBezTo>
                    <a:cubicBezTo>
                      <a:pt x="8715" y="1150"/>
                      <a:pt x="8246" y="1323"/>
                      <a:pt x="7783" y="1471"/>
                    </a:cubicBezTo>
                    <a:cubicBezTo>
                      <a:pt x="7676" y="1277"/>
                      <a:pt x="7610" y="1068"/>
                      <a:pt x="7508" y="854"/>
                    </a:cubicBezTo>
                    <a:lnTo>
                      <a:pt x="7483" y="854"/>
                    </a:lnTo>
                    <a:cubicBezTo>
                      <a:pt x="7508" y="834"/>
                      <a:pt x="7508" y="834"/>
                      <a:pt x="7508" y="814"/>
                    </a:cubicBezTo>
                    <a:cubicBezTo>
                      <a:pt x="7844" y="747"/>
                      <a:pt x="8165" y="666"/>
                      <a:pt x="8481" y="600"/>
                    </a:cubicBezTo>
                    <a:cubicBezTo>
                      <a:pt x="8990" y="472"/>
                      <a:pt x="9499" y="365"/>
                      <a:pt x="9988" y="238"/>
                    </a:cubicBezTo>
                    <a:cubicBezTo>
                      <a:pt x="10075" y="238"/>
                      <a:pt x="10136" y="218"/>
                      <a:pt x="10202" y="197"/>
                    </a:cubicBezTo>
                    <a:close/>
                    <a:moveTo>
                      <a:pt x="7676" y="1684"/>
                    </a:moveTo>
                    <a:cubicBezTo>
                      <a:pt x="7676" y="2308"/>
                      <a:pt x="6557" y="2785"/>
                      <a:pt x="5913" y="2785"/>
                    </a:cubicBezTo>
                    <a:cubicBezTo>
                      <a:pt x="5899" y="2785"/>
                      <a:pt x="5886" y="2785"/>
                      <a:pt x="5873" y="2784"/>
                    </a:cubicBezTo>
                    <a:cubicBezTo>
                      <a:pt x="6464" y="2596"/>
                      <a:pt x="7421" y="2403"/>
                      <a:pt x="7549" y="1746"/>
                    </a:cubicBezTo>
                    <a:cubicBezTo>
                      <a:pt x="7589" y="1725"/>
                      <a:pt x="7635" y="1705"/>
                      <a:pt x="7676" y="1684"/>
                    </a:cubicBezTo>
                    <a:close/>
                    <a:moveTo>
                      <a:pt x="7335" y="921"/>
                    </a:moveTo>
                    <a:cubicBezTo>
                      <a:pt x="7355" y="941"/>
                      <a:pt x="7381" y="982"/>
                      <a:pt x="7381" y="1022"/>
                    </a:cubicBezTo>
                    <a:cubicBezTo>
                      <a:pt x="7462" y="1175"/>
                      <a:pt x="7528" y="1323"/>
                      <a:pt x="7589" y="1471"/>
                    </a:cubicBezTo>
                    <a:cubicBezTo>
                      <a:pt x="7589" y="1491"/>
                      <a:pt x="7610" y="1511"/>
                      <a:pt x="7635" y="1532"/>
                    </a:cubicBezTo>
                    <a:cubicBezTo>
                      <a:pt x="5639" y="2341"/>
                      <a:pt x="3561" y="2912"/>
                      <a:pt x="1545" y="3696"/>
                    </a:cubicBezTo>
                    <a:cubicBezTo>
                      <a:pt x="1499" y="3569"/>
                      <a:pt x="1438" y="3360"/>
                      <a:pt x="1351" y="3360"/>
                    </a:cubicBezTo>
                    <a:cubicBezTo>
                      <a:pt x="1397" y="3340"/>
                      <a:pt x="1417" y="3340"/>
                      <a:pt x="1438" y="3314"/>
                    </a:cubicBezTo>
                    <a:cubicBezTo>
                      <a:pt x="1626" y="3253"/>
                      <a:pt x="1820" y="3166"/>
                      <a:pt x="2008" y="3085"/>
                    </a:cubicBezTo>
                    <a:cubicBezTo>
                      <a:pt x="2711" y="2805"/>
                      <a:pt x="3434" y="2509"/>
                      <a:pt x="4132" y="2214"/>
                    </a:cubicBezTo>
                    <a:cubicBezTo>
                      <a:pt x="5191" y="1786"/>
                      <a:pt x="6255" y="1323"/>
                      <a:pt x="7335" y="921"/>
                    </a:cubicBezTo>
                    <a:close/>
                    <a:moveTo>
                      <a:pt x="1244" y="3441"/>
                    </a:moveTo>
                    <a:cubicBezTo>
                      <a:pt x="1290" y="3548"/>
                      <a:pt x="1331" y="3655"/>
                      <a:pt x="1371" y="3762"/>
                    </a:cubicBezTo>
                    <a:cubicBezTo>
                      <a:pt x="1035" y="3823"/>
                      <a:pt x="714" y="3976"/>
                      <a:pt x="378" y="4058"/>
                    </a:cubicBezTo>
                    <a:cubicBezTo>
                      <a:pt x="633" y="3823"/>
                      <a:pt x="969" y="3655"/>
                      <a:pt x="1244" y="3441"/>
                    </a:cubicBezTo>
                    <a:close/>
                    <a:moveTo>
                      <a:pt x="10332" y="0"/>
                    </a:moveTo>
                    <a:cubicBezTo>
                      <a:pt x="10324" y="0"/>
                      <a:pt x="10317" y="1"/>
                      <a:pt x="10309" y="4"/>
                    </a:cubicBezTo>
                    <a:cubicBezTo>
                      <a:pt x="10136" y="50"/>
                      <a:pt x="9968" y="70"/>
                      <a:pt x="9774" y="111"/>
                    </a:cubicBezTo>
                    <a:cubicBezTo>
                      <a:pt x="9733" y="131"/>
                      <a:pt x="9672" y="157"/>
                      <a:pt x="9606" y="157"/>
                    </a:cubicBezTo>
                    <a:cubicBezTo>
                      <a:pt x="8883" y="325"/>
                      <a:pt x="8185" y="493"/>
                      <a:pt x="7462" y="666"/>
                    </a:cubicBezTo>
                    <a:cubicBezTo>
                      <a:pt x="7421" y="666"/>
                      <a:pt x="7401" y="686"/>
                      <a:pt x="7401" y="707"/>
                    </a:cubicBezTo>
                    <a:cubicBezTo>
                      <a:pt x="7381" y="707"/>
                      <a:pt x="7355" y="727"/>
                      <a:pt x="7335" y="727"/>
                    </a:cubicBezTo>
                    <a:cubicBezTo>
                      <a:pt x="5298" y="1471"/>
                      <a:pt x="3307" y="2382"/>
                      <a:pt x="1290" y="3212"/>
                    </a:cubicBezTo>
                    <a:lnTo>
                      <a:pt x="1270" y="3212"/>
                    </a:lnTo>
                    <a:lnTo>
                      <a:pt x="1270" y="3233"/>
                    </a:lnTo>
                    <a:cubicBezTo>
                      <a:pt x="862" y="3548"/>
                      <a:pt x="353" y="3762"/>
                      <a:pt x="37" y="4165"/>
                    </a:cubicBezTo>
                    <a:cubicBezTo>
                      <a:pt x="1" y="4224"/>
                      <a:pt x="29" y="4295"/>
                      <a:pt x="98" y="4295"/>
                    </a:cubicBezTo>
                    <a:cubicBezTo>
                      <a:pt x="106" y="4295"/>
                      <a:pt x="115" y="4294"/>
                      <a:pt x="124" y="4292"/>
                    </a:cubicBezTo>
                    <a:cubicBezTo>
                      <a:pt x="587" y="4205"/>
                      <a:pt x="1035" y="3996"/>
                      <a:pt x="1499" y="3890"/>
                    </a:cubicBezTo>
                    <a:lnTo>
                      <a:pt x="1524" y="3890"/>
                    </a:lnTo>
                    <a:cubicBezTo>
                      <a:pt x="3434" y="3146"/>
                      <a:pt x="5425" y="2576"/>
                      <a:pt x="7335" y="1832"/>
                    </a:cubicBezTo>
                    <a:lnTo>
                      <a:pt x="7335" y="1832"/>
                    </a:lnTo>
                    <a:cubicBezTo>
                      <a:pt x="7187" y="2107"/>
                      <a:pt x="6764" y="2321"/>
                      <a:pt x="6510" y="2403"/>
                    </a:cubicBezTo>
                    <a:cubicBezTo>
                      <a:pt x="6189" y="2530"/>
                      <a:pt x="5853" y="2596"/>
                      <a:pt x="5552" y="2723"/>
                    </a:cubicBezTo>
                    <a:cubicBezTo>
                      <a:pt x="5491" y="2744"/>
                      <a:pt x="5491" y="2805"/>
                      <a:pt x="5532" y="2830"/>
                    </a:cubicBezTo>
                    <a:cubicBezTo>
                      <a:pt x="5532" y="2871"/>
                      <a:pt x="5552" y="2912"/>
                      <a:pt x="5573" y="2912"/>
                    </a:cubicBezTo>
                    <a:cubicBezTo>
                      <a:pt x="5672" y="2945"/>
                      <a:pt x="5791" y="2961"/>
                      <a:pt x="5920" y="2961"/>
                    </a:cubicBezTo>
                    <a:cubicBezTo>
                      <a:pt x="6704" y="2961"/>
                      <a:pt x="7901" y="2383"/>
                      <a:pt x="7844" y="1618"/>
                    </a:cubicBezTo>
                    <a:cubicBezTo>
                      <a:pt x="8313" y="1491"/>
                      <a:pt x="8756" y="1323"/>
                      <a:pt x="9204" y="1109"/>
                    </a:cubicBezTo>
                    <a:cubicBezTo>
                      <a:pt x="9224" y="1109"/>
                      <a:pt x="9224" y="1089"/>
                      <a:pt x="9245" y="1089"/>
                    </a:cubicBezTo>
                    <a:cubicBezTo>
                      <a:pt x="9265" y="1068"/>
                      <a:pt x="9290" y="1068"/>
                      <a:pt x="9311" y="1048"/>
                    </a:cubicBezTo>
                    <a:lnTo>
                      <a:pt x="9331" y="1048"/>
                    </a:lnTo>
                    <a:cubicBezTo>
                      <a:pt x="9418" y="1002"/>
                      <a:pt x="9520" y="941"/>
                      <a:pt x="9626" y="895"/>
                    </a:cubicBezTo>
                    <a:cubicBezTo>
                      <a:pt x="9647" y="875"/>
                      <a:pt x="9672" y="875"/>
                      <a:pt x="9713" y="854"/>
                    </a:cubicBezTo>
                    <a:cubicBezTo>
                      <a:pt x="9800" y="793"/>
                      <a:pt x="9901" y="727"/>
                      <a:pt x="10008" y="640"/>
                    </a:cubicBezTo>
                    <a:cubicBezTo>
                      <a:pt x="10202" y="493"/>
                      <a:pt x="10370" y="325"/>
                      <a:pt x="10411" y="111"/>
                    </a:cubicBezTo>
                    <a:cubicBezTo>
                      <a:pt x="10433" y="57"/>
                      <a:pt x="10385" y="0"/>
                      <a:pt x="10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7" name="Google Shape;857;p20"/>
            <p:cNvSpPr/>
            <p:nvPr/>
          </p:nvSpPr>
          <p:spPr>
            <a:xfrm flipH="1">
              <a:off x="1086262" y="135297"/>
              <a:ext cx="122700" cy="102807"/>
            </a:xfrm>
            <a:custGeom>
              <a:avLst/>
              <a:gdLst/>
              <a:ahLst/>
              <a:cxnLst/>
              <a:rect l="l" t="t" r="r" b="b"/>
              <a:pathLst>
                <a:path w="1579" h="1323" extrusionOk="0">
                  <a:moveTo>
                    <a:pt x="452" y="0"/>
                  </a:moveTo>
                  <a:cubicBezTo>
                    <a:pt x="403" y="0"/>
                    <a:pt x="359" y="42"/>
                    <a:pt x="384" y="107"/>
                  </a:cubicBezTo>
                  <a:cubicBezTo>
                    <a:pt x="450" y="275"/>
                    <a:pt x="537" y="443"/>
                    <a:pt x="639" y="591"/>
                  </a:cubicBezTo>
                  <a:cubicBezTo>
                    <a:pt x="450" y="698"/>
                    <a:pt x="282" y="804"/>
                    <a:pt x="89" y="911"/>
                  </a:cubicBezTo>
                  <a:cubicBezTo>
                    <a:pt x="0" y="962"/>
                    <a:pt x="44" y="1075"/>
                    <a:pt x="123" y="1075"/>
                  </a:cubicBezTo>
                  <a:cubicBezTo>
                    <a:pt x="139" y="1075"/>
                    <a:pt x="157" y="1071"/>
                    <a:pt x="175" y="1059"/>
                  </a:cubicBezTo>
                  <a:cubicBezTo>
                    <a:pt x="364" y="952"/>
                    <a:pt x="557" y="845"/>
                    <a:pt x="746" y="743"/>
                  </a:cubicBezTo>
                  <a:cubicBezTo>
                    <a:pt x="893" y="932"/>
                    <a:pt x="1046" y="1125"/>
                    <a:pt x="1234" y="1293"/>
                  </a:cubicBezTo>
                  <a:cubicBezTo>
                    <a:pt x="1250" y="1314"/>
                    <a:pt x="1269" y="1322"/>
                    <a:pt x="1288" y="1322"/>
                  </a:cubicBezTo>
                  <a:cubicBezTo>
                    <a:pt x="1349" y="1322"/>
                    <a:pt x="1408" y="1232"/>
                    <a:pt x="1341" y="1166"/>
                  </a:cubicBezTo>
                  <a:cubicBezTo>
                    <a:pt x="1194" y="1018"/>
                    <a:pt x="1021" y="845"/>
                    <a:pt x="893" y="657"/>
                  </a:cubicBezTo>
                  <a:cubicBezTo>
                    <a:pt x="1087" y="550"/>
                    <a:pt x="1301" y="443"/>
                    <a:pt x="1489" y="316"/>
                  </a:cubicBezTo>
                  <a:cubicBezTo>
                    <a:pt x="1578" y="265"/>
                    <a:pt x="1533" y="153"/>
                    <a:pt x="1453" y="153"/>
                  </a:cubicBezTo>
                  <a:cubicBezTo>
                    <a:pt x="1437" y="153"/>
                    <a:pt x="1420" y="158"/>
                    <a:pt x="1403" y="168"/>
                  </a:cubicBezTo>
                  <a:cubicBezTo>
                    <a:pt x="1214" y="295"/>
                    <a:pt x="1000" y="402"/>
                    <a:pt x="791" y="509"/>
                  </a:cubicBezTo>
                  <a:cubicBezTo>
                    <a:pt x="705" y="382"/>
                    <a:pt x="618" y="209"/>
                    <a:pt x="537" y="61"/>
                  </a:cubicBezTo>
                  <a:cubicBezTo>
                    <a:pt x="519" y="18"/>
                    <a:pt x="484" y="0"/>
                    <a:pt x="4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20"/>
            <p:cNvGrpSpPr/>
            <p:nvPr/>
          </p:nvGrpSpPr>
          <p:grpSpPr>
            <a:xfrm>
              <a:off x="2177491" y="57916"/>
              <a:ext cx="341602" cy="309199"/>
              <a:chOff x="3662170" y="1999291"/>
              <a:chExt cx="341602" cy="309199"/>
            </a:xfrm>
          </p:grpSpPr>
          <p:sp>
            <p:nvSpPr>
              <p:cNvPr id="859" name="Google Shape;859;p20"/>
              <p:cNvSpPr/>
              <p:nvPr/>
            </p:nvSpPr>
            <p:spPr>
              <a:xfrm>
                <a:off x="3662170" y="2045138"/>
                <a:ext cx="156814" cy="95269"/>
              </a:xfrm>
              <a:custGeom>
                <a:avLst/>
                <a:gdLst/>
                <a:ahLst/>
                <a:cxnLst/>
                <a:rect l="l" t="t" r="r" b="b"/>
                <a:pathLst>
                  <a:path w="2018" h="1226" extrusionOk="0">
                    <a:moveTo>
                      <a:pt x="707" y="166"/>
                    </a:moveTo>
                    <a:cubicBezTo>
                      <a:pt x="784" y="166"/>
                      <a:pt x="861" y="175"/>
                      <a:pt x="933" y="189"/>
                    </a:cubicBezTo>
                    <a:cubicBezTo>
                      <a:pt x="831" y="403"/>
                      <a:pt x="704" y="678"/>
                      <a:pt x="469" y="805"/>
                    </a:cubicBezTo>
                    <a:cubicBezTo>
                      <a:pt x="446" y="815"/>
                      <a:pt x="422" y="820"/>
                      <a:pt x="400" y="820"/>
                    </a:cubicBezTo>
                    <a:cubicBezTo>
                      <a:pt x="319" y="820"/>
                      <a:pt x="247" y="761"/>
                      <a:pt x="215" y="678"/>
                    </a:cubicBezTo>
                    <a:cubicBezTo>
                      <a:pt x="169" y="530"/>
                      <a:pt x="235" y="382"/>
                      <a:pt x="322" y="296"/>
                    </a:cubicBezTo>
                    <a:cubicBezTo>
                      <a:pt x="419" y="199"/>
                      <a:pt x="561" y="166"/>
                      <a:pt x="707" y="166"/>
                    </a:cubicBezTo>
                    <a:close/>
                    <a:moveTo>
                      <a:pt x="712" y="1"/>
                    </a:moveTo>
                    <a:cubicBezTo>
                      <a:pt x="522" y="1"/>
                      <a:pt x="336" y="47"/>
                      <a:pt x="194" y="189"/>
                    </a:cubicBezTo>
                    <a:cubicBezTo>
                      <a:pt x="42" y="342"/>
                      <a:pt x="1" y="550"/>
                      <a:pt x="67" y="744"/>
                    </a:cubicBezTo>
                    <a:cubicBezTo>
                      <a:pt x="118" y="902"/>
                      <a:pt x="262" y="988"/>
                      <a:pt x="406" y="988"/>
                    </a:cubicBezTo>
                    <a:cubicBezTo>
                      <a:pt x="434" y="988"/>
                      <a:pt x="462" y="985"/>
                      <a:pt x="490" y="978"/>
                    </a:cubicBezTo>
                    <a:cubicBezTo>
                      <a:pt x="704" y="912"/>
                      <a:pt x="851" y="724"/>
                      <a:pt x="958" y="510"/>
                    </a:cubicBezTo>
                    <a:lnTo>
                      <a:pt x="958" y="510"/>
                    </a:lnTo>
                    <a:cubicBezTo>
                      <a:pt x="933" y="657"/>
                      <a:pt x="892" y="825"/>
                      <a:pt x="933" y="999"/>
                    </a:cubicBezTo>
                    <a:cubicBezTo>
                      <a:pt x="953" y="1119"/>
                      <a:pt x="1055" y="1225"/>
                      <a:pt x="1183" y="1225"/>
                    </a:cubicBezTo>
                    <a:cubicBezTo>
                      <a:pt x="1212" y="1225"/>
                      <a:pt x="1243" y="1220"/>
                      <a:pt x="1274" y="1207"/>
                    </a:cubicBezTo>
                    <a:cubicBezTo>
                      <a:pt x="1488" y="1146"/>
                      <a:pt x="2018" y="785"/>
                      <a:pt x="1804" y="489"/>
                    </a:cubicBezTo>
                    <a:cubicBezTo>
                      <a:pt x="1786" y="464"/>
                      <a:pt x="1760" y="453"/>
                      <a:pt x="1735" y="453"/>
                    </a:cubicBezTo>
                    <a:cubicBezTo>
                      <a:pt x="1674" y="453"/>
                      <a:pt x="1613" y="513"/>
                      <a:pt x="1656" y="571"/>
                    </a:cubicBezTo>
                    <a:cubicBezTo>
                      <a:pt x="1783" y="744"/>
                      <a:pt x="1315" y="1019"/>
                      <a:pt x="1187" y="1060"/>
                    </a:cubicBezTo>
                    <a:cubicBezTo>
                      <a:pt x="1177" y="1064"/>
                      <a:pt x="1167" y="1066"/>
                      <a:pt x="1159" y="1066"/>
                    </a:cubicBezTo>
                    <a:cubicBezTo>
                      <a:pt x="1030" y="1066"/>
                      <a:pt x="1107" y="634"/>
                      <a:pt x="1126" y="596"/>
                    </a:cubicBezTo>
                    <a:cubicBezTo>
                      <a:pt x="1147" y="423"/>
                      <a:pt x="1167" y="275"/>
                      <a:pt x="1126" y="107"/>
                    </a:cubicBezTo>
                    <a:lnTo>
                      <a:pt x="1126" y="87"/>
                    </a:lnTo>
                    <a:lnTo>
                      <a:pt x="1126" y="62"/>
                    </a:lnTo>
                    <a:lnTo>
                      <a:pt x="1106" y="62"/>
                    </a:lnTo>
                    <a:lnTo>
                      <a:pt x="1106" y="41"/>
                    </a:lnTo>
                    <a:lnTo>
                      <a:pt x="1060" y="41"/>
                    </a:lnTo>
                    <a:cubicBezTo>
                      <a:pt x="948" y="18"/>
                      <a:pt x="829" y="1"/>
                      <a:pt x="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3888143" y="1999291"/>
                <a:ext cx="115629" cy="216493"/>
              </a:xfrm>
              <a:custGeom>
                <a:avLst/>
                <a:gdLst/>
                <a:ahLst/>
                <a:cxnLst/>
                <a:rect l="l" t="t" r="r" b="b"/>
                <a:pathLst>
                  <a:path w="1488" h="2786" extrusionOk="0">
                    <a:moveTo>
                      <a:pt x="901" y="1512"/>
                    </a:moveTo>
                    <a:cubicBezTo>
                      <a:pt x="945" y="1512"/>
                      <a:pt x="992" y="1517"/>
                      <a:pt x="1040" y="1522"/>
                    </a:cubicBezTo>
                    <a:cubicBezTo>
                      <a:pt x="1335" y="1589"/>
                      <a:pt x="1315" y="1904"/>
                      <a:pt x="1253" y="2118"/>
                    </a:cubicBezTo>
                    <a:cubicBezTo>
                      <a:pt x="1208" y="2286"/>
                      <a:pt x="1106" y="2414"/>
                      <a:pt x="999" y="2521"/>
                    </a:cubicBezTo>
                    <a:cubicBezTo>
                      <a:pt x="945" y="2580"/>
                      <a:pt x="891" y="2604"/>
                      <a:pt x="839" y="2604"/>
                    </a:cubicBezTo>
                    <a:cubicBezTo>
                      <a:pt x="706" y="2604"/>
                      <a:pt x="587" y="2450"/>
                      <a:pt x="510" y="2373"/>
                    </a:cubicBezTo>
                    <a:cubicBezTo>
                      <a:pt x="423" y="2286"/>
                      <a:pt x="316" y="2225"/>
                      <a:pt x="215" y="2179"/>
                    </a:cubicBezTo>
                    <a:cubicBezTo>
                      <a:pt x="316" y="1991"/>
                      <a:pt x="444" y="1797"/>
                      <a:pt x="597" y="1629"/>
                    </a:cubicBezTo>
                    <a:cubicBezTo>
                      <a:pt x="687" y="1538"/>
                      <a:pt x="789" y="1512"/>
                      <a:pt x="901" y="1512"/>
                    </a:cubicBezTo>
                    <a:close/>
                    <a:moveTo>
                      <a:pt x="339" y="1"/>
                    </a:moveTo>
                    <a:cubicBezTo>
                      <a:pt x="297" y="1"/>
                      <a:pt x="255" y="28"/>
                      <a:pt x="255" y="81"/>
                    </a:cubicBezTo>
                    <a:cubicBezTo>
                      <a:pt x="169" y="804"/>
                      <a:pt x="128" y="1502"/>
                      <a:pt x="1" y="2205"/>
                    </a:cubicBezTo>
                    <a:lnTo>
                      <a:pt x="1" y="2225"/>
                    </a:lnTo>
                    <a:cubicBezTo>
                      <a:pt x="1" y="2266"/>
                      <a:pt x="21" y="2307"/>
                      <a:pt x="62" y="2307"/>
                    </a:cubicBezTo>
                    <a:cubicBezTo>
                      <a:pt x="375" y="2368"/>
                      <a:pt x="543" y="2785"/>
                      <a:pt x="848" y="2785"/>
                    </a:cubicBezTo>
                    <a:cubicBezTo>
                      <a:pt x="875" y="2785"/>
                      <a:pt x="903" y="2782"/>
                      <a:pt x="933" y="2775"/>
                    </a:cubicBezTo>
                    <a:cubicBezTo>
                      <a:pt x="1274" y="2689"/>
                      <a:pt x="1462" y="2159"/>
                      <a:pt x="1462" y="1864"/>
                    </a:cubicBezTo>
                    <a:cubicBezTo>
                      <a:pt x="1488" y="1522"/>
                      <a:pt x="1187" y="1354"/>
                      <a:pt x="872" y="1334"/>
                    </a:cubicBezTo>
                    <a:cubicBezTo>
                      <a:pt x="861" y="1333"/>
                      <a:pt x="851" y="1333"/>
                      <a:pt x="841" y="1333"/>
                    </a:cubicBezTo>
                    <a:cubicBezTo>
                      <a:pt x="580" y="1333"/>
                      <a:pt x="377" y="1577"/>
                      <a:pt x="235" y="1797"/>
                    </a:cubicBezTo>
                    <a:lnTo>
                      <a:pt x="423" y="81"/>
                    </a:lnTo>
                    <a:cubicBezTo>
                      <a:pt x="423" y="28"/>
                      <a:pt x="381" y="1"/>
                      <a:pt x="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3729853" y="2204905"/>
                <a:ext cx="121224" cy="103584"/>
              </a:xfrm>
              <a:custGeom>
                <a:avLst/>
                <a:gdLst/>
                <a:ahLst/>
                <a:cxnLst/>
                <a:rect l="l" t="t" r="r" b="b"/>
                <a:pathLst>
                  <a:path w="1560" h="1333" extrusionOk="0">
                    <a:moveTo>
                      <a:pt x="1122" y="0"/>
                    </a:moveTo>
                    <a:cubicBezTo>
                      <a:pt x="1117" y="0"/>
                      <a:pt x="1112" y="1"/>
                      <a:pt x="1106" y="2"/>
                    </a:cubicBezTo>
                    <a:cubicBezTo>
                      <a:pt x="637" y="2"/>
                      <a:pt x="1" y="277"/>
                      <a:pt x="108" y="852"/>
                    </a:cubicBezTo>
                    <a:cubicBezTo>
                      <a:pt x="167" y="1215"/>
                      <a:pt x="444" y="1332"/>
                      <a:pt x="757" y="1332"/>
                    </a:cubicBezTo>
                    <a:cubicBezTo>
                      <a:pt x="1010" y="1332"/>
                      <a:pt x="1287" y="1255"/>
                      <a:pt x="1488" y="1168"/>
                    </a:cubicBezTo>
                    <a:cubicBezTo>
                      <a:pt x="1559" y="1132"/>
                      <a:pt x="1505" y="1013"/>
                      <a:pt x="1432" y="1013"/>
                    </a:cubicBezTo>
                    <a:cubicBezTo>
                      <a:pt x="1422" y="1013"/>
                      <a:pt x="1411" y="1016"/>
                      <a:pt x="1401" y="1020"/>
                    </a:cubicBezTo>
                    <a:cubicBezTo>
                      <a:pt x="1233" y="1093"/>
                      <a:pt x="982" y="1173"/>
                      <a:pt x="758" y="1173"/>
                    </a:cubicBezTo>
                    <a:cubicBezTo>
                      <a:pt x="530" y="1173"/>
                      <a:pt x="330" y="1090"/>
                      <a:pt x="276" y="832"/>
                    </a:cubicBezTo>
                    <a:cubicBezTo>
                      <a:pt x="169" y="384"/>
                      <a:pt x="765" y="170"/>
                      <a:pt x="1106" y="170"/>
                    </a:cubicBezTo>
                    <a:cubicBezTo>
                      <a:pt x="1202" y="151"/>
                      <a:pt x="1207" y="0"/>
                      <a:pt x="1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20"/>
            <p:cNvSpPr/>
            <p:nvPr/>
          </p:nvSpPr>
          <p:spPr>
            <a:xfrm flipH="1">
              <a:off x="8674480" y="2756233"/>
              <a:ext cx="210898" cy="202350"/>
            </a:xfrm>
            <a:custGeom>
              <a:avLst/>
              <a:gdLst/>
              <a:ahLst/>
              <a:cxnLst/>
              <a:rect l="l" t="t" r="r" b="b"/>
              <a:pathLst>
                <a:path w="2714" h="2604" extrusionOk="0">
                  <a:moveTo>
                    <a:pt x="1106" y="574"/>
                  </a:moveTo>
                  <a:cubicBezTo>
                    <a:pt x="1146" y="828"/>
                    <a:pt x="1212" y="1063"/>
                    <a:pt x="1421" y="1165"/>
                  </a:cubicBezTo>
                  <a:cubicBezTo>
                    <a:pt x="1536" y="1216"/>
                    <a:pt x="1679" y="1237"/>
                    <a:pt x="1835" y="1237"/>
                  </a:cubicBezTo>
                  <a:cubicBezTo>
                    <a:pt x="1941" y="1237"/>
                    <a:pt x="2053" y="1227"/>
                    <a:pt x="2165" y="1210"/>
                  </a:cubicBezTo>
                  <a:lnTo>
                    <a:pt x="2165" y="1210"/>
                  </a:lnTo>
                  <a:cubicBezTo>
                    <a:pt x="1956" y="1338"/>
                    <a:pt x="1762" y="1465"/>
                    <a:pt x="1549" y="1592"/>
                  </a:cubicBezTo>
                  <a:cubicBezTo>
                    <a:pt x="1528" y="1613"/>
                    <a:pt x="1508" y="1653"/>
                    <a:pt x="1528" y="1699"/>
                  </a:cubicBezTo>
                  <a:cubicBezTo>
                    <a:pt x="1656" y="1908"/>
                    <a:pt x="1783" y="2102"/>
                    <a:pt x="1869" y="2336"/>
                  </a:cubicBezTo>
                  <a:cubicBezTo>
                    <a:pt x="1615" y="2142"/>
                    <a:pt x="1401" y="1888"/>
                    <a:pt x="1167" y="1674"/>
                  </a:cubicBezTo>
                  <a:cubicBezTo>
                    <a:pt x="1143" y="1662"/>
                    <a:pt x="1113" y="1650"/>
                    <a:pt x="1086" y="1650"/>
                  </a:cubicBezTo>
                  <a:cubicBezTo>
                    <a:pt x="1067" y="1650"/>
                    <a:pt x="1050" y="1657"/>
                    <a:pt x="1039" y="1674"/>
                  </a:cubicBezTo>
                  <a:cubicBezTo>
                    <a:pt x="937" y="1827"/>
                    <a:pt x="831" y="1954"/>
                    <a:pt x="724" y="2102"/>
                  </a:cubicBezTo>
                  <a:cubicBezTo>
                    <a:pt x="744" y="1995"/>
                    <a:pt x="764" y="1888"/>
                    <a:pt x="785" y="1760"/>
                  </a:cubicBezTo>
                  <a:cubicBezTo>
                    <a:pt x="810" y="1720"/>
                    <a:pt x="851" y="1633"/>
                    <a:pt x="810" y="1572"/>
                  </a:cubicBezTo>
                  <a:cubicBezTo>
                    <a:pt x="744" y="1445"/>
                    <a:pt x="617" y="1338"/>
                    <a:pt x="489" y="1251"/>
                  </a:cubicBezTo>
                  <a:lnTo>
                    <a:pt x="489" y="1251"/>
                  </a:lnTo>
                  <a:cubicBezTo>
                    <a:pt x="596" y="1272"/>
                    <a:pt x="683" y="1272"/>
                    <a:pt x="785" y="1272"/>
                  </a:cubicBezTo>
                  <a:cubicBezTo>
                    <a:pt x="810" y="1272"/>
                    <a:pt x="831" y="1272"/>
                    <a:pt x="851" y="1251"/>
                  </a:cubicBezTo>
                  <a:cubicBezTo>
                    <a:pt x="871" y="1251"/>
                    <a:pt x="871" y="1251"/>
                    <a:pt x="871" y="1231"/>
                  </a:cubicBezTo>
                  <a:cubicBezTo>
                    <a:pt x="978" y="1017"/>
                    <a:pt x="1039" y="808"/>
                    <a:pt x="1106" y="574"/>
                  </a:cubicBezTo>
                  <a:close/>
                  <a:moveTo>
                    <a:pt x="1132" y="0"/>
                  </a:moveTo>
                  <a:cubicBezTo>
                    <a:pt x="1101" y="0"/>
                    <a:pt x="1073" y="19"/>
                    <a:pt x="1065" y="65"/>
                  </a:cubicBezTo>
                  <a:cubicBezTo>
                    <a:pt x="978" y="426"/>
                    <a:pt x="892" y="762"/>
                    <a:pt x="744" y="1103"/>
                  </a:cubicBezTo>
                  <a:cubicBezTo>
                    <a:pt x="530" y="1083"/>
                    <a:pt x="321" y="1083"/>
                    <a:pt x="107" y="1083"/>
                  </a:cubicBezTo>
                  <a:cubicBezTo>
                    <a:pt x="21" y="1083"/>
                    <a:pt x="0" y="1231"/>
                    <a:pt x="87" y="1251"/>
                  </a:cubicBezTo>
                  <a:cubicBezTo>
                    <a:pt x="301" y="1317"/>
                    <a:pt x="449" y="1419"/>
                    <a:pt x="596" y="1572"/>
                  </a:cubicBezTo>
                  <a:cubicBezTo>
                    <a:pt x="617" y="1592"/>
                    <a:pt x="617" y="1613"/>
                    <a:pt x="637" y="1633"/>
                  </a:cubicBezTo>
                  <a:lnTo>
                    <a:pt x="637" y="1653"/>
                  </a:lnTo>
                  <a:cubicBezTo>
                    <a:pt x="576" y="1888"/>
                    <a:pt x="530" y="2142"/>
                    <a:pt x="530" y="2377"/>
                  </a:cubicBezTo>
                  <a:cubicBezTo>
                    <a:pt x="530" y="2433"/>
                    <a:pt x="576" y="2471"/>
                    <a:pt x="621" y="2471"/>
                  </a:cubicBezTo>
                  <a:cubicBezTo>
                    <a:pt x="644" y="2471"/>
                    <a:pt x="667" y="2460"/>
                    <a:pt x="683" y="2438"/>
                  </a:cubicBezTo>
                  <a:cubicBezTo>
                    <a:pt x="764" y="2336"/>
                    <a:pt x="851" y="2229"/>
                    <a:pt x="937" y="2102"/>
                  </a:cubicBezTo>
                  <a:cubicBezTo>
                    <a:pt x="1019" y="1972"/>
                    <a:pt x="1062" y="1908"/>
                    <a:pt x="1115" y="1908"/>
                  </a:cubicBezTo>
                  <a:cubicBezTo>
                    <a:pt x="1159" y="1908"/>
                    <a:pt x="1209" y="1951"/>
                    <a:pt x="1294" y="2035"/>
                  </a:cubicBezTo>
                  <a:cubicBezTo>
                    <a:pt x="1528" y="2249"/>
                    <a:pt x="1722" y="2463"/>
                    <a:pt x="1997" y="2591"/>
                  </a:cubicBezTo>
                  <a:cubicBezTo>
                    <a:pt x="2010" y="2599"/>
                    <a:pt x="2023" y="2603"/>
                    <a:pt x="2036" y="2603"/>
                  </a:cubicBezTo>
                  <a:cubicBezTo>
                    <a:pt x="2083" y="2603"/>
                    <a:pt x="2124" y="2552"/>
                    <a:pt x="2124" y="2504"/>
                  </a:cubicBezTo>
                  <a:cubicBezTo>
                    <a:pt x="2037" y="2183"/>
                    <a:pt x="1890" y="1954"/>
                    <a:pt x="1722" y="1674"/>
                  </a:cubicBezTo>
                  <a:cubicBezTo>
                    <a:pt x="2017" y="1506"/>
                    <a:pt x="2338" y="1317"/>
                    <a:pt x="2633" y="1124"/>
                  </a:cubicBezTo>
                  <a:cubicBezTo>
                    <a:pt x="2714" y="1086"/>
                    <a:pt x="2680" y="974"/>
                    <a:pt x="2590" y="974"/>
                  </a:cubicBezTo>
                  <a:cubicBezTo>
                    <a:pt x="2582" y="974"/>
                    <a:pt x="2575" y="975"/>
                    <a:pt x="2567" y="976"/>
                  </a:cubicBezTo>
                  <a:cubicBezTo>
                    <a:pt x="2312" y="1037"/>
                    <a:pt x="2017" y="1037"/>
                    <a:pt x="1742" y="1037"/>
                  </a:cubicBezTo>
                  <a:cubicBezTo>
                    <a:pt x="1233" y="1037"/>
                    <a:pt x="1274" y="467"/>
                    <a:pt x="1233" y="85"/>
                  </a:cubicBezTo>
                  <a:cubicBezTo>
                    <a:pt x="1221" y="35"/>
                    <a:pt x="1174" y="0"/>
                    <a:pt x="1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20"/>
            <p:cNvGrpSpPr/>
            <p:nvPr/>
          </p:nvGrpSpPr>
          <p:grpSpPr>
            <a:xfrm flipH="1">
              <a:off x="317574" y="3938644"/>
              <a:ext cx="581951" cy="437493"/>
              <a:chOff x="2689737" y="2649394"/>
              <a:chExt cx="581951" cy="437493"/>
            </a:xfrm>
          </p:grpSpPr>
          <p:sp>
            <p:nvSpPr>
              <p:cNvPr id="864" name="Google Shape;864;p20"/>
              <p:cNvSpPr/>
              <p:nvPr/>
            </p:nvSpPr>
            <p:spPr>
              <a:xfrm>
                <a:off x="2689737" y="2649394"/>
                <a:ext cx="581951" cy="437493"/>
              </a:xfrm>
              <a:custGeom>
                <a:avLst/>
                <a:gdLst/>
                <a:ahLst/>
                <a:cxnLst/>
                <a:rect l="l" t="t" r="r" b="b"/>
                <a:pathLst>
                  <a:path w="7489" h="5630" extrusionOk="0">
                    <a:moveTo>
                      <a:pt x="962" y="3468"/>
                    </a:moveTo>
                    <a:cubicBezTo>
                      <a:pt x="1706" y="3468"/>
                      <a:pt x="2396" y="3901"/>
                      <a:pt x="2752" y="4615"/>
                    </a:cubicBezTo>
                    <a:cubicBezTo>
                      <a:pt x="2182" y="4085"/>
                      <a:pt x="1377" y="3851"/>
                      <a:pt x="588" y="3830"/>
                    </a:cubicBezTo>
                    <a:cubicBezTo>
                      <a:pt x="634" y="3724"/>
                      <a:pt x="654" y="3662"/>
                      <a:pt x="675" y="3555"/>
                    </a:cubicBezTo>
                    <a:cubicBezTo>
                      <a:pt x="695" y="3535"/>
                      <a:pt x="675" y="3515"/>
                      <a:pt x="675" y="3489"/>
                    </a:cubicBezTo>
                    <a:cubicBezTo>
                      <a:pt x="771" y="3475"/>
                      <a:pt x="867" y="3468"/>
                      <a:pt x="962" y="3468"/>
                    </a:cubicBezTo>
                    <a:close/>
                    <a:moveTo>
                      <a:pt x="1036" y="413"/>
                    </a:moveTo>
                    <a:cubicBezTo>
                      <a:pt x="1164" y="459"/>
                      <a:pt x="1291" y="480"/>
                      <a:pt x="1418" y="500"/>
                    </a:cubicBezTo>
                    <a:cubicBezTo>
                      <a:pt x="1225" y="1305"/>
                      <a:pt x="909" y="2089"/>
                      <a:pt x="654" y="2878"/>
                    </a:cubicBezTo>
                    <a:cubicBezTo>
                      <a:pt x="639" y="2937"/>
                      <a:pt x="679" y="2978"/>
                      <a:pt x="726" y="2978"/>
                    </a:cubicBezTo>
                    <a:cubicBezTo>
                      <a:pt x="744" y="2978"/>
                      <a:pt x="764" y="2972"/>
                      <a:pt x="782" y="2960"/>
                    </a:cubicBezTo>
                    <a:cubicBezTo>
                      <a:pt x="948" y="2880"/>
                      <a:pt x="1114" y="2844"/>
                      <a:pt x="1276" y="2844"/>
                    </a:cubicBezTo>
                    <a:cubicBezTo>
                      <a:pt x="2144" y="2844"/>
                      <a:pt x="2893" y="3877"/>
                      <a:pt x="2966" y="4701"/>
                    </a:cubicBezTo>
                    <a:cubicBezTo>
                      <a:pt x="2600" y="3837"/>
                      <a:pt x="1818" y="3299"/>
                      <a:pt x="959" y="3299"/>
                    </a:cubicBezTo>
                    <a:cubicBezTo>
                      <a:pt x="720" y="3299"/>
                      <a:pt x="475" y="3341"/>
                      <a:pt x="232" y="3428"/>
                    </a:cubicBezTo>
                    <a:cubicBezTo>
                      <a:pt x="486" y="2430"/>
                      <a:pt x="843" y="1432"/>
                      <a:pt x="1036" y="413"/>
                    </a:cubicBezTo>
                    <a:close/>
                    <a:moveTo>
                      <a:pt x="3114" y="4762"/>
                    </a:moveTo>
                    <a:cubicBezTo>
                      <a:pt x="3134" y="4808"/>
                      <a:pt x="3160" y="4829"/>
                      <a:pt x="3201" y="4829"/>
                    </a:cubicBezTo>
                    <a:cubicBezTo>
                      <a:pt x="3180" y="4849"/>
                      <a:pt x="3160" y="4869"/>
                      <a:pt x="3180" y="4915"/>
                    </a:cubicBezTo>
                    <a:cubicBezTo>
                      <a:pt x="3134" y="4915"/>
                      <a:pt x="3114" y="4915"/>
                      <a:pt x="3094" y="4936"/>
                    </a:cubicBezTo>
                    <a:cubicBezTo>
                      <a:pt x="3073" y="4936"/>
                      <a:pt x="3053" y="4956"/>
                      <a:pt x="3053" y="4956"/>
                    </a:cubicBezTo>
                    <a:cubicBezTo>
                      <a:pt x="3053" y="4956"/>
                      <a:pt x="3033" y="4956"/>
                      <a:pt x="3033" y="4936"/>
                    </a:cubicBezTo>
                    <a:cubicBezTo>
                      <a:pt x="3007" y="4915"/>
                      <a:pt x="2987" y="4890"/>
                      <a:pt x="2966" y="4869"/>
                    </a:cubicBezTo>
                    <a:cubicBezTo>
                      <a:pt x="2987" y="4849"/>
                      <a:pt x="3007" y="4808"/>
                      <a:pt x="2987" y="4788"/>
                    </a:cubicBezTo>
                    <a:lnTo>
                      <a:pt x="2987" y="4762"/>
                    </a:lnTo>
                    <a:cubicBezTo>
                      <a:pt x="3010" y="4785"/>
                      <a:pt x="3031" y="4797"/>
                      <a:pt x="3052" y="4797"/>
                    </a:cubicBezTo>
                    <a:cubicBezTo>
                      <a:pt x="3073" y="4797"/>
                      <a:pt x="3094" y="4785"/>
                      <a:pt x="3114" y="4762"/>
                    </a:cubicBezTo>
                    <a:close/>
                    <a:moveTo>
                      <a:pt x="6933" y="2216"/>
                    </a:moveTo>
                    <a:cubicBezTo>
                      <a:pt x="7061" y="2262"/>
                      <a:pt x="7168" y="2323"/>
                      <a:pt x="7295" y="2369"/>
                    </a:cubicBezTo>
                    <a:cubicBezTo>
                      <a:pt x="6872" y="3321"/>
                      <a:pt x="6597" y="4340"/>
                      <a:pt x="6236" y="5318"/>
                    </a:cubicBezTo>
                    <a:cubicBezTo>
                      <a:pt x="5814" y="4713"/>
                      <a:pt x="5158" y="4400"/>
                      <a:pt x="4483" y="4400"/>
                    </a:cubicBezTo>
                    <a:cubicBezTo>
                      <a:pt x="4067" y="4400"/>
                      <a:pt x="3643" y="4519"/>
                      <a:pt x="3262" y="4762"/>
                    </a:cubicBezTo>
                    <a:cubicBezTo>
                      <a:pt x="3631" y="4334"/>
                      <a:pt x="4314" y="4004"/>
                      <a:pt x="4935" y="4004"/>
                    </a:cubicBezTo>
                    <a:cubicBezTo>
                      <a:pt x="5385" y="4004"/>
                      <a:pt x="5802" y="4178"/>
                      <a:pt x="6042" y="4615"/>
                    </a:cubicBezTo>
                    <a:cubicBezTo>
                      <a:pt x="6062" y="4643"/>
                      <a:pt x="6091" y="4655"/>
                      <a:pt x="6121" y="4655"/>
                    </a:cubicBezTo>
                    <a:cubicBezTo>
                      <a:pt x="6161" y="4655"/>
                      <a:pt x="6201" y="4632"/>
                      <a:pt x="6215" y="4594"/>
                    </a:cubicBezTo>
                    <a:cubicBezTo>
                      <a:pt x="6445" y="3810"/>
                      <a:pt x="6638" y="2980"/>
                      <a:pt x="6933" y="2216"/>
                    </a:cubicBezTo>
                    <a:close/>
                    <a:moveTo>
                      <a:pt x="4499" y="4571"/>
                    </a:moveTo>
                    <a:cubicBezTo>
                      <a:pt x="4991" y="4571"/>
                      <a:pt x="5468" y="4751"/>
                      <a:pt x="5833" y="5104"/>
                    </a:cubicBezTo>
                    <a:cubicBezTo>
                      <a:pt x="5808" y="5104"/>
                      <a:pt x="5788" y="5124"/>
                      <a:pt x="5788" y="5144"/>
                    </a:cubicBezTo>
                    <a:cubicBezTo>
                      <a:pt x="5747" y="5231"/>
                      <a:pt x="5726" y="5318"/>
                      <a:pt x="5706" y="5424"/>
                    </a:cubicBezTo>
                    <a:cubicBezTo>
                      <a:pt x="5141" y="5059"/>
                      <a:pt x="4487" y="4805"/>
                      <a:pt x="3832" y="4805"/>
                    </a:cubicBezTo>
                    <a:cubicBezTo>
                      <a:pt x="3720" y="4805"/>
                      <a:pt x="3608" y="4813"/>
                      <a:pt x="3496" y="4829"/>
                    </a:cubicBezTo>
                    <a:cubicBezTo>
                      <a:pt x="3816" y="4656"/>
                      <a:pt x="4161" y="4571"/>
                      <a:pt x="4499" y="4571"/>
                    </a:cubicBezTo>
                    <a:close/>
                    <a:moveTo>
                      <a:pt x="1802" y="1"/>
                    </a:moveTo>
                    <a:cubicBezTo>
                      <a:pt x="1718" y="1"/>
                      <a:pt x="1632" y="4"/>
                      <a:pt x="1545" y="11"/>
                    </a:cubicBezTo>
                    <a:cubicBezTo>
                      <a:pt x="1439" y="11"/>
                      <a:pt x="1439" y="179"/>
                      <a:pt x="1545" y="179"/>
                    </a:cubicBezTo>
                    <a:cubicBezTo>
                      <a:pt x="1652" y="171"/>
                      <a:pt x="1760" y="166"/>
                      <a:pt x="1866" y="166"/>
                    </a:cubicBezTo>
                    <a:cubicBezTo>
                      <a:pt x="2306" y="166"/>
                      <a:pt x="2733" y="249"/>
                      <a:pt x="3073" y="541"/>
                    </a:cubicBezTo>
                    <a:cubicBezTo>
                      <a:pt x="3414" y="841"/>
                      <a:pt x="3542" y="1305"/>
                      <a:pt x="3582" y="1732"/>
                    </a:cubicBezTo>
                    <a:cubicBezTo>
                      <a:pt x="3689" y="2624"/>
                      <a:pt x="3435" y="3576"/>
                      <a:pt x="3094" y="4406"/>
                    </a:cubicBezTo>
                    <a:cubicBezTo>
                      <a:pt x="2891" y="3560"/>
                      <a:pt x="2151" y="2684"/>
                      <a:pt x="1282" y="2684"/>
                    </a:cubicBezTo>
                    <a:cubicBezTo>
                      <a:pt x="1147" y="2684"/>
                      <a:pt x="1008" y="2705"/>
                      <a:pt x="868" y="2751"/>
                    </a:cubicBezTo>
                    <a:cubicBezTo>
                      <a:pt x="1143" y="1941"/>
                      <a:pt x="1459" y="1136"/>
                      <a:pt x="1632" y="286"/>
                    </a:cubicBezTo>
                    <a:cubicBezTo>
                      <a:pt x="1644" y="223"/>
                      <a:pt x="1597" y="183"/>
                      <a:pt x="1552" y="183"/>
                    </a:cubicBezTo>
                    <a:cubicBezTo>
                      <a:pt x="1520" y="183"/>
                      <a:pt x="1490" y="202"/>
                      <a:pt x="1479" y="245"/>
                    </a:cubicBezTo>
                    <a:cubicBezTo>
                      <a:pt x="1459" y="266"/>
                      <a:pt x="1459" y="306"/>
                      <a:pt x="1459" y="332"/>
                    </a:cubicBezTo>
                    <a:cubicBezTo>
                      <a:pt x="1311" y="306"/>
                      <a:pt x="1143" y="266"/>
                      <a:pt x="995" y="245"/>
                    </a:cubicBezTo>
                    <a:cubicBezTo>
                      <a:pt x="950" y="245"/>
                      <a:pt x="909" y="245"/>
                      <a:pt x="889" y="306"/>
                    </a:cubicBezTo>
                    <a:cubicBezTo>
                      <a:pt x="675" y="1411"/>
                      <a:pt x="293" y="2471"/>
                      <a:pt x="18" y="3555"/>
                    </a:cubicBezTo>
                    <a:cubicBezTo>
                      <a:pt x="1" y="3627"/>
                      <a:pt x="54" y="3668"/>
                      <a:pt x="110" y="3668"/>
                    </a:cubicBezTo>
                    <a:cubicBezTo>
                      <a:pt x="122" y="3668"/>
                      <a:pt x="134" y="3666"/>
                      <a:pt x="145" y="3662"/>
                    </a:cubicBezTo>
                    <a:cubicBezTo>
                      <a:pt x="272" y="3596"/>
                      <a:pt x="400" y="3555"/>
                      <a:pt x="527" y="3535"/>
                    </a:cubicBezTo>
                    <a:lnTo>
                      <a:pt x="527" y="3535"/>
                    </a:lnTo>
                    <a:cubicBezTo>
                      <a:pt x="486" y="3642"/>
                      <a:pt x="440" y="3769"/>
                      <a:pt x="400" y="3871"/>
                    </a:cubicBezTo>
                    <a:cubicBezTo>
                      <a:pt x="379" y="3937"/>
                      <a:pt x="420" y="3978"/>
                      <a:pt x="461" y="3978"/>
                    </a:cubicBezTo>
                    <a:cubicBezTo>
                      <a:pt x="1377" y="3999"/>
                      <a:pt x="2330" y="4279"/>
                      <a:pt x="2880" y="5017"/>
                    </a:cubicBezTo>
                    <a:cubicBezTo>
                      <a:pt x="2903" y="5051"/>
                      <a:pt x="2931" y="5062"/>
                      <a:pt x="2959" y="5062"/>
                    </a:cubicBezTo>
                    <a:cubicBezTo>
                      <a:pt x="2984" y="5062"/>
                      <a:pt x="3010" y="5052"/>
                      <a:pt x="3033" y="5043"/>
                    </a:cubicBezTo>
                    <a:cubicBezTo>
                      <a:pt x="3033" y="5072"/>
                      <a:pt x="3054" y="5091"/>
                      <a:pt x="3090" y="5091"/>
                    </a:cubicBezTo>
                    <a:cubicBezTo>
                      <a:pt x="3103" y="5091"/>
                      <a:pt x="3118" y="5089"/>
                      <a:pt x="3134" y="5083"/>
                    </a:cubicBezTo>
                    <a:cubicBezTo>
                      <a:pt x="3368" y="5011"/>
                      <a:pt x="3606" y="4978"/>
                      <a:pt x="3842" y="4978"/>
                    </a:cubicBezTo>
                    <a:cubicBezTo>
                      <a:pt x="4506" y="4978"/>
                      <a:pt x="5163" y="5237"/>
                      <a:pt x="5726" y="5613"/>
                    </a:cubicBezTo>
                    <a:cubicBezTo>
                      <a:pt x="5738" y="5625"/>
                      <a:pt x="5753" y="5630"/>
                      <a:pt x="5767" y="5630"/>
                    </a:cubicBezTo>
                    <a:cubicBezTo>
                      <a:pt x="5802" y="5630"/>
                      <a:pt x="5839" y="5601"/>
                      <a:pt x="5854" y="5572"/>
                    </a:cubicBezTo>
                    <a:cubicBezTo>
                      <a:pt x="5874" y="5445"/>
                      <a:pt x="5895" y="5338"/>
                      <a:pt x="5935" y="5211"/>
                    </a:cubicBezTo>
                    <a:cubicBezTo>
                      <a:pt x="6022" y="5318"/>
                      <a:pt x="6108" y="5424"/>
                      <a:pt x="6170" y="5526"/>
                    </a:cubicBezTo>
                    <a:cubicBezTo>
                      <a:pt x="6190" y="5565"/>
                      <a:pt x="6221" y="5582"/>
                      <a:pt x="6252" y="5582"/>
                    </a:cubicBezTo>
                    <a:cubicBezTo>
                      <a:pt x="6290" y="5582"/>
                      <a:pt x="6328" y="5554"/>
                      <a:pt x="6343" y="5506"/>
                    </a:cubicBezTo>
                    <a:cubicBezTo>
                      <a:pt x="6725" y="4467"/>
                      <a:pt x="7020" y="3387"/>
                      <a:pt x="7463" y="2369"/>
                    </a:cubicBezTo>
                    <a:cubicBezTo>
                      <a:pt x="7488" y="2323"/>
                      <a:pt x="7488" y="2282"/>
                      <a:pt x="7443" y="2262"/>
                    </a:cubicBezTo>
                    <a:cubicBezTo>
                      <a:pt x="7295" y="2196"/>
                      <a:pt x="7147" y="2114"/>
                      <a:pt x="7000" y="2048"/>
                    </a:cubicBezTo>
                    <a:cubicBezTo>
                      <a:pt x="7020" y="2028"/>
                      <a:pt x="7020" y="2007"/>
                      <a:pt x="7040" y="1987"/>
                    </a:cubicBezTo>
                    <a:cubicBezTo>
                      <a:pt x="7069" y="1926"/>
                      <a:pt x="7004" y="1865"/>
                      <a:pt x="6949" y="1865"/>
                    </a:cubicBezTo>
                    <a:cubicBezTo>
                      <a:pt x="6926" y="1865"/>
                      <a:pt x="6905" y="1875"/>
                      <a:pt x="6893" y="1900"/>
                    </a:cubicBezTo>
                    <a:cubicBezTo>
                      <a:pt x="6551" y="2705"/>
                      <a:pt x="6343" y="3555"/>
                      <a:pt x="6088" y="4380"/>
                    </a:cubicBezTo>
                    <a:cubicBezTo>
                      <a:pt x="5806" y="3997"/>
                      <a:pt x="5382" y="3837"/>
                      <a:pt x="4931" y="3837"/>
                    </a:cubicBezTo>
                    <a:cubicBezTo>
                      <a:pt x="4364" y="3837"/>
                      <a:pt x="3753" y="4090"/>
                      <a:pt x="3328" y="4467"/>
                    </a:cubicBezTo>
                    <a:cubicBezTo>
                      <a:pt x="3542" y="3596"/>
                      <a:pt x="3857" y="2751"/>
                      <a:pt x="4387" y="2048"/>
                    </a:cubicBezTo>
                    <a:cubicBezTo>
                      <a:pt x="4662" y="1707"/>
                      <a:pt x="5003" y="1452"/>
                      <a:pt x="5406" y="1325"/>
                    </a:cubicBezTo>
                    <a:cubicBezTo>
                      <a:pt x="5504" y="1301"/>
                      <a:pt x="5601" y="1290"/>
                      <a:pt x="5697" y="1290"/>
                    </a:cubicBezTo>
                    <a:cubicBezTo>
                      <a:pt x="6185" y="1290"/>
                      <a:pt x="6642" y="1575"/>
                      <a:pt x="7000" y="1860"/>
                    </a:cubicBezTo>
                    <a:cubicBezTo>
                      <a:pt x="7017" y="1872"/>
                      <a:pt x="7036" y="1878"/>
                      <a:pt x="7055" y="1878"/>
                    </a:cubicBezTo>
                    <a:cubicBezTo>
                      <a:pt x="7125" y="1878"/>
                      <a:pt x="7191" y="1801"/>
                      <a:pt x="7127" y="1753"/>
                    </a:cubicBezTo>
                    <a:cubicBezTo>
                      <a:pt x="6676" y="1382"/>
                      <a:pt x="6189" y="1163"/>
                      <a:pt x="5708" y="1163"/>
                    </a:cubicBezTo>
                    <a:cubicBezTo>
                      <a:pt x="5304" y="1163"/>
                      <a:pt x="4904" y="1317"/>
                      <a:pt x="4535" y="1666"/>
                    </a:cubicBezTo>
                    <a:cubicBezTo>
                      <a:pt x="4199" y="1961"/>
                      <a:pt x="3944" y="2343"/>
                      <a:pt x="3730" y="2751"/>
                    </a:cubicBezTo>
                    <a:cubicBezTo>
                      <a:pt x="3796" y="2343"/>
                      <a:pt x="3796" y="1941"/>
                      <a:pt x="3730" y="1559"/>
                    </a:cubicBezTo>
                    <a:cubicBezTo>
                      <a:pt x="3575" y="483"/>
                      <a:pt x="2804" y="1"/>
                      <a:pt x="1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3026833" y="2803410"/>
                <a:ext cx="132025" cy="42972"/>
              </a:xfrm>
              <a:custGeom>
                <a:avLst/>
                <a:gdLst/>
                <a:ahLst/>
                <a:cxnLst/>
                <a:rect l="l" t="t" r="r" b="b"/>
                <a:pathLst>
                  <a:path w="1699" h="553" extrusionOk="0">
                    <a:moveTo>
                      <a:pt x="1211" y="0"/>
                    </a:moveTo>
                    <a:cubicBezTo>
                      <a:pt x="794" y="0"/>
                      <a:pt x="392" y="100"/>
                      <a:pt x="49" y="407"/>
                    </a:cubicBezTo>
                    <a:cubicBezTo>
                      <a:pt x="1" y="472"/>
                      <a:pt x="58" y="553"/>
                      <a:pt x="124" y="553"/>
                    </a:cubicBezTo>
                    <a:cubicBezTo>
                      <a:pt x="142" y="553"/>
                      <a:pt x="160" y="547"/>
                      <a:pt x="176" y="535"/>
                    </a:cubicBezTo>
                    <a:cubicBezTo>
                      <a:pt x="467" y="259"/>
                      <a:pt x="832" y="170"/>
                      <a:pt x="1205" y="170"/>
                    </a:cubicBezTo>
                    <a:cubicBezTo>
                      <a:pt x="1322" y="170"/>
                      <a:pt x="1440" y="179"/>
                      <a:pt x="1557" y="193"/>
                    </a:cubicBezTo>
                    <a:cubicBezTo>
                      <a:pt x="1563" y="195"/>
                      <a:pt x="1568" y="195"/>
                      <a:pt x="1574" y="195"/>
                    </a:cubicBezTo>
                    <a:cubicBezTo>
                      <a:pt x="1668" y="195"/>
                      <a:pt x="1698" y="45"/>
                      <a:pt x="1597" y="25"/>
                    </a:cubicBezTo>
                    <a:cubicBezTo>
                      <a:pt x="1468" y="10"/>
                      <a:pt x="1339" y="0"/>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3026367" y="2841332"/>
                <a:ext cx="128839" cy="26731"/>
              </a:xfrm>
              <a:custGeom>
                <a:avLst/>
                <a:gdLst/>
                <a:ahLst/>
                <a:cxnLst/>
                <a:rect l="l" t="t" r="r" b="b"/>
                <a:pathLst>
                  <a:path w="1658" h="344" extrusionOk="0">
                    <a:moveTo>
                      <a:pt x="1094" y="1"/>
                    </a:moveTo>
                    <a:cubicBezTo>
                      <a:pt x="762" y="1"/>
                      <a:pt x="430" y="87"/>
                      <a:pt x="101" y="174"/>
                    </a:cubicBezTo>
                    <a:cubicBezTo>
                      <a:pt x="0" y="193"/>
                      <a:pt x="31" y="344"/>
                      <a:pt x="124" y="344"/>
                    </a:cubicBezTo>
                    <a:cubicBezTo>
                      <a:pt x="130" y="344"/>
                      <a:pt x="136" y="343"/>
                      <a:pt x="142" y="342"/>
                    </a:cubicBezTo>
                    <a:cubicBezTo>
                      <a:pt x="473" y="252"/>
                      <a:pt x="792" y="162"/>
                      <a:pt x="1115" y="162"/>
                    </a:cubicBezTo>
                    <a:cubicBezTo>
                      <a:pt x="1250" y="162"/>
                      <a:pt x="1385" y="177"/>
                      <a:pt x="1522" y="215"/>
                    </a:cubicBezTo>
                    <a:cubicBezTo>
                      <a:pt x="1533" y="219"/>
                      <a:pt x="1544" y="221"/>
                      <a:pt x="1554" y="221"/>
                    </a:cubicBezTo>
                    <a:cubicBezTo>
                      <a:pt x="1636" y="221"/>
                      <a:pt x="1658" y="85"/>
                      <a:pt x="1563" y="67"/>
                    </a:cubicBezTo>
                    <a:cubicBezTo>
                      <a:pt x="1406" y="20"/>
                      <a:pt x="1250" y="1"/>
                      <a:pt x="1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3011369" y="2886247"/>
                <a:ext cx="122856" cy="21447"/>
              </a:xfrm>
              <a:custGeom>
                <a:avLst/>
                <a:gdLst/>
                <a:ahLst/>
                <a:cxnLst/>
                <a:rect l="l" t="t" r="r" b="b"/>
                <a:pathLst>
                  <a:path w="1581" h="276" extrusionOk="0">
                    <a:moveTo>
                      <a:pt x="930" y="1"/>
                    </a:moveTo>
                    <a:cubicBezTo>
                      <a:pt x="651" y="1"/>
                      <a:pt x="369" y="41"/>
                      <a:pt x="100" y="105"/>
                    </a:cubicBezTo>
                    <a:cubicBezTo>
                      <a:pt x="0" y="143"/>
                      <a:pt x="34" y="275"/>
                      <a:pt x="122" y="275"/>
                    </a:cubicBezTo>
                    <a:cubicBezTo>
                      <a:pt x="128" y="275"/>
                      <a:pt x="135" y="275"/>
                      <a:pt x="141" y="273"/>
                    </a:cubicBezTo>
                    <a:cubicBezTo>
                      <a:pt x="394" y="210"/>
                      <a:pt x="653" y="170"/>
                      <a:pt x="911" y="170"/>
                    </a:cubicBezTo>
                    <a:cubicBezTo>
                      <a:pt x="1088" y="170"/>
                      <a:pt x="1265" y="189"/>
                      <a:pt x="1440" y="232"/>
                    </a:cubicBezTo>
                    <a:cubicBezTo>
                      <a:pt x="1446" y="234"/>
                      <a:pt x="1453" y="234"/>
                      <a:pt x="1459" y="234"/>
                    </a:cubicBezTo>
                    <a:cubicBezTo>
                      <a:pt x="1547" y="234"/>
                      <a:pt x="1581" y="102"/>
                      <a:pt x="1481" y="59"/>
                    </a:cubicBezTo>
                    <a:cubicBezTo>
                      <a:pt x="1301" y="19"/>
                      <a:pt x="1116" y="1"/>
                      <a:pt x="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2839480" y="2729122"/>
                <a:ext cx="84002" cy="70792"/>
              </a:xfrm>
              <a:custGeom>
                <a:avLst/>
                <a:gdLst/>
                <a:ahLst/>
                <a:cxnLst/>
                <a:rect l="l" t="t" r="r" b="b"/>
                <a:pathLst>
                  <a:path w="1081" h="911" extrusionOk="0">
                    <a:moveTo>
                      <a:pt x="205" y="0"/>
                    </a:moveTo>
                    <a:cubicBezTo>
                      <a:pt x="180" y="0"/>
                      <a:pt x="154" y="1"/>
                      <a:pt x="128" y="4"/>
                    </a:cubicBezTo>
                    <a:cubicBezTo>
                      <a:pt x="0" y="4"/>
                      <a:pt x="0" y="172"/>
                      <a:pt x="128" y="172"/>
                    </a:cubicBezTo>
                    <a:cubicBezTo>
                      <a:pt x="154" y="169"/>
                      <a:pt x="180" y="168"/>
                      <a:pt x="206" y="168"/>
                    </a:cubicBezTo>
                    <a:cubicBezTo>
                      <a:pt x="571" y="168"/>
                      <a:pt x="855" y="434"/>
                      <a:pt x="912" y="834"/>
                    </a:cubicBezTo>
                    <a:cubicBezTo>
                      <a:pt x="912" y="885"/>
                      <a:pt x="954" y="910"/>
                      <a:pt x="996" y="910"/>
                    </a:cubicBezTo>
                    <a:cubicBezTo>
                      <a:pt x="1038" y="910"/>
                      <a:pt x="1080" y="885"/>
                      <a:pt x="1080" y="834"/>
                    </a:cubicBezTo>
                    <a:cubicBezTo>
                      <a:pt x="1022" y="351"/>
                      <a:pt x="67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2818110" y="2762148"/>
                <a:ext cx="93249" cy="72113"/>
              </a:xfrm>
              <a:custGeom>
                <a:avLst/>
                <a:gdLst/>
                <a:ahLst/>
                <a:cxnLst/>
                <a:rect l="l" t="t" r="r" b="b"/>
                <a:pathLst>
                  <a:path w="1200" h="928" extrusionOk="0">
                    <a:moveTo>
                      <a:pt x="178" y="0"/>
                    </a:moveTo>
                    <a:cubicBezTo>
                      <a:pt x="161" y="0"/>
                      <a:pt x="145" y="1"/>
                      <a:pt x="128" y="1"/>
                    </a:cubicBezTo>
                    <a:cubicBezTo>
                      <a:pt x="0" y="1"/>
                      <a:pt x="0" y="174"/>
                      <a:pt x="128" y="174"/>
                    </a:cubicBezTo>
                    <a:cubicBezTo>
                      <a:pt x="147" y="174"/>
                      <a:pt x="165" y="173"/>
                      <a:pt x="184" y="173"/>
                    </a:cubicBezTo>
                    <a:cubicBezTo>
                      <a:pt x="619" y="173"/>
                      <a:pt x="936" y="403"/>
                      <a:pt x="1019" y="872"/>
                    </a:cubicBezTo>
                    <a:cubicBezTo>
                      <a:pt x="1026" y="911"/>
                      <a:pt x="1054" y="928"/>
                      <a:pt x="1084" y="928"/>
                    </a:cubicBezTo>
                    <a:cubicBezTo>
                      <a:pt x="1137" y="928"/>
                      <a:pt x="1200" y="879"/>
                      <a:pt x="1187" y="811"/>
                    </a:cubicBezTo>
                    <a:cubicBezTo>
                      <a:pt x="1103" y="298"/>
                      <a:pt x="685"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2803113" y="2804809"/>
                <a:ext cx="93560" cy="74599"/>
              </a:xfrm>
              <a:custGeom>
                <a:avLst/>
                <a:gdLst/>
                <a:ahLst/>
                <a:cxnLst/>
                <a:rect l="l" t="t" r="r" b="b"/>
                <a:pathLst>
                  <a:path w="1204" h="960" extrusionOk="0">
                    <a:moveTo>
                      <a:pt x="229" y="0"/>
                    </a:moveTo>
                    <a:cubicBezTo>
                      <a:pt x="189" y="0"/>
                      <a:pt x="149" y="3"/>
                      <a:pt x="107" y="7"/>
                    </a:cubicBezTo>
                    <a:cubicBezTo>
                      <a:pt x="6" y="27"/>
                      <a:pt x="0" y="177"/>
                      <a:pt x="90" y="177"/>
                    </a:cubicBezTo>
                    <a:cubicBezTo>
                      <a:pt x="95" y="177"/>
                      <a:pt x="101" y="177"/>
                      <a:pt x="107" y="175"/>
                    </a:cubicBezTo>
                    <a:cubicBezTo>
                      <a:pt x="146" y="171"/>
                      <a:pt x="183" y="168"/>
                      <a:pt x="220" y="168"/>
                    </a:cubicBezTo>
                    <a:cubicBezTo>
                      <a:pt x="644" y="168"/>
                      <a:pt x="920" y="486"/>
                      <a:pt x="1018" y="899"/>
                    </a:cubicBezTo>
                    <a:cubicBezTo>
                      <a:pt x="1027" y="941"/>
                      <a:pt x="1059" y="959"/>
                      <a:pt x="1093" y="959"/>
                    </a:cubicBezTo>
                    <a:cubicBezTo>
                      <a:pt x="1146" y="959"/>
                      <a:pt x="1204" y="917"/>
                      <a:pt x="1192" y="853"/>
                    </a:cubicBezTo>
                    <a:cubicBezTo>
                      <a:pt x="1073" y="380"/>
                      <a:pt x="736"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20"/>
            <p:cNvGrpSpPr/>
            <p:nvPr/>
          </p:nvGrpSpPr>
          <p:grpSpPr>
            <a:xfrm flipH="1">
              <a:off x="7948261" y="195275"/>
              <a:ext cx="786400" cy="793238"/>
              <a:chOff x="4597302" y="1573375"/>
              <a:chExt cx="786400" cy="793238"/>
            </a:xfrm>
          </p:grpSpPr>
          <p:sp>
            <p:nvSpPr>
              <p:cNvPr id="872" name="Google Shape;872;p20"/>
              <p:cNvSpPr/>
              <p:nvPr/>
            </p:nvSpPr>
            <p:spPr>
              <a:xfrm>
                <a:off x="4846976" y="2056095"/>
                <a:ext cx="246566" cy="296299"/>
              </a:xfrm>
              <a:custGeom>
                <a:avLst/>
                <a:gdLst/>
                <a:ahLst/>
                <a:cxnLst/>
                <a:rect l="l" t="t" r="r" b="b"/>
                <a:pathLst>
                  <a:path w="3173" h="3813" extrusionOk="0">
                    <a:moveTo>
                      <a:pt x="128" y="0"/>
                    </a:moveTo>
                    <a:cubicBezTo>
                      <a:pt x="55" y="0"/>
                      <a:pt x="1" y="119"/>
                      <a:pt x="72" y="155"/>
                    </a:cubicBezTo>
                    <a:cubicBezTo>
                      <a:pt x="1391" y="939"/>
                      <a:pt x="2389" y="2406"/>
                      <a:pt x="3000" y="3765"/>
                    </a:cubicBezTo>
                    <a:cubicBezTo>
                      <a:pt x="3015" y="3798"/>
                      <a:pt x="3041" y="3812"/>
                      <a:pt x="3066" y="3812"/>
                    </a:cubicBezTo>
                    <a:cubicBezTo>
                      <a:pt x="3119" y="3812"/>
                      <a:pt x="3173" y="3751"/>
                      <a:pt x="3128" y="3679"/>
                    </a:cubicBezTo>
                    <a:cubicBezTo>
                      <a:pt x="2517" y="2299"/>
                      <a:pt x="1498" y="791"/>
                      <a:pt x="159" y="7"/>
                    </a:cubicBezTo>
                    <a:cubicBezTo>
                      <a:pt x="149" y="2"/>
                      <a:pt x="138" y="0"/>
                      <a:pt x="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4597302" y="1573375"/>
                <a:ext cx="786400" cy="793238"/>
              </a:xfrm>
              <a:custGeom>
                <a:avLst/>
                <a:gdLst/>
                <a:ahLst/>
                <a:cxnLst/>
                <a:rect l="l" t="t" r="r" b="b"/>
                <a:pathLst>
                  <a:path w="10120" h="10208" extrusionOk="0">
                    <a:moveTo>
                      <a:pt x="5982" y="1113"/>
                    </a:moveTo>
                    <a:cubicBezTo>
                      <a:pt x="6633" y="1113"/>
                      <a:pt x="7534" y="1819"/>
                      <a:pt x="7869" y="2125"/>
                    </a:cubicBezTo>
                    <a:cubicBezTo>
                      <a:pt x="8658" y="2848"/>
                      <a:pt x="9503" y="3994"/>
                      <a:pt x="9335" y="5114"/>
                    </a:cubicBezTo>
                    <a:cubicBezTo>
                      <a:pt x="8867" y="4376"/>
                      <a:pt x="8210" y="3693"/>
                      <a:pt x="7721" y="3143"/>
                    </a:cubicBezTo>
                    <a:cubicBezTo>
                      <a:pt x="7298" y="2252"/>
                      <a:pt x="6387" y="1656"/>
                      <a:pt x="5389" y="1488"/>
                    </a:cubicBezTo>
                    <a:cubicBezTo>
                      <a:pt x="5519" y="1217"/>
                      <a:pt x="5732" y="1113"/>
                      <a:pt x="5982" y="1113"/>
                    </a:cubicBezTo>
                    <a:close/>
                    <a:moveTo>
                      <a:pt x="5518" y="159"/>
                    </a:moveTo>
                    <a:cubicBezTo>
                      <a:pt x="5576" y="159"/>
                      <a:pt x="5638" y="164"/>
                      <a:pt x="5704" y="174"/>
                    </a:cubicBezTo>
                    <a:cubicBezTo>
                      <a:pt x="6366" y="276"/>
                      <a:pt x="6977" y="704"/>
                      <a:pt x="7512" y="1086"/>
                    </a:cubicBezTo>
                    <a:cubicBezTo>
                      <a:pt x="8189" y="1595"/>
                      <a:pt x="8846" y="2232"/>
                      <a:pt x="9315" y="2929"/>
                    </a:cubicBezTo>
                    <a:cubicBezTo>
                      <a:pt x="9906" y="3821"/>
                      <a:pt x="9931" y="4839"/>
                      <a:pt x="9676" y="5837"/>
                    </a:cubicBezTo>
                    <a:cubicBezTo>
                      <a:pt x="9610" y="5669"/>
                      <a:pt x="9549" y="5496"/>
                      <a:pt x="9463" y="5348"/>
                    </a:cubicBezTo>
                    <a:cubicBezTo>
                      <a:pt x="9824" y="3994"/>
                      <a:pt x="8699" y="2593"/>
                      <a:pt x="7721" y="1783"/>
                    </a:cubicBezTo>
                    <a:cubicBezTo>
                      <a:pt x="7335" y="1450"/>
                      <a:pt x="6574" y="963"/>
                      <a:pt x="5969" y="963"/>
                    </a:cubicBezTo>
                    <a:cubicBezTo>
                      <a:pt x="5650" y="963"/>
                      <a:pt x="5374" y="1099"/>
                      <a:pt x="5220" y="1468"/>
                    </a:cubicBezTo>
                    <a:cubicBezTo>
                      <a:pt x="5093" y="1468"/>
                      <a:pt x="4966" y="1447"/>
                      <a:pt x="4839" y="1447"/>
                    </a:cubicBezTo>
                    <a:lnTo>
                      <a:pt x="4732" y="1447"/>
                    </a:lnTo>
                    <a:cubicBezTo>
                      <a:pt x="4713" y="819"/>
                      <a:pt x="4837" y="159"/>
                      <a:pt x="5518" y="159"/>
                    </a:cubicBezTo>
                    <a:close/>
                    <a:moveTo>
                      <a:pt x="7446" y="5751"/>
                    </a:moveTo>
                    <a:cubicBezTo>
                      <a:pt x="7529" y="6182"/>
                      <a:pt x="7135" y="6690"/>
                      <a:pt x="6692" y="6690"/>
                    </a:cubicBezTo>
                    <a:cubicBezTo>
                      <a:pt x="6675" y="6690"/>
                      <a:pt x="6658" y="6689"/>
                      <a:pt x="6641" y="6688"/>
                    </a:cubicBezTo>
                    <a:cubicBezTo>
                      <a:pt x="6830" y="6560"/>
                      <a:pt x="7003" y="6367"/>
                      <a:pt x="7151" y="6178"/>
                    </a:cubicBezTo>
                    <a:cubicBezTo>
                      <a:pt x="7257" y="6051"/>
                      <a:pt x="7359" y="5903"/>
                      <a:pt x="7446" y="5751"/>
                    </a:cubicBezTo>
                    <a:close/>
                    <a:moveTo>
                      <a:pt x="4930" y="1621"/>
                    </a:moveTo>
                    <a:cubicBezTo>
                      <a:pt x="5007" y="1621"/>
                      <a:pt x="5080" y="1626"/>
                      <a:pt x="5154" y="1636"/>
                    </a:cubicBezTo>
                    <a:lnTo>
                      <a:pt x="5195" y="1636"/>
                    </a:lnTo>
                    <a:cubicBezTo>
                      <a:pt x="5210" y="1660"/>
                      <a:pt x="5237" y="1670"/>
                      <a:pt x="5265" y="1670"/>
                    </a:cubicBezTo>
                    <a:cubicBezTo>
                      <a:pt x="5285" y="1670"/>
                      <a:pt x="5305" y="1665"/>
                      <a:pt x="5322" y="1656"/>
                    </a:cubicBezTo>
                    <a:cubicBezTo>
                      <a:pt x="6641" y="1804"/>
                      <a:pt x="7828" y="2909"/>
                      <a:pt x="7767" y="4289"/>
                    </a:cubicBezTo>
                    <a:cubicBezTo>
                      <a:pt x="7767" y="4691"/>
                      <a:pt x="7639" y="5094"/>
                      <a:pt x="7426" y="5476"/>
                    </a:cubicBezTo>
                    <a:cubicBezTo>
                      <a:pt x="7405" y="5496"/>
                      <a:pt x="7385" y="5521"/>
                      <a:pt x="7385" y="5562"/>
                    </a:cubicBezTo>
                    <a:cubicBezTo>
                      <a:pt x="7171" y="5924"/>
                      <a:pt x="6916" y="6240"/>
                      <a:pt x="6641" y="6494"/>
                    </a:cubicBezTo>
                    <a:cubicBezTo>
                      <a:pt x="6376" y="6728"/>
                      <a:pt x="6090" y="6824"/>
                      <a:pt x="5798" y="6824"/>
                    </a:cubicBezTo>
                    <a:cubicBezTo>
                      <a:pt x="5506" y="6824"/>
                      <a:pt x="5208" y="6728"/>
                      <a:pt x="4920" y="6581"/>
                    </a:cubicBezTo>
                    <a:cubicBezTo>
                      <a:pt x="3901" y="6031"/>
                      <a:pt x="3183" y="5012"/>
                      <a:pt x="2058" y="4651"/>
                    </a:cubicBezTo>
                    <a:lnTo>
                      <a:pt x="2012" y="4651"/>
                    </a:lnTo>
                    <a:lnTo>
                      <a:pt x="2012" y="4630"/>
                    </a:lnTo>
                    <a:lnTo>
                      <a:pt x="2012" y="4584"/>
                    </a:lnTo>
                    <a:cubicBezTo>
                      <a:pt x="1992" y="4564"/>
                      <a:pt x="1992" y="4564"/>
                      <a:pt x="1992" y="4544"/>
                    </a:cubicBezTo>
                    <a:cubicBezTo>
                      <a:pt x="1971" y="4523"/>
                      <a:pt x="1951" y="4477"/>
                      <a:pt x="1931" y="4437"/>
                    </a:cubicBezTo>
                    <a:cubicBezTo>
                      <a:pt x="1717" y="2889"/>
                      <a:pt x="3245" y="1783"/>
                      <a:pt x="4665" y="1636"/>
                    </a:cubicBezTo>
                    <a:lnTo>
                      <a:pt x="4686" y="1636"/>
                    </a:lnTo>
                    <a:cubicBezTo>
                      <a:pt x="4772" y="1626"/>
                      <a:pt x="4853" y="1621"/>
                      <a:pt x="4930" y="1621"/>
                    </a:cubicBezTo>
                    <a:close/>
                    <a:moveTo>
                      <a:pt x="1280" y="4976"/>
                    </a:moveTo>
                    <a:cubicBezTo>
                      <a:pt x="1464" y="4976"/>
                      <a:pt x="1757" y="5241"/>
                      <a:pt x="1885" y="5369"/>
                    </a:cubicBezTo>
                    <a:cubicBezTo>
                      <a:pt x="2078" y="6540"/>
                      <a:pt x="2822" y="7660"/>
                      <a:pt x="3499" y="8531"/>
                    </a:cubicBezTo>
                    <a:cubicBezTo>
                      <a:pt x="3713" y="8786"/>
                      <a:pt x="3922" y="9040"/>
                      <a:pt x="4176" y="9275"/>
                    </a:cubicBezTo>
                    <a:cubicBezTo>
                      <a:pt x="3820" y="9147"/>
                      <a:pt x="3499" y="8893"/>
                      <a:pt x="3224" y="8658"/>
                    </a:cubicBezTo>
                    <a:cubicBezTo>
                      <a:pt x="2756" y="8256"/>
                      <a:pt x="2353" y="7767"/>
                      <a:pt x="1992" y="7258"/>
                    </a:cubicBezTo>
                    <a:cubicBezTo>
                      <a:pt x="1676" y="6835"/>
                      <a:pt x="1401" y="6346"/>
                      <a:pt x="1228" y="5837"/>
                    </a:cubicBezTo>
                    <a:cubicBezTo>
                      <a:pt x="1146" y="5649"/>
                      <a:pt x="1101" y="5415"/>
                      <a:pt x="1121" y="5201"/>
                    </a:cubicBezTo>
                    <a:cubicBezTo>
                      <a:pt x="1129" y="5036"/>
                      <a:pt x="1192" y="4976"/>
                      <a:pt x="1280" y="4976"/>
                    </a:cubicBezTo>
                    <a:close/>
                    <a:moveTo>
                      <a:pt x="8680" y="7362"/>
                    </a:moveTo>
                    <a:cubicBezTo>
                      <a:pt x="8978" y="7362"/>
                      <a:pt x="9266" y="7487"/>
                      <a:pt x="9483" y="7788"/>
                    </a:cubicBezTo>
                    <a:cubicBezTo>
                      <a:pt x="9142" y="8597"/>
                      <a:pt x="8444" y="9275"/>
                      <a:pt x="7639" y="9677"/>
                    </a:cubicBezTo>
                    <a:cubicBezTo>
                      <a:pt x="7639" y="9657"/>
                      <a:pt x="7614" y="9657"/>
                      <a:pt x="7614" y="9636"/>
                    </a:cubicBezTo>
                    <a:cubicBezTo>
                      <a:pt x="6606" y="8726"/>
                      <a:pt x="7697" y="7362"/>
                      <a:pt x="8680" y="7362"/>
                    </a:cubicBezTo>
                    <a:close/>
                    <a:moveTo>
                      <a:pt x="1109" y="3903"/>
                    </a:moveTo>
                    <a:cubicBezTo>
                      <a:pt x="1395" y="3903"/>
                      <a:pt x="1633" y="4218"/>
                      <a:pt x="1783" y="4477"/>
                    </a:cubicBezTo>
                    <a:lnTo>
                      <a:pt x="1783" y="4564"/>
                    </a:lnTo>
                    <a:cubicBezTo>
                      <a:pt x="1783" y="4605"/>
                      <a:pt x="1803" y="4605"/>
                      <a:pt x="1844" y="4630"/>
                    </a:cubicBezTo>
                    <a:cubicBezTo>
                      <a:pt x="1824" y="4778"/>
                      <a:pt x="1824" y="4946"/>
                      <a:pt x="1844" y="5094"/>
                    </a:cubicBezTo>
                    <a:cubicBezTo>
                      <a:pt x="1663" y="4936"/>
                      <a:pt x="1432" y="4771"/>
                      <a:pt x="1247" y="4771"/>
                    </a:cubicBezTo>
                    <a:cubicBezTo>
                      <a:pt x="1110" y="4771"/>
                      <a:pt x="998" y="4862"/>
                      <a:pt x="953" y="5114"/>
                    </a:cubicBezTo>
                    <a:cubicBezTo>
                      <a:pt x="866" y="5690"/>
                      <a:pt x="1208" y="6306"/>
                      <a:pt x="1462" y="6769"/>
                    </a:cubicBezTo>
                    <a:cubicBezTo>
                      <a:pt x="1864" y="7472"/>
                      <a:pt x="2394" y="8108"/>
                      <a:pt x="2970" y="8658"/>
                    </a:cubicBezTo>
                    <a:cubicBezTo>
                      <a:pt x="3372" y="9020"/>
                      <a:pt x="3881" y="9443"/>
                      <a:pt x="4457" y="9509"/>
                    </a:cubicBezTo>
                    <a:cubicBezTo>
                      <a:pt x="4558" y="9616"/>
                      <a:pt x="4686" y="9723"/>
                      <a:pt x="4839" y="9804"/>
                    </a:cubicBezTo>
                    <a:cubicBezTo>
                      <a:pt x="4731" y="9818"/>
                      <a:pt x="4627" y="9825"/>
                      <a:pt x="4524" y="9825"/>
                    </a:cubicBezTo>
                    <a:cubicBezTo>
                      <a:pt x="3017" y="9825"/>
                      <a:pt x="1993" y="8407"/>
                      <a:pt x="1335" y="7177"/>
                    </a:cubicBezTo>
                    <a:cubicBezTo>
                      <a:pt x="953" y="6515"/>
                      <a:pt x="571" y="5776"/>
                      <a:pt x="484" y="5012"/>
                    </a:cubicBezTo>
                    <a:cubicBezTo>
                      <a:pt x="444" y="4651"/>
                      <a:pt x="551" y="4202"/>
                      <a:pt x="846" y="3994"/>
                    </a:cubicBezTo>
                    <a:cubicBezTo>
                      <a:pt x="937" y="3930"/>
                      <a:pt x="1025" y="3903"/>
                      <a:pt x="1109" y="3903"/>
                    </a:cubicBezTo>
                    <a:close/>
                    <a:moveTo>
                      <a:pt x="7869" y="3566"/>
                    </a:moveTo>
                    <a:cubicBezTo>
                      <a:pt x="8357" y="4096"/>
                      <a:pt x="8913" y="4712"/>
                      <a:pt x="9269" y="5369"/>
                    </a:cubicBezTo>
                    <a:cubicBezTo>
                      <a:pt x="9249" y="5415"/>
                      <a:pt x="9294" y="5455"/>
                      <a:pt x="9315" y="5476"/>
                    </a:cubicBezTo>
                    <a:cubicBezTo>
                      <a:pt x="9610" y="6031"/>
                      <a:pt x="9758" y="6621"/>
                      <a:pt x="9651" y="7238"/>
                    </a:cubicBezTo>
                    <a:cubicBezTo>
                      <a:pt x="9631" y="7365"/>
                      <a:pt x="9590" y="7492"/>
                      <a:pt x="9549" y="7599"/>
                    </a:cubicBezTo>
                    <a:cubicBezTo>
                      <a:pt x="9304" y="7318"/>
                      <a:pt x="9001" y="7199"/>
                      <a:pt x="8691" y="7199"/>
                    </a:cubicBezTo>
                    <a:cubicBezTo>
                      <a:pt x="7576" y="7199"/>
                      <a:pt x="6375" y="8731"/>
                      <a:pt x="7487" y="9743"/>
                    </a:cubicBezTo>
                    <a:cubicBezTo>
                      <a:pt x="7257" y="9850"/>
                      <a:pt x="7044" y="9911"/>
                      <a:pt x="6830" y="9977"/>
                    </a:cubicBezTo>
                    <a:cubicBezTo>
                      <a:pt x="6636" y="10023"/>
                      <a:pt x="6448" y="10044"/>
                      <a:pt x="6267" y="10044"/>
                    </a:cubicBezTo>
                    <a:cubicBezTo>
                      <a:pt x="5102" y="10044"/>
                      <a:pt x="4195" y="9173"/>
                      <a:pt x="3499" y="8256"/>
                    </a:cubicBezTo>
                    <a:cubicBezTo>
                      <a:pt x="2883" y="7452"/>
                      <a:pt x="2246" y="6433"/>
                      <a:pt x="2058" y="5369"/>
                    </a:cubicBezTo>
                    <a:cubicBezTo>
                      <a:pt x="2058" y="5348"/>
                      <a:pt x="2058" y="5328"/>
                      <a:pt x="2038" y="5308"/>
                    </a:cubicBezTo>
                    <a:cubicBezTo>
                      <a:pt x="2012" y="5140"/>
                      <a:pt x="1992" y="4966"/>
                      <a:pt x="1992" y="4798"/>
                    </a:cubicBezTo>
                    <a:cubicBezTo>
                      <a:pt x="2012" y="4798"/>
                      <a:pt x="2012" y="4819"/>
                      <a:pt x="2012" y="4819"/>
                    </a:cubicBezTo>
                    <a:cubicBezTo>
                      <a:pt x="3351" y="5241"/>
                      <a:pt x="4176" y="6795"/>
                      <a:pt x="5602" y="7003"/>
                    </a:cubicBezTo>
                    <a:cubicBezTo>
                      <a:pt x="5661" y="7012"/>
                      <a:pt x="5718" y="7016"/>
                      <a:pt x="5773" y="7016"/>
                    </a:cubicBezTo>
                    <a:cubicBezTo>
                      <a:pt x="6019" y="7016"/>
                      <a:pt x="6240" y="6939"/>
                      <a:pt x="6448" y="6835"/>
                    </a:cubicBezTo>
                    <a:lnTo>
                      <a:pt x="6468" y="6835"/>
                    </a:lnTo>
                    <a:cubicBezTo>
                      <a:pt x="6539" y="6854"/>
                      <a:pt x="6610" y="6863"/>
                      <a:pt x="6679" y="6863"/>
                    </a:cubicBezTo>
                    <a:cubicBezTo>
                      <a:pt x="7308" y="6863"/>
                      <a:pt x="7801" y="6134"/>
                      <a:pt x="7553" y="5542"/>
                    </a:cubicBezTo>
                    <a:cubicBezTo>
                      <a:pt x="7828" y="5033"/>
                      <a:pt x="8021" y="4457"/>
                      <a:pt x="7935" y="3887"/>
                    </a:cubicBezTo>
                    <a:cubicBezTo>
                      <a:pt x="7914" y="3759"/>
                      <a:pt x="7894" y="3673"/>
                      <a:pt x="7869" y="3566"/>
                    </a:cubicBezTo>
                    <a:close/>
                    <a:moveTo>
                      <a:pt x="5477" y="0"/>
                    </a:moveTo>
                    <a:cubicBezTo>
                      <a:pt x="5461" y="0"/>
                      <a:pt x="5445" y="1"/>
                      <a:pt x="5429" y="1"/>
                    </a:cubicBezTo>
                    <a:cubicBezTo>
                      <a:pt x="4645" y="1"/>
                      <a:pt x="4538" y="852"/>
                      <a:pt x="4584" y="1468"/>
                    </a:cubicBezTo>
                    <a:cubicBezTo>
                      <a:pt x="3183" y="1595"/>
                      <a:pt x="1758" y="2721"/>
                      <a:pt x="1758" y="4162"/>
                    </a:cubicBezTo>
                    <a:cubicBezTo>
                      <a:pt x="1566" y="3931"/>
                      <a:pt x="1327" y="3754"/>
                      <a:pt x="1074" y="3754"/>
                    </a:cubicBezTo>
                    <a:cubicBezTo>
                      <a:pt x="909" y="3754"/>
                      <a:pt x="738" y="3829"/>
                      <a:pt x="571" y="4014"/>
                    </a:cubicBezTo>
                    <a:cubicBezTo>
                      <a:pt x="1" y="4671"/>
                      <a:pt x="444" y="5710"/>
                      <a:pt x="739" y="6387"/>
                    </a:cubicBezTo>
                    <a:cubicBezTo>
                      <a:pt x="1427" y="7918"/>
                      <a:pt x="2642" y="9994"/>
                      <a:pt x="4518" y="9994"/>
                    </a:cubicBezTo>
                    <a:cubicBezTo>
                      <a:pt x="4669" y="9994"/>
                      <a:pt x="4826" y="9981"/>
                      <a:pt x="4986" y="9952"/>
                    </a:cubicBezTo>
                    <a:cubicBezTo>
                      <a:pt x="5007" y="9952"/>
                      <a:pt x="5027" y="9932"/>
                      <a:pt x="5027" y="9911"/>
                    </a:cubicBezTo>
                    <a:lnTo>
                      <a:pt x="5068" y="9952"/>
                    </a:lnTo>
                    <a:cubicBezTo>
                      <a:pt x="5397" y="10136"/>
                      <a:pt x="5767" y="10208"/>
                      <a:pt x="6143" y="10208"/>
                    </a:cubicBezTo>
                    <a:cubicBezTo>
                      <a:pt x="6423" y="10208"/>
                      <a:pt x="6706" y="10168"/>
                      <a:pt x="6977" y="10105"/>
                    </a:cubicBezTo>
                    <a:cubicBezTo>
                      <a:pt x="8123" y="9825"/>
                      <a:pt x="9188" y="8913"/>
                      <a:pt x="9651" y="7788"/>
                    </a:cubicBezTo>
                    <a:lnTo>
                      <a:pt x="9651" y="7767"/>
                    </a:lnTo>
                    <a:cubicBezTo>
                      <a:pt x="9717" y="7620"/>
                      <a:pt x="9778" y="7452"/>
                      <a:pt x="9824" y="7278"/>
                    </a:cubicBezTo>
                    <a:cubicBezTo>
                      <a:pt x="9906" y="6876"/>
                      <a:pt x="9885" y="6474"/>
                      <a:pt x="9758" y="6092"/>
                    </a:cubicBezTo>
                    <a:cubicBezTo>
                      <a:pt x="9778" y="6092"/>
                      <a:pt x="9804" y="6071"/>
                      <a:pt x="9804" y="6051"/>
                    </a:cubicBezTo>
                    <a:cubicBezTo>
                      <a:pt x="10119" y="4926"/>
                      <a:pt x="10099" y="3841"/>
                      <a:pt x="9463" y="2848"/>
                    </a:cubicBezTo>
                    <a:cubicBezTo>
                      <a:pt x="8974" y="2058"/>
                      <a:pt x="8230" y="1381"/>
                      <a:pt x="7466" y="852"/>
                    </a:cubicBezTo>
                    <a:cubicBezTo>
                      <a:pt x="6908" y="438"/>
                      <a:pt x="6185" y="0"/>
                      <a:pt x="5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0"/>
            <p:cNvSpPr/>
            <p:nvPr/>
          </p:nvSpPr>
          <p:spPr>
            <a:xfrm flipH="1">
              <a:off x="8773910" y="669464"/>
              <a:ext cx="126741" cy="284409"/>
            </a:xfrm>
            <a:custGeom>
              <a:avLst/>
              <a:gdLst/>
              <a:ahLst/>
              <a:cxnLst/>
              <a:rect l="l" t="t" r="r" b="b"/>
              <a:pathLst>
                <a:path w="1631" h="3660" extrusionOk="0">
                  <a:moveTo>
                    <a:pt x="1097" y="1"/>
                  </a:moveTo>
                  <a:cubicBezTo>
                    <a:pt x="805" y="1"/>
                    <a:pt x="386" y="51"/>
                    <a:pt x="337" y="289"/>
                  </a:cubicBezTo>
                  <a:cubicBezTo>
                    <a:pt x="296" y="523"/>
                    <a:pt x="276" y="752"/>
                    <a:pt x="230" y="1007"/>
                  </a:cubicBezTo>
                  <a:cubicBezTo>
                    <a:pt x="148" y="1816"/>
                    <a:pt x="1" y="2789"/>
                    <a:pt x="255" y="3599"/>
                  </a:cubicBezTo>
                  <a:cubicBezTo>
                    <a:pt x="276" y="3639"/>
                    <a:pt x="316" y="3660"/>
                    <a:pt x="357" y="3660"/>
                  </a:cubicBezTo>
                  <a:cubicBezTo>
                    <a:pt x="571" y="3605"/>
                    <a:pt x="783" y="3587"/>
                    <a:pt x="989" y="3587"/>
                  </a:cubicBezTo>
                  <a:cubicBezTo>
                    <a:pt x="1092" y="3587"/>
                    <a:pt x="1194" y="3592"/>
                    <a:pt x="1294" y="3599"/>
                  </a:cubicBezTo>
                  <a:cubicBezTo>
                    <a:pt x="1401" y="3599"/>
                    <a:pt x="1401" y="3426"/>
                    <a:pt x="1294" y="3426"/>
                  </a:cubicBezTo>
                  <a:cubicBezTo>
                    <a:pt x="1187" y="3418"/>
                    <a:pt x="1081" y="3414"/>
                    <a:pt x="974" y="3414"/>
                  </a:cubicBezTo>
                  <a:cubicBezTo>
                    <a:pt x="783" y="3414"/>
                    <a:pt x="593" y="3429"/>
                    <a:pt x="403" y="3471"/>
                  </a:cubicBezTo>
                  <a:cubicBezTo>
                    <a:pt x="169" y="2641"/>
                    <a:pt x="337" y="1623"/>
                    <a:pt x="444" y="777"/>
                  </a:cubicBezTo>
                  <a:cubicBezTo>
                    <a:pt x="464" y="650"/>
                    <a:pt x="485" y="523"/>
                    <a:pt x="485" y="370"/>
                  </a:cubicBezTo>
                  <a:cubicBezTo>
                    <a:pt x="530" y="161"/>
                    <a:pt x="1040" y="161"/>
                    <a:pt x="1187" y="161"/>
                  </a:cubicBezTo>
                  <a:cubicBezTo>
                    <a:pt x="1529" y="182"/>
                    <a:pt x="1315" y="2025"/>
                    <a:pt x="1274" y="2534"/>
                  </a:cubicBezTo>
                  <a:cubicBezTo>
                    <a:pt x="1121" y="2514"/>
                    <a:pt x="973" y="2494"/>
                    <a:pt x="805" y="2494"/>
                  </a:cubicBezTo>
                  <a:cubicBezTo>
                    <a:pt x="785" y="2051"/>
                    <a:pt x="765" y="1582"/>
                    <a:pt x="826" y="1159"/>
                  </a:cubicBezTo>
                  <a:cubicBezTo>
                    <a:pt x="838" y="1095"/>
                    <a:pt x="782" y="1053"/>
                    <a:pt x="731" y="1053"/>
                  </a:cubicBezTo>
                  <a:cubicBezTo>
                    <a:pt x="697" y="1053"/>
                    <a:pt x="666" y="1071"/>
                    <a:pt x="658" y="1114"/>
                  </a:cubicBezTo>
                  <a:cubicBezTo>
                    <a:pt x="591" y="1582"/>
                    <a:pt x="612" y="2091"/>
                    <a:pt x="658" y="2560"/>
                  </a:cubicBezTo>
                  <a:cubicBezTo>
                    <a:pt x="658" y="2621"/>
                    <a:pt x="678" y="2641"/>
                    <a:pt x="739" y="2641"/>
                  </a:cubicBezTo>
                  <a:cubicBezTo>
                    <a:pt x="933" y="2662"/>
                    <a:pt x="1147" y="2687"/>
                    <a:pt x="1355" y="2707"/>
                  </a:cubicBezTo>
                  <a:cubicBezTo>
                    <a:pt x="1401" y="2707"/>
                    <a:pt x="1422" y="2662"/>
                    <a:pt x="1442" y="2621"/>
                  </a:cubicBezTo>
                  <a:cubicBezTo>
                    <a:pt x="1483" y="1770"/>
                    <a:pt x="1630" y="925"/>
                    <a:pt x="1422" y="75"/>
                  </a:cubicBezTo>
                  <a:cubicBezTo>
                    <a:pt x="1422" y="34"/>
                    <a:pt x="1376" y="14"/>
                    <a:pt x="1335" y="14"/>
                  </a:cubicBezTo>
                  <a:cubicBezTo>
                    <a:pt x="1286" y="7"/>
                    <a:pt x="1199"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5" name="Google Shape;875;p20"/>
            <p:cNvGrpSpPr/>
            <p:nvPr/>
          </p:nvGrpSpPr>
          <p:grpSpPr>
            <a:xfrm flipH="1">
              <a:off x="6401038" y="165219"/>
              <a:ext cx="228305" cy="258533"/>
              <a:chOff x="5181896" y="519269"/>
              <a:chExt cx="228305" cy="258533"/>
            </a:xfrm>
          </p:grpSpPr>
          <p:sp>
            <p:nvSpPr>
              <p:cNvPr id="876" name="Google Shape;876;p20"/>
              <p:cNvSpPr/>
              <p:nvPr/>
            </p:nvSpPr>
            <p:spPr>
              <a:xfrm>
                <a:off x="5208705" y="534578"/>
                <a:ext cx="188052" cy="222943"/>
              </a:xfrm>
              <a:custGeom>
                <a:avLst/>
                <a:gdLst/>
                <a:ahLst/>
                <a:cxnLst/>
                <a:rect l="l" t="t" r="r" b="b"/>
                <a:pathLst>
                  <a:path w="2420" h="2869" extrusionOk="0">
                    <a:moveTo>
                      <a:pt x="519" y="0"/>
                    </a:moveTo>
                    <a:cubicBezTo>
                      <a:pt x="87" y="0"/>
                      <a:pt x="88" y="352"/>
                      <a:pt x="108" y="704"/>
                    </a:cubicBezTo>
                    <a:cubicBezTo>
                      <a:pt x="194" y="1422"/>
                      <a:pt x="362" y="2186"/>
                      <a:pt x="1" y="2868"/>
                    </a:cubicBezTo>
                    <a:lnTo>
                      <a:pt x="26" y="2868"/>
                    </a:lnTo>
                    <a:cubicBezTo>
                      <a:pt x="617" y="2654"/>
                      <a:pt x="1233" y="2440"/>
                      <a:pt x="1783" y="2125"/>
                    </a:cubicBezTo>
                    <a:cubicBezTo>
                      <a:pt x="1890" y="2084"/>
                      <a:pt x="2420" y="1783"/>
                      <a:pt x="2251" y="1615"/>
                    </a:cubicBezTo>
                    <a:cubicBezTo>
                      <a:pt x="1976" y="1361"/>
                      <a:pt x="1401" y="1361"/>
                      <a:pt x="1065" y="1320"/>
                    </a:cubicBezTo>
                    <a:cubicBezTo>
                      <a:pt x="1045" y="1320"/>
                      <a:pt x="1045" y="1320"/>
                      <a:pt x="1019" y="1295"/>
                    </a:cubicBezTo>
                    <a:cubicBezTo>
                      <a:pt x="999" y="1274"/>
                      <a:pt x="978" y="1254"/>
                      <a:pt x="978" y="1213"/>
                    </a:cubicBezTo>
                    <a:cubicBezTo>
                      <a:pt x="978" y="1193"/>
                      <a:pt x="999" y="1193"/>
                      <a:pt x="999" y="1167"/>
                    </a:cubicBezTo>
                    <a:cubicBezTo>
                      <a:pt x="1106" y="979"/>
                      <a:pt x="1253" y="745"/>
                      <a:pt x="1253" y="490"/>
                    </a:cubicBezTo>
                    <a:cubicBezTo>
                      <a:pt x="1253" y="128"/>
                      <a:pt x="871" y="1"/>
                      <a:pt x="556" y="1"/>
                    </a:cubicBezTo>
                    <a:cubicBezTo>
                      <a:pt x="543" y="0"/>
                      <a:pt x="531" y="0"/>
                      <a:pt x="5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5223780" y="753869"/>
                <a:ext cx="34502" cy="14143"/>
              </a:xfrm>
              <a:custGeom>
                <a:avLst/>
                <a:gdLst/>
                <a:ahLst/>
                <a:cxnLst/>
                <a:rect l="l" t="t" r="r" b="b"/>
                <a:pathLst>
                  <a:path w="444" h="182" extrusionOk="0">
                    <a:moveTo>
                      <a:pt x="443" y="0"/>
                    </a:moveTo>
                    <a:cubicBezTo>
                      <a:pt x="295" y="67"/>
                      <a:pt x="148" y="107"/>
                      <a:pt x="0" y="173"/>
                    </a:cubicBezTo>
                    <a:cubicBezTo>
                      <a:pt x="23" y="179"/>
                      <a:pt x="45" y="181"/>
                      <a:pt x="68" y="181"/>
                    </a:cubicBezTo>
                    <a:cubicBezTo>
                      <a:pt x="130" y="181"/>
                      <a:pt x="191" y="161"/>
                      <a:pt x="255" y="128"/>
                    </a:cubicBezTo>
                    <a:cubicBezTo>
                      <a:pt x="316" y="87"/>
                      <a:pt x="382" y="46"/>
                      <a:pt x="443"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5181896" y="519269"/>
                <a:ext cx="228305" cy="258533"/>
              </a:xfrm>
              <a:custGeom>
                <a:avLst/>
                <a:gdLst/>
                <a:ahLst/>
                <a:cxnLst/>
                <a:rect l="l" t="t" r="r" b="b"/>
                <a:pathLst>
                  <a:path w="2938" h="3327" extrusionOk="0">
                    <a:moveTo>
                      <a:pt x="864" y="197"/>
                    </a:moveTo>
                    <a:cubicBezTo>
                      <a:pt x="876" y="197"/>
                      <a:pt x="888" y="197"/>
                      <a:pt x="901" y="198"/>
                    </a:cubicBezTo>
                    <a:cubicBezTo>
                      <a:pt x="1216" y="198"/>
                      <a:pt x="1598" y="325"/>
                      <a:pt x="1598" y="687"/>
                    </a:cubicBezTo>
                    <a:cubicBezTo>
                      <a:pt x="1598" y="942"/>
                      <a:pt x="1451" y="1176"/>
                      <a:pt x="1344" y="1364"/>
                    </a:cubicBezTo>
                    <a:cubicBezTo>
                      <a:pt x="1344" y="1390"/>
                      <a:pt x="1323" y="1390"/>
                      <a:pt x="1323" y="1410"/>
                    </a:cubicBezTo>
                    <a:cubicBezTo>
                      <a:pt x="1323" y="1451"/>
                      <a:pt x="1344" y="1471"/>
                      <a:pt x="1364" y="1492"/>
                    </a:cubicBezTo>
                    <a:cubicBezTo>
                      <a:pt x="1390" y="1517"/>
                      <a:pt x="1390" y="1517"/>
                      <a:pt x="1410" y="1517"/>
                    </a:cubicBezTo>
                    <a:cubicBezTo>
                      <a:pt x="1746" y="1558"/>
                      <a:pt x="2321" y="1558"/>
                      <a:pt x="2596" y="1812"/>
                    </a:cubicBezTo>
                    <a:cubicBezTo>
                      <a:pt x="2765" y="1980"/>
                      <a:pt x="2235" y="2281"/>
                      <a:pt x="2128" y="2322"/>
                    </a:cubicBezTo>
                    <a:cubicBezTo>
                      <a:pt x="1578" y="2637"/>
                      <a:pt x="962" y="2851"/>
                      <a:pt x="371" y="3065"/>
                    </a:cubicBezTo>
                    <a:lnTo>
                      <a:pt x="346" y="3065"/>
                    </a:lnTo>
                    <a:cubicBezTo>
                      <a:pt x="707" y="2383"/>
                      <a:pt x="539" y="1619"/>
                      <a:pt x="453" y="901"/>
                    </a:cubicBezTo>
                    <a:cubicBezTo>
                      <a:pt x="433" y="549"/>
                      <a:pt x="432" y="197"/>
                      <a:pt x="864" y="197"/>
                    </a:cubicBezTo>
                    <a:close/>
                    <a:moveTo>
                      <a:pt x="858" y="1"/>
                    </a:moveTo>
                    <a:cubicBezTo>
                      <a:pt x="697" y="1"/>
                      <a:pt x="550" y="40"/>
                      <a:pt x="453" y="137"/>
                    </a:cubicBezTo>
                    <a:cubicBezTo>
                      <a:pt x="178" y="412"/>
                      <a:pt x="284" y="880"/>
                      <a:pt x="325" y="1217"/>
                    </a:cubicBezTo>
                    <a:cubicBezTo>
                      <a:pt x="346" y="1323"/>
                      <a:pt x="346" y="1430"/>
                      <a:pt x="371" y="1558"/>
                    </a:cubicBezTo>
                    <a:cubicBezTo>
                      <a:pt x="412" y="1980"/>
                      <a:pt x="432" y="2408"/>
                      <a:pt x="284" y="2790"/>
                    </a:cubicBezTo>
                    <a:cubicBezTo>
                      <a:pt x="244" y="2917"/>
                      <a:pt x="198" y="2999"/>
                      <a:pt x="137" y="3106"/>
                    </a:cubicBezTo>
                    <a:cubicBezTo>
                      <a:pt x="116" y="3126"/>
                      <a:pt x="116" y="3147"/>
                      <a:pt x="116" y="3147"/>
                    </a:cubicBezTo>
                    <a:cubicBezTo>
                      <a:pt x="91" y="3147"/>
                      <a:pt x="91" y="3147"/>
                      <a:pt x="91" y="3172"/>
                    </a:cubicBezTo>
                    <a:cubicBezTo>
                      <a:pt x="0" y="3190"/>
                      <a:pt x="23" y="3326"/>
                      <a:pt x="105" y="3326"/>
                    </a:cubicBezTo>
                    <a:cubicBezTo>
                      <a:pt x="115" y="3326"/>
                      <a:pt x="125" y="3324"/>
                      <a:pt x="137" y="3320"/>
                    </a:cubicBezTo>
                    <a:cubicBezTo>
                      <a:pt x="264" y="3274"/>
                      <a:pt x="412" y="3233"/>
                      <a:pt x="539" y="3192"/>
                    </a:cubicBezTo>
                    <a:cubicBezTo>
                      <a:pt x="687" y="3126"/>
                      <a:pt x="834" y="3086"/>
                      <a:pt x="982" y="3019"/>
                    </a:cubicBezTo>
                    <a:cubicBezTo>
                      <a:pt x="1558" y="2831"/>
                      <a:pt x="2128" y="2597"/>
                      <a:pt x="2576" y="2235"/>
                    </a:cubicBezTo>
                    <a:cubicBezTo>
                      <a:pt x="2683" y="2154"/>
                      <a:pt x="2744" y="2087"/>
                      <a:pt x="2765" y="2001"/>
                    </a:cubicBezTo>
                    <a:cubicBezTo>
                      <a:pt x="2938" y="1685"/>
                      <a:pt x="2362" y="1517"/>
                      <a:pt x="1919" y="1410"/>
                    </a:cubicBezTo>
                    <a:cubicBezTo>
                      <a:pt x="1771" y="1390"/>
                      <a:pt x="1644" y="1364"/>
                      <a:pt x="1537" y="1364"/>
                    </a:cubicBezTo>
                    <a:cubicBezTo>
                      <a:pt x="1705" y="1048"/>
                      <a:pt x="1940" y="560"/>
                      <a:pt x="1644" y="285"/>
                    </a:cubicBezTo>
                    <a:cubicBezTo>
                      <a:pt x="1493" y="133"/>
                      <a:pt x="1153"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0"/>
            <p:cNvGrpSpPr/>
            <p:nvPr/>
          </p:nvGrpSpPr>
          <p:grpSpPr>
            <a:xfrm>
              <a:off x="233726" y="4652927"/>
              <a:ext cx="749645" cy="246022"/>
              <a:chOff x="2497955" y="814714"/>
              <a:chExt cx="749645" cy="246022"/>
            </a:xfrm>
          </p:grpSpPr>
          <p:sp>
            <p:nvSpPr>
              <p:cNvPr id="880" name="Google Shape;880;p20"/>
              <p:cNvSpPr/>
              <p:nvPr/>
            </p:nvSpPr>
            <p:spPr>
              <a:xfrm>
                <a:off x="2497955" y="879989"/>
                <a:ext cx="133812" cy="180748"/>
              </a:xfrm>
              <a:custGeom>
                <a:avLst/>
                <a:gdLst/>
                <a:ahLst/>
                <a:cxnLst/>
                <a:rect l="l" t="t" r="r" b="b"/>
                <a:pathLst>
                  <a:path w="1722" h="2326" extrusionOk="0">
                    <a:moveTo>
                      <a:pt x="566" y="0"/>
                    </a:moveTo>
                    <a:cubicBezTo>
                      <a:pt x="399" y="0"/>
                      <a:pt x="233" y="8"/>
                      <a:pt x="67" y="32"/>
                    </a:cubicBezTo>
                    <a:cubicBezTo>
                      <a:pt x="1" y="58"/>
                      <a:pt x="1" y="139"/>
                      <a:pt x="46" y="185"/>
                    </a:cubicBezTo>
                    <a:cubicBezTo>
                      <a:pt x="46" y="206"/>
                      <a:pt x="26" y="206"/>
                      <a:pt x="26" y="226"/>
                    </a:cubicBezTo>
                    <a:cubicBezTo>
                      <a:pt x="46" y="903"/>
                      <a:pt x="255" y="1560"/>
                      <a:pt x="281" y="2222"/>
                    </a:cubicBezTo>
                    <a:cubicBezTo>
                      <a:pt x="281" y="2257"/>
                      <a:pt x="311" y="2308"/>
                      <a:pt x="346" y="2308"/>
                    </a:cubicBezTo>
                    <a:cubicBezTo>
                      <a:pt x="351" y="2308"/>
                      <a:pt x="357" y="2306"/>
                      <a:pt x="362" y="2304"/>
                    </a:cubicBezTo>
                    <a:cubicBezTo>
                      <a:pt x="434" y="2297"/>
                      <a:pt x="506" y="2294"/>
                      <a:pt x="577" y="2294"/>
                    </a:cubicBezTo>
                    <a:cubicBezTo>
                      <a:pt x="822" y="2294"/>
                      <a:pt x="1061" y="2326"/>
                      <a:pt x="1303" y="2326"/>
                    </a:cubicBezTo>
                    <a:cubicBezTo>
                      <a:pt x="1406" y="2326"/>
                      <a:pt x="1510" y="2320"/>
                      <a:pt x="1615" y="2304"/>
                    </a:cubicBezTo>
                    <a:cubicBezTo>
                      <a:pt x="1722" y="2304"/>
                      <a:pt x="1722" y="2136"/>
                      <a:pt x="1615" y="2136"/>
                    </a:cubicBezTo>
                    <a:cubicBezTo>
                      <a:pt x="1507" y="2153"/>
                      <a:pt x="1397" y="2159"/>
                      <a:pt x="1287" y="2159"/>
                    </a:cubicBezTo>
                    <a:cubicBezTo>
                      <a:pt x="1052" y="2159"/>
                      <a:pt x="815" y="2132"/>
                      <a:pt x="583" y="2132"/>
                    </a:cubicBezTo>
                    <a:cubicBezTo>
                      <a:pt x="538" y="2132"/>
                      <a:pt x="493" y="2133"/>
                      <a:pt x="449" y="2136"/>
                    </a:cubicBezTo>
                    <a:cubicBezTo>
                      <a:pt x="428" y="1861"/>
                      <a:pt x="382" y="1586"/>
                      <a:pt x="342" y="1306"/>
                    </a:cubicBezTo>
                    <a:cubicBezTo>
                      <a:pt x="505" y="1277"/>
                      <a:pt x="678" y="1239"/>
                      <a:pt x="847" y="1239"/>
                    </a:cubicBezTo>
                    <a:cubicBezTo>
                      <a:pt x="921" y="1239"/>
                      <a:pt x="994" y="1246"/>
                      <a:pt x="1065" y="1265"/>
                    </a:cubicBezTo>
                    <a:cubicBezTo>
                      <a:pt x="1076" y="1269"/>
                      <a:pt x="1087" y="1271"/>
                      <a:pt x="1097" y="1271"/>
                    </a:cubicBezTo>
                    <a:cubicBezTo>
                      <a:pt x="1179" y="1271"/>
                      <a:pt x="1201" y="1135"/>
                      <a:pt x="1106" y="1117"/>
                    </a:cubicBezTo>
                    <a:cubicBezTo>
                      <a:pt x="1014" y="1086"/>
                      <a:pt x="921" y="1075"/>
                      <a:pt x="825" y="1075"/>
                    </a:cubicBezTo>
                    <a:cubicBezTo>
                      <a:pt x="654" y="1075"/>
                      <a:pt x="477" y="1111"/>
                      <a:pt x="301" y="1138"/>
                    </a:cubicBezTo>
                    <a:cubicBezTo>
                      <a:pt x="255" y="842"/>
                      <a:pt x="214" y="542"/>
                      <a:pt x="194" y="226"/>
                    </a:cubicBezTo>
                    <a:lnTo>
                      <a:pt x="194" y="206"/>
                    </a:lnTo>
                    <a:cubicBezTo>
                      <a:pt x="342" y="180"/>
                      <a:pt x="490" y="171"/>
                      <a:pt x="638" y="171"/>
                    </a:cubicBezTo>
                    <a:cubicBezTo>
                      <a:pt x="872" y="171"/>
                      <a:pt x="1106" y="193"/>
                      <a:pt x="1340" y="206"/>
                    </a:cubicBezTo>
                    <a:cubicBezTo>
                      <a:pt x="1346" y="207"/>
                      <a:pt x="1352" y="207"/>
                      <a:pt x="1357" y="207"/>
                    </a:cubicBezTo>
                    <a:cubicBezTo>
                      <a:pt x="1446" y="207"/>
                      <a:pt x="1441" y="56"/>
                      <a:pt x="1340" y="32"/>
                    </a:cubicBezTo>
                    <a:cubicBezTo>
                      <a:pt x="1083" y="20"/>
                      <a:pt x="824" y="0"/>
                      <a:pt x="5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2678004" y="950003"/>
                <a:ext cx="96513" cy="18572"/>
              </a:xfrm>
              <a:custGeom>
                <a:avLst/>
                <a:gdLst/>
                <a:ahLst/>
                <a:cxnLst/>
                <a:rect l="l" t="t" r="r" b="b"/>
                <a:pathLst>
                  <a:path w="1242" h="239" extrusionOk="0">
                    <a:moveTo>
                      <a:pt x="1098" y="1"/>
                    </a:moveTo>
                    <a:cubicBezTo>
                      <a:pt x="1092" y="1"/>
                      <a:pt x="1086" y="1"/>
                      <a:pt x="1080" y="2"/>
                    </a:cubicBezTo>
                    <a:cubicBezTo>
                      <a:pt x="765" y="68"/>
                      <a:pt x="423" y="68"/>
                      <a:pt x="103" y="68"/>
                    </a:cubicBezTo>
                    <a:cubicBezTo>
                      <a:pt x="6" y="88"/>
                      <a:pt x="1" y="238"/>
                      <a:pt x="86" y="238"/>
                    </a:cubicBezTo>
                    <a:cubicBezTo>
                      <a:pt x="91" y="238"/>
                      <a:pt x="97" y="238"/>
                      <a:pt x="103" y="237"/>
                    </a:cubicBezTo>
                    <a:cubicBezTo>
                      <a:pt x="444" y="237"/>
                      <a:pt x="785" y="237"/>
                      <a:pt x="1121" y="175"/>
                    </a:cubicBezTo>
                    <a:cubicBezTo>
                      <a:pt x="1241" y="151"/>
                      <a:pt x="1194" y="1"/>
                      <a:pt x="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2680102" y="976502"/>
                <a:ext cx="96435" cy="26887"/>
              </a:xfrm>
              <a:custGeom>
                <a:avLst/>
                <a:gdLst/>
                <a:ahLst/>
                <a:cxnLst/>
                <a:rect l="l" t="t" r="r" b="b"/>
                <a:pathLst>
                  <a:path w="1241" h="346" extrusionOk="0">
                    <a:moveTo>
                      <a:pt x="1112" y="1"/>
                    </a:moveTo>
                    <a:cubicBezTo>
                      <a:pt x="1106" y="1"/>
                      <a:pt x="1100" y="1"/>
                      <a:pt x="1094" y="2"/>
                    </a:cubicBezTo>
                    <a:cubicBezTo>
                      <a:pt x="758" y="64"/>
                      <a:pt x="437" y="130"/>
                      <a:pt x="101" y="191"/>
                    </a:cubicBezTo>
                    <a:cubicBezTo>
                      <a:pt x="1" y="215"/>
                      <a:pt x="30" y="346"/>
                      <a:pt x="139" y="346"/>
                    </a:cubicBezTo>
                    <a:cubicBezTo>
                      <a:pt x="146" y="346"/>
                      <a:pt x="154" y="345"/>
                      <a:pt x="162" y="344"/>
                    </a:cubicBezTo>
                    <a:cubicBezTo>
                      <a:pt x="483" y="298"/>
                      <a:pt x="819" y="237"/>
                      <a:pt x="1140" y="171"/>
                    </a:cubicBezTo>
                    <a:cubicBezTo>
                      <a:pt x="1241" y="151"/>
                      <a:pt x="1206" y="1"/>
                      <a:pt x="1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2813526" y="878435"/>
                <a:ext cx="242914" cy="127673"/>
              </a:xfrm>
              <a:custGeom>
                <a:avLst/>
                <a:gdLst/>
                <a:ahLst/>
                <a:cxnLst/>
                <a:rect l="l" t="t" r="r" b="b"/>
                <a:pathLst>
                  <a:path w="3126" h="1643" extrusionOk="0">
                    <a:moveTo>
                      <a:pt x="122" y="0"/>
                    </a:moveTo>
                    <a:cubicBezTo>
                      <a:pt x="67" y="0"/>
                      <a:pt x="1" y="50"/>
                      <a:pt x="14" y="119"/>
                    </a:cubicBezTo>
                    <a:cubicBezTo>
                      <a:pt x="141" y="648"/>
                      <a:pt x="421" y="1096"/>
                      <a:pt x="630" y="1580"/>
                    </a:cubicBezTo>
                    <a:cubicBezTo>
                      <a:pt x="651" y="1621"/>
                      <a:pt x="691" y="1643"/>
                      <a:pt x="728" y="1643"/>
                    </a:cubicBezTo>
                    <a:cubicBezTo>
                      <a:pt x="768" y="1643"/>
                      <a:pt x="803" y="1616"/>
                      <a:pt x="803" y="1560"/>
                    </a:cubicBezTo>
                    <a:cubicBezTo>
                      <a:pt x="777" y="1285"/>
                      <a:pt x="589" y="394"/>
                      <a:pt x="971" y="287"/>
                    </a:cubicBezTo>
                    <a:cubicBezTo>
                      <a:pt x="1015" y="275"/>
                      <a:pt x="1056" y="269"/>
                      <a:pt x="1094" y="269"/>
                    </a:cubicBezTo>
                    <a:cubicBezTo>
                      <a:pt x="1529" y="269"/>
                      <a:pt x="1579" y="996"/>
                      <a:pt x="1714" y="1305"/>
                    </a:cubicBezTo>
                    <a:cubicBezTo>
                      <a:pt x="1729" y="1328"/>
                      <a:pt x="1751" y="1338"/>
                      <a:pt x="1775" y="1338"/>
                    </a:cubicBezTo>
                    <a:cubicBezTo>
                      <a:pt x="1819" y="1338"/>
                      <a:pt x="1869" y="1304"/>
                      <a:pt x="1883" y="1264"/>
                    </a:cubicBezTo>
                    <a:cubicBezTo>
                      <a:pt x="1903" y="923"/>
                      <a:pt x="1949" y="353"/>
                      <a:pt x="2331" y="205"/>
                    </a:cubicBezTo>
                    <a:cubicBezTo>
                      <a:pt x="2363" y="194"/>
                      <a:pt x="2394" y="189"/>
                      <a:pt x="2423" y="189"/>
                    </a:cubicBezTo>
                    <a:cubicBezTo>
                      <a:pt x="2795" y="189"/>
                      <a:pt x="2923" y="1028"/>
                      <a:pt x="2942" y="1264"/>
                    </a:cubicBezTo>
                    <a:cubicBezTo>
                      <a:pt x="2955" y="1318"/>
                      <a:pt x="3003" y="1345"/>
                      <a:pt x="3046" y="1345"/>
                    </a:cubicBezTo>
                    <a:cubicBezTo>
                      <a:pt x="3088" y="1345"/>
                      <a:pt x="3125" y="1318"/>
                      <a:pt x="3115" y="1264"/>
                    </a:cubicBezTo>
                    <a:cubicBezTo>
                      <a:pt x="3069" y="816"/>
                      <a:pt x="2942" y="98"/>
                      <a:pt x="2392" y="32"/>
                    </a:cubicBezTo>
                    <a:cubicBezTo>
                      <a:pt x="2370" y="29"/>
                      <a:pt x="2349" y="27"/>
                      <a:pt x="2329" y="27"/>
                    </a:cubicBezTo>
                    <a:cubicBezTo>
                      <a:pt x="1972" y="27"/>
                      <a:pt x="1818" y="522"/>
                      <a:pt x="1755" y="903"/>
                    </a:cubicBezTo>
                    <a:cubicBezTo>
                      <a:pt x="1621" y="517"/>
                      <a:pt x="1537" y="128"/>
                      <a:pt x="1075" y="128"/>
                    </a:cubicBezTo>
                    <a:cubicBezTo>
                      <a:pt x="1030" y="128"/>
                      <a:pt x="982" y="131"/>
                      <a:pt x="930" y="139"/>
                    </a:cubicBezTo>
                    <a:cubicBezTo>
                      <a:pt x="569" y="180"/>
                      <a:pt x="548" y="648"/>
                      <a:pt x="569" y="1051"/>
                    </a:cubicBezTo>
                    <a:cubicBezTo>
                      <a:pt x="421" y="735"/>
                      <a:pt x="268" y="414"/>
                      <a:pt x="187" y="52"/>
                    </a:cubicBezTo>
                    <a:cubicBezTo>
                      <a:pt x="179" y="16"/>
                      <a:pt x="152" y="0"/>
                      <a:pt x="1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3068639" y="874549"/>
                <a:ext cx="136066" cy="101952"/>
              </a:xfrm>
              <a:custGeom>
                <a:avLst/>
                <a:gdLst/>
                <a:ahLst/>
                <a:cxnLst/>
                <a:rect l="l" t="t" r="r" b="b"/>
                <a:pathLst>
                  <a:path w="1751" h="1312" extrusionOk="0">
                    <a:moveTo>
                      <a:pt x="891" y="1"/>
                    </a:moveTo>
                    <a:cubicBezTo>
                      <a:pt x="448" y="41"/>
                      <a:pt x="0" y="383"/>
                      <a:pt x="168" y="846"/>
                    </a:cubicBezTo>
                    <a:cubicBezTo>
                      <a:pt x="276" y="1200"/>
                      <a:pt x="587" y="1312"/>
                      <a:pt x="919" y="1312"/>
                    </a:cubicBezTo>
                    <a:cubicBezTo>
                      <a:pt x="1182" y="1312"/>
                      <a:pt x="1459" y="1241"/>
                      <a:pt x="1655" y="1167"/>
                    </a:cubicBezTo>
                    <a:cubicBezTo>
                      <a:pt x="1751" y="1126"/>
                      <a:pt x="1728" y="987"/>
                      <a:pt x="1646" y="987"/>
                    </a:cubicBezTo>
                    <a:cubicBezTo>
                      <a:pt x="1636" y="987"/>
                      <a:pt x="1626" y="989"/>
                      <a:pt x="1614" y="994"/>
                    </a:cubicBezTo>
                    <a:cubicBezTo>
                      <a:pt x="1417" y="1073"/>
                      <a:pt x="1152" y="1156"/>
                      <a:pt x="909" y="1156"/>
                    </a:cubicBezTo>
                    <a:cubicBezTo>
                      <a:pt x="682" y="1156"/>
                      <a:pt x="475" y="1083"/>
                      <a:pt x="362" y="866"/>
                    </a:cubicBezTo>
                    <a:cubicBezTo>
                      <a:pt x="148" y="484"/>
                      <a:pt x="575" y="209"/>
                      <a:pt x="891" y="169"/>
                    </a:cubicBezTo>
                    <a:cubicBezTo>
                      <a:pt x="998" y="169"/>
                      <a:pt x="998" y="1"/>
                      <a:pt x="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3162199" y="814714"/>
                <a:ext cx="85401" cy="94803"/>
              </a:xfrm>
              <a:custGeom>
                <a:avLst/>
                <a:gdLst/>
                <a:ahLst/>
                <a:cxnLst/>
                <a:rect l="l" t="t" r="r" b="b"/>
                <a:pathLst>
                  <a:path w="1099" h="1220" extrusionOk="0">
                    <a:moveTo>
                      <a:pt x="448" y="0"/>
                    </a:moveTo>
                    <a:cubicBezTo>
                      <a:pt x="422" y="0"/>
                      <a:pt x="394" y="2"/>
                      <a:pt x="365" y="7"/>
                    </a:cubicBezTo>
                    <a:cubicBezTo>
                      <a:pt x="263" y="27"/>
                      <a:pt x="156" y="68"/>
                      <a:pt x="69" y="134"/>
                    </a:cubicBezTo>
                    <a:cubicBezTo>
                      <a:pt x="0" y="199"/>
                      <a:pt x="66" y="279"/>
                      <a:pt x="140" y="279"/>
                    </a:cubicBezTo>
                    <a:cubicBezTo>
                      <a:pt x="159" y="279"/>
                      <a:pt x="179" y="274"/>
                      <a:pt x="196" y="261"/>
                    </a:cubicBezTo>
                    <a:cubicBezTo>
                      <a:pt x="255" y="203"/>
                      <a:pt x="336" y="166"/>
                      <a:pt x="411" y="166"/>
                    </a:cubicBezTo>
                    <a:cubicBezTo>
                      <a:pt x="499" y="166"/>
                      <a:pt x="577" y="216"/>
                      <a:pt x="599" y="343"/>
                    </a:cubicBezTo>
                    <a:cubicBezTo>
                      <a:pt x="619" y="516"/>
                      <a:pt x="303" y="725"/>
                      <a:pt x="196" y="832"/>
                    </a:cubicBezTo>
                    <a:cubicBezTo>
                      <a:pt x="156" y="852"/>
                      <a:pt x="176" y="918"/>
                      <a:pt x="196" y="939"/>
                    </a:cubicBezTo>
                    <a:cubicBezTo>
                      <a:pt x="293" y="1054"/>
                      <a:pt x="424" y="1219"/>
                      <a:pt x="591" y="1219"/>
                    </a:cubicBezTo>
                    <a:cubicBezTo>
                      <a:pt x="608" y="1219"/>
                      <a:pt x="626" y="1217"/>
                      <a:pt x="645" y="1214"/>
                    </a:cubicBezTo>
                    <a:cubicBezTo>
                      <a:pt x="792" y="1193"/>
                      <a:pt x="874" y="1046"/>
                      <a:pt x="1027" y="979"/>
                    </a:cubicBezTo>
                    <a:cubicBezTo>
                      <a:pt x="1098" y="943"/>
                      <a:pt x="1044" y="825"/>
                      <a:pt x="970" y="825"/>
                    </a:cubicBezTo>
                    <a:cubicBezTo>
                      <a:pt x="961" y="825"/>
                      <a:pt x="950" y="827"/>
                      <a:pt x="940" y="832"/>
                    </a:cubicBezTo>
                    <a:cubicBezTo>
                      <a:pt x="833" y="898"/>
                      <a:pt x="746" y="959"/>
                      <a:pt x="665" y="1025"/>
                    </a:cubicBezTo>
                    <a:cubicBezTo>
                      <a:pt x="641" y="1044"/>
                      <a:pt x="617" y="1051"/>
                      <a:pt x="593" y="1051"/>
                    </a:cubicBezTo>
                    <a:cubicBezTo>
                      <a:pt x="511" y="1051"/>
                      <a:pt x="431" y="961"/>
                      <a:pt x="365" y="898"/>
                    </a:cubicBezTo>
                    <a:cubicBezTo>
                      <a:pt x="578" y="704"/>
                      <a:pt x="833" y="490"/>
                      <a:pt x="726" y="195"/>
                    </a:cubicBezTo>
                    <a:cubicBezTo>
                      <a:pt x="675" y="55"/>
                      <a:pt x="579" y="0"/>
                      <a:pt x="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20"/>
            <p:cNvGrpSpPr/>
            <p:nvPr/>
          </p:nvGrpSpPr>
          <p:grpSpPr>
            <a:xfrm>
              <a:off x="7143462" y="4284125"/>
              <a:ext cx="224342" cy="272676"/>
              <a:chOff x="5128122" y="2631987"/>
              <a:chExt cx="224342" cy="272676"/>
            </a:xfrm>
          </p:grpSpPr>
          <p:sp>
            <p:nvSpPr>
              <p:cNvPr id="887" name="Google Shape;887;p20"/>
              <p:cNvSpPr/>
              <p:nvPr/>
            </p:nvSpPr>
            <p:spPr>
              <a:xfrm>
                <a:off x="5128122" y="2828277"/>
                <a:ext cx="75920" cy="61000"/>
              </a:xfrm>
              <a:custGeom>
                <a:avLst/>
                <a:gdLst/>
                <a:ahLst/>
                <a:cxnLst/>
                <a:rect l="l" t="t" r="r" b="b"/>
                <a:pathLst>
                  <a:path w="977" h="785" extrusionOk="0">
                    <a:moveTo>
                      <a:pt x="508" y="1"/>
                    </a:moveTo>
                    <a:cubicBezTo>
                      <a:pt x="427" y="14"/>
                      <a:pt x="338" y="37"/>
                      <a:pt x="262" y="78"/>
                    </a:cubicBezTo>
                    <a:lnTo>
                      <a:pt x="262" y="78"/>
                    </a:lnTo>
                    <a:cubicBezTo>
                      <a:pt x="325" y="49"/>
                      <a:pt x="401" y="36"/>
                      <a:pt x="481" y="36"/>
                    </a:cubicBezTo>
                    <a:cubicBezTo>
                      <a:pt x="643" y="36"/>
                      <a:pt x="826" y="87"/>
                      <a:pt x="976" y="148"/>
                    </a:cubicBezTo>
                    <a:cubicBezTo>
                      <a:pt x="849" y="67"/>
                      <a:pt x="701" y="1"/>
                      <a:pt x="508" y="1"/>
                    </a:cubicBezTo>
                    <a:close/>
                    <a:moveTo>
                      <a:pt x="262" y="78"/>
                    </a:moveTo>
                    <a:cubicBezTo>
                      <a:pt x="210" y="102"/>
                      <a:pt x="165" y="138"/>
                      <a:pt x="132" y="187"/>
                    </a:cubicBezTo>
                    <a:lnTo>
                      <a:pt x="132" y="187"/>
                    </a:lnTo>
                    <a:cubicBezTo>
                      <a:pt x="137" y="181"/>
                      <a:pt x="141" y="175"/>
                      <a:pt x="146" y="169"/>
                    </a:cubicBezTo>
                    <a:cubicBezTo>
                      <a:pt x="178" y="132"/>
                      <a:pt x="218" y="102"/>
                      <a:pt x="262" y="78"/>
                    </a:cubicBezTo>
                    <a:close/>
                    <a:moveTo>
                      <a:pt x="132" y="187"/>
                    </a:moveTo>
                    <a:cubicBezTo>
                      <a:pt x="40" y="308"/>
                      <a:pt x="1" y="431"/>
                      <a:pt x="45" y="576"/>
                    </a:cubicBezTo>
                    <a:cubicBezTo>
                      <a:pt x="45" y="658"/>
                      <a:pt x="85" y="744"/>
                      <a:pt x="146" y="785"/>
                    </a:cubicBezTo>
                    <a:cubicBezTo>
                      <a:pt x="85" y="703"/>
                      <a:pt x="45" y="576"/>
                      <a:pt x="65" y="449"/>
                    </a:cubicBezTo>
                    <a:cubicBezTo>
                      <a:pt x="65" y="336"/>
                      <a:pt x="90" y="250"/>
                      <a:pt x="132" y="187"/>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5205519" y="2869462"/>
                <a:ext cx="10024" cy="15075"/>
              </a:xfrm>
              <a:custGeom>
                <a:avLst/>
                <a:gdLst/>
                <a:ahLst/>
                <a:cxnLst/>
                <a:rect l="l" t="t" r="r" b="b"/>
                <a:pathLst>
                  <a:path w="129" h="194" extrusionOk="0">
                    <a:moveTo>
                      <a:pt x="128" y="0"/>
                    </a:moveTo>
                    <a:cubicBezTo>
                      <a:pt x="87" y="67"/>
                      <a:pt x="42" y="128"/>
                      <a:pt x="1" y="194"/>
                    </a:cubicBezTo>
                    <a:cubicBezTo>
                      <a:pt x="67" y="148"/>
                      <a:pt x="108" y="87"/>
                      <a:pt x="128"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5144596" y="2842964"/>
                <a:ext cx="62632" cy="50199"/>
              </a:xfrm>
              <a:custGeom>
                <a:avLst/>
                <a:gdLst/>
                <a:ahLst/>
                <a:cxnLst/>
                <a:rect l="l" t="t" r="r" b="b"/>
                <a:pathLst>
                  <a:path w="806" h="646" extrusionOk="0">
                    <a:moveTo>
                      <a:pt x="260" y="0"/>
                    </a:moveTo>
                    <a:cubicBezTo>
                      <a:pt x="147" y="0"/>
                      <a:pt x="54" y="44"/>
                      <a:pt x="21" y="173"/>
                    </a:cubicBezTo>
                    <a:cubicBezTo>
                      <a:pt x="1" y="341"/>
                      <a:pt x="62" y="596"/>
                      <a:pt x="255" y="642"/>
                    </a:cubicBezTo>
                    <a:cubicBezTo>
                      <a:pt x="271" y="645"/>
                      <a:pt x="287" y="646"/>
                      <a:pt x="302" y="646"/>
                    </a:cubicBezTo>
                    <a:cubicBezTo>
                      <a:pt x="517" y="646"/>
                      <a:pt x="705" y="392"/>
                      <a:pt x="805" y="173"/>
                    </a:cubicBezTo>
                    <a:cubicBezTo>
                      <a:pt x="688" y="119"/>
                      <a:pt x="447" y="0"/>
                      <a:pt x="260"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5261702" y="2716999"/>
                <a:ext cx="90762" cy="81049"/>
              </a:xfrm>
              <a:custGeom>
                <a:avLst/>
                <a:gdLst/>
                <a:ahLst/>
                <a:cxnLst/>
                <a:rect l="l" t="t" r="r" b="b"/>
                <a:pathLst>
                  <a:path w="1168" h="1043" extrusionOk="0">
                    <a:moveTo>
                      <a:pt x="631" y="1"/>
                    </a:moveTo>
                    <a:cubicBezTo>
                      <a:pt x="511" y="1"/>
                      <a:pt x="388" y="19"/>
                      <a:pt x="276" y="73"/>
                    </a:cubicBezTo>
                    <a:cubicBezTo>
                      <a:pt x="108" y="180"/>
                      <a:pt x="1" y="353"/>
                      <a:pt x="1" y="541"/>
                    </a:cubicBezTo>
                    <a:cubicBezTo>
                      <a:pt x="1" y="710"/>
                      <a:pt x="82" y="923"/>
                      <a:pt x="256" y="990"/>
                    </a:cubicBezTo>
                    <a:cubicBezTo>
                      <a:pt x="323" y="1028"/>
                      <a:pt x="389" y="1043"/>
                      <a:pt x="461" y="1043"/>
                    </a:cubicBezTo>
                    <a:cubicBezTo>
                      <a:pt x="502" y="1043"/>
                      <a:pt x="545" y="1038"/>
                      <a:pt x="592" y="1030"/>
                    </a:cubicBezTo>
                    <a:cubicBezTo>
                      <a:pt x="699" y="1010"/>
                      <a:pt x="785" y="944"/>
                      <a:pt x="872" y="862"/>
                    </a:cubicBezTo>
                    <a:cubicBezTo>
                      <a:pt x="913" y="816"/>
                      <a:pt x="953" y="735"/>
                      <a:pt x="953" y="669"/>
                    </a:cubicBezTo>
                    <a:cubicBezTo>
                      <a:pt x="1040" y="628"/>
                      <a:pt x="1101" y="541"/>
                      <a:pt x="1126" y="455"/>
                    </a:cubicBezTo>
                    <a:cubicBezTo>
                      <a:pt x="1167" y="307"/>
                      <a:pt x="1101" y="160"/>
                      <a:pt x="974" y="73"/>
                    </a:cubicBezTo>
                    <a:lnTo>
                      <a:pt x="974" y="200"/>
                    </a:lnTo>
                    <a:cubicBezTo>
                      <a:pt x="981" y="197"/>
                      <a:pt x="989" y="195"/>
                      <a:pt x="998" y="195"/>
                    </a:cubicBezTo>
                    <a:cubicBezTo>
                      <a:pt x="1043" y="195"/>
                      <a:pt x="1098" y="239"/>
                      <a:pt x="1081" y="307"/>
                    </a:cubicBezTo>
                    <a:cubicBezTo>
                      <a:pt x="979" y="570"/>
                      <a:pt x="737" y="935"/>
                      <a:pt x="498" y="935"/>
                    </a:cubicBezTo>
                    <a:cubicBezTo>
                      <a:pt x="390" y="935"/>
                      <a:pt x="283" y="861"/>
                      <a:pt x="189" y="669"/>
                    </a:cubicBezTo>
                    <a:cubicBezTo>
                      <a:pt x="5" y="268"/>
                      <a:pt x="255" y="104"/>
                      <a:pt x="556" y="104"/>
                    </a:cubicBezTo>
                    <a:cubicBezTo>
                      <a:pt x="638" y="104"/>
                      <a:pt x="724" y="116"/>
                      <a:pt x="806" y="139"/>
                    </a:cubicBezTo>
                    <a:lnTo>
                      <a:pt x="806" y="12"/>
                    </a:lnTo>
                    <a:cubicBezTo>
                      <a:pt x="750" y="5"/>
                      <a:pt x="691" y="1"/>
                      <a:pt x="631" y="1"/>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5277476" y="2737436"/>
                <a:ext cx="53618" cy="38931"/>
              </a:xfrm>
              <a:custGeom>
                <a:avLst/>
                <a:gdLst/>
                <a:ahLst/>
                <a:cxnLst/>
                <a:rect l="l" t="t" r="r" b="b"/>
                <a:pathLst>
                  <a:path w="690" h="501" extrusionOk="0">
                    <a:moveTo>
                      <a:pt x="338" y="1"/>
                    </a:moveTo>
                    <a:cubicBezTo>
                      <a:pt x="152" y="1"/>
                      <a:pt x="1" y="85"/>
                      <a:pt x="134" y="345"/>
                    </a:cubicBezTo>
                    <a:cubicBezTo>
                      <a:pt x="197" y="457"/>
                      <a:pt x="261" y="501"/>
                      <a:pt x="324" y="501"/>
                    </a:cubicBezTo>
                    <a:cubicBezTo>
                      <a:pt x="474" y="501"/>
                      <a:pt x="614" y="245"/>
                      <a:pt x="689" y="65"/>
                    </a:cubicBezTo>
                    <a:lnTo>
                      <a:pt x="643" y="65"/>
                    </a:lnTo>
                    <a:cubicBezTo>
                      <a:pt x="560" y="28"/>
                      <a:pt x="444" y="1"/>
                      <a:pt x="338" y="1"/>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5342440" y="2643488"/>
                <a:ext cx="3264" cy="26576"/>
              </a:xfrm>
              <a:custGeom>
                <a:avLst/>
                <a:gdLst/>
                <a:ahLst/>
                <a:cxnLst/>
                <a:rect l="l" t="t" r="r" b="b"/>
                <a:pathLst>
                  <a:path w="42" h="342" extrusionOk="0">
                    <a:moveTo>
                      <a:pt x="1" y="0"/>
                    </a:moveTo>
                    <a:lnTo>
                      <a:pt x="1" y="342"/>
                    </a:lnTo>
                    <a:cubicBezTo>
                      <a:pt x="42" y="235"/>
                      <a:pt x="42" y="107"/>
                      <a:pt x="1"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5205519" y="2651803"/>
                <a:ext cx="15153" cy="41263"/>
              </a:xfrm>
              <a:custGeom>
                <a:avLst/>
                <a:gdLst/>
                <a:ahLst/>
                <a:cxnLst/>
                <a:rect l="l" t="t" r="r" b="b"/>
                <a:pathLst>
                  <a:path w="195" h="531" extrusionOk="0">
                    <a:moveTo>
                      <a:pt x="169" y="0"/>
                    </a:moveTo>
                    <a:cubicBezTo>
                      <a:pt x="1" y="128"/>
                      <a:pt x="42" y="382"/>
                      <a:pt x="194" y="530"/>
                    </a:cubicBezTo>
                    <a:cubicBezTo>
                      <a:pt x="194" y="489"/>
                      <a:pt x="194" y="449"/>
                      <a:pt x="169" y="428"/>
                    </a:cubicBezTo>
                    <a:cubicBezTo>
                      <a:pt x="169" y="321"/>
                      <a:pt x="128" y="148"/>
                      <a:pt x="149" y="46"/>
                    </a:cubicBezTo>
                    <a:cubicBezTo>
                      <a:pt x="149" y="21"/>
                      <a:pt x="149" y="21"/>
                      <a:pt x="169"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5233649" y="2696485"/>
                <a:ext cx="21447" cy="2875"/>
              </a:xfrm>
              <a:custGeom>
                <a:avLst/>
                <a:gdLst/>
                <a:ahLst/>
                <a:cxnLst/>
                <a:rect l="l" t="t" r="r" b="b"/>
                <a:pathLst>
                  <a:path w="276" h="37" extrusionOk="0">
                    <a:moveTo>
                      <a:pt x="0" y="1"/>
                    </a:moveTo>
                    <a:lnTo>
                      <a:pt x="0" y="21"/>
                    </a:lnTo>
                    <a:cubicBezTo>
                      <a:pt x="21" y="31"/>
                      <a:pt x="42" y="37"/>
                      <a:pt x="64" y="37"/>
                    </a:cubicBezTo>
                    <a:cubicBezTo>
                      <a:pt x="86" y="37"/>
                      <a:pt x="107" y="31"/>
                      <a:pt x="128" y="21"/>
                    </a:cubicBezTo>
                    <a:cubicBezTo>
                      <a:pt x="168" y="21"/>
                      <a:pt x="235" y="1"/>
                      <a:pt x="275" y="1"/>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5230463" y="2645431"/>
                <a:ext cx="98999" cy="37688"/>
              </a:xfrm>
              <a:custGeom>
                <a:avLst/>
                <a:gdLst/>
                <a:ahLst/>
                <a:cxnLst/>
                <a:rect l="l" t="t" r="r" b="b"/>
                <a:pathLst>
                  <a:path w="1274" h="485" extrusionOk="0">
                    <a:moveTo>
                      <a:pt x="1274" y="1"/>
                    </a:moveTo>
                    <a:lnTo>
                      <a:pt x="1274" y="1"/>
                    </a:lnTo>
                    <a:cubicBezTo>
                      <a:pt x="953" y="21"/>
                      <a:pt x="1" y="62"/>
                      <a:pt x="1" y="149"/>
                    </a:cubicBezTo>
                    <a:cubicBezTo>
                      <a:pt x="21" y="276"/>
                      <a:pt x="21" y="383"/>
                      <a:pt x="21" y="485"/>
                    </a:cubicBezTo>
                    <a:cubicBezTo>
                      <a:pt x="423" y="485"/>
                      <a:pt x="805" y="444"/>
                      <a:pt x="1187" y="357"/>
                    </a:cubicBezTo>
                    <a:cubicBezTo>
                      <a:pt x="1208" y="357"/>
                      <a:pt x="1248" y="357"/>
                      <a:pt x="1248" y="383"/>
                    </a:cubicBezTo>
                    <a:cubicBezTo>
                      <a:pt x="1274" y="256"/>
                      <a:pt x="1274" y="128"/>
                      <a:pt x="1274" y="1"/>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5131541" y="2631987"/>
                <a:ext cx="215483" cy="272676"/>
              </a:xfrm>
              <a:custGeom>
                <a:avLst/>
                <a:gdLst/>
                <a:ahLst/>
                <a:cxnLst/>
                <a:rect l="l" t="t" r="r" b="b"/>
                <a:pathLst>
                  <a:path w="2773" h="3509" extrusionOk="0">
                    <a:moveTo>
                      <a:pt x="2547" y="174"/>
                    </a:moveTo>
                    <a:cubicBezTo>
                      <a:pt x="2547" y="301"/>
                      <a:pt x="2547" y="429"/>
                      <a:pt x="2521" y="556"/>
                    </a:cubicBezTo>
                    <a:cubicBezTo>
                      <a:pt x="2521" y="530"/>
                      <a:pt x="2481" y="530"/>
                      <a:pt x="2460" y="530"/>
                    </a:cubicBezTo>
                    <a:cubicBezTo>
                      <a:pt x="2078" y="617"/>
                      <a:pt x="1696" y="658"/>
                      <a:pt x="1294" y="658"/>
                    </a:cubicBezTo>
                    <a:cubicBezTo>
                      <a:pt x="1294" y="556"/>
                      <a:pt x="1294" y="449"/>
                      <a:pt x="1274" y="322"/>
                    </a:cubicBezTo>
                    <a:cubicBezTo>
                      <a:pt x="1274" y="235"/>
                      <a:pt x="2226" y="194"/>
                      <a:pt x="2547" y="174"/>
                    </a:cubicBezTo>
                    <a:close/>
                    <a:moveTo>
                      <a:pt x="2216" y="1358"/>
                    </a:moveTo>
                    <a:cubicBezTo>
                      <a:pt x="2322" y="1358"/>
                      <a:pt x="2438" y="1385"/>
                      <a:pt x="2521" y="1422"/>
                    </a:cubicBezTo>
                    <a:lnTo>
                      <a:pt x="2567" y="1422"/>
                    </a:lnTo>
                    <a:cubicBezTo>
                      <a:pt x="2492" y="1602"/>
                      <a:pt x="2352" y="1858"/>
                      <a:pt x="2202" y="1858"/>
                    </a:cubicBezTo>
                    <a:cubicBezTo>
                      <a:pt x="2139" y="1858"/>
                      <a:pt x="2075" y="1814"/>
                      <a:pt x="2012" y="1702"/>
                    </a:cubicBezTo>
                    <a:cubicBezTo>
                      <a:pt x="1879" y="1442"/>
                      <a:pt x="2030" y="1358"/>
                      <a:pt x="2216" y="1358"/>
                    </a:cubicBezTo>
                    <a:close/>
                    <a:moveTo>
                      <a:pt x="428" y="2715"/>
                    </a:moveTo>
                    <a:cubicBezTo>
                      <a:pt x="615" y="2715"/>
                      <a:pt x="856" y="2834"/>
                      <a:pt x="973" y="2888"/>
                    </a:cubicBezTo>
                    <a:cubicBezTo>
                      <a:pt x="873" y="3107"/>
                      <a:pt x="685" y="3361"/>
                      <a:pt x="470" y="3361"/>
                    </a:cubicBezTo>
                    <a:cubicBezTo>
                      <a:pt x="455" y="3361"/>
                      <a:pt x="439" y="3360"/>
                      <a:pt x="423" y="3357"/>
                    </a:cubicBezTo>
                    <a:cubicBezTo>
                      <a:pt x="230" y="3311"/>
                      <a:pt x="169" y="3056"/>
                      <a:pt x="189" y="2888"/>
                    </a:cubicBezTo>
                    <a:cubicBezTo>
                      <a:pt x="222" y="2759"/>
                      <a:pt x="315" y="2715"/>
                      <a:pt x="428" y="2715"/>
                    </a:cubicBezTo>
                    <a:close/>
                    <a:moveTo>
                      <a:pt x="2333" y="1"/>
                    </a:moveTo>
                    <a:cubicBezTo>
                      <a:pt x="1910" y="1"/>
                      <a:pt x="1228" y="1"/>
                      <a:pt x="1121" y="255"/>
                    </a:cubicBezTo>
                    <a:cubicBezTo>
                      <a:pt x="1101" y="276"/>
                      <a:pt x="1101" y="276"/>
                      <a:pt x="1101" y="301"/>
                    </a:cubicBezTo>
                    <a:cubicBezTo>
                      <a:pt x="1080" y="403"/>
                      <a:pt x="1121" y="576"/>
                      <a:pt x="1121" y="683"/>
                    </a:cubicBezTo>
                    <a:cubicBezTo>
                      <a:pt x="1146" y="704"/>
                      <a:pt x="1146" y="744"/>
                      <a:pt x="1146" y="785"/>
                    </a:cubicBezTo>
                    <a:cubicBezTo>
                      <a:pt x="1167" y="1085"/>
                      <a:pt x="1167" y="1401"/>
                      <a:pt x="1167" y="1702"/>
                    </a:cubicBezTo>
                    <a:cubicBezTo>
                      <a:pt x="1146" y="2038"/>
                      <a:pt x="1121" y="2399"/>
                      <a:pt x="1039" y="2720"/>
                    </a:cubicBezTo>
                    <a:cubicBezTo>
                      <a:pt x="994" y="2720"/>
                      <a:pt x="973" y="2695"/>
                      <a:pt x="932" y="2674"/>
                    </a:cubicBezTo>
                    <a:cubicBezTo>
                      <a:pt x="782" y="2613"/>
                      <a:pt x="599" y="2562"/>
                      <a:pt x="437" y="2562"/>
                    </a:cubicBezTo>
                    <a:cubicBezTo>
                      <a:pt x="209" y="2562"/>
                      <a:pt x="21" y="2662"/>
                      <a:pt x="21" y="2975"/>
                    </a:cubicBezTo>
                    <a:cubicBezTo>
                      <a:pt x="1" y="3102"/>
                      <a:pt x="41" y="3229"/>
                      <a:pt x="102" y="3311"/>
                    </a:cubicBezTo>
                    <a:cubicBezTo>
                      <a:pt x="198" y="3432"/>
                      <a:pt x="341" y="3509"/>
                      <a:pt x="492" y="3509"/>
                    </a:cubicBezTo>
                    <a:cubicBezTo>
                      <a:pt x="583" y="3509"/>
                      <a:pt x="676" y="3481"/>
                      <a:pt x="764" y="3418"/>
                    </a:cubicBezTo>
                    <a:cubicBezTo>
                      <a:pt x="826" y="3377"/>
                      <a:pt x="892" y="3311"/>
                      <a:pt x="953" y="3250"/>
                    </a:cubicBezTo>
                    <a:cubicBezTo>
                      <a:pt x="994" y="3184"/>
                      <a:pt x="1039" y="3123"/>
                      <a:pt x="1080" y="3056"/>
                    </a:cubicBezTo>
                    <a:cubicBezTo>
                      <a:pt x="1376" y="2527"/>
                      <a:pt x="1335" y="1763"/>
                      <a:pt x="1335" y="1233"/>
                    </a:cubicBezTo>
                    <a:cubicBezTo>
                      <a:pt x="1335" y="1106"/>
                      <a:pt x="1314" y="979"/>
                      <a:pt x="1314" y="851"/>
                    </a:cubicBezTo>
                    <a:lnTo>
                      <a:pt x="1314" y="831"/>
                    </a:lnTo>
                    <a:lnTo>
                      <a:pt x="1589" y="831"/>
                    </a:lnTo>
                    <a:cubicBezTo>
                      <a:pt x="1910" y="810"/>
                      <a:pt x="2206" y="765"/>
                      <a:pt x="2501" y="704"/>
                    </a:cubicBezTo>
                    <a:cubicBezTo>
                      <a:pt x="2501" y="704"/>
                      <a:pt x="2516" y="704"/>
                      <a:pt x="2520" y="690"/>
                    </a:cubicBezTo>
                    <a:lnTo>
                      <a:pt x="2520" y="690"/>
                    </a:lnTo>
                    <a:cubicBezTo>
                      <a:pt x="2501" y="835"/>
                      <a:pt x="2501" y="981"/>
                      <a:pt x="2481" y="1106"/>
                    </a:cubicBezTo>
                    <a:lnTo>
                      <a:pt x="2481" y="1233"/>
                    </a:lnTo>
                    <a:cubicBezTo>
                      <a:pt x="2399" y="1210"/>
                      <a:pt x="2313" y="1198"/>
                      <a:pt x="2231" y="1198"/>
                    </a:cubicBezTo>
                    <a:cubicBezTo>
                      <a:pt x="1930" y="1198"/>
                      <a:pt x="1680" y="1362"/>
                      <a:pt x="1864" y="1763"/>
                    </a:cubicBezTo>
                    <a:cubicBezTo>
                      <a:pt x="1958" y="1955"/>
                      <a:pt x="2065" y="2029"/>
                      <a:pt x="2173" y="2029"/>
                    </a:cubicBezTo>
                    <a:cubicBezTo>
                      <a:pt x="2412" y="2029"/>
                      <a:pt x="2654" y="1664"/>
                      <a:pt x="2756" y="1401"/>
                    </a:cubicBezTo>
                    <a:cubicBezTo>
                      <a:pt x="2773" y="1333"/>
                      <a:pt x="2718" y="1289"/>
                      <a:pt x="2673" y="1289"/>
                    </a:cubicBezTo>
                    <a:cubicBezTo>
                      <a:pt x="2664" y="1289"/>
                      <a:pt x="2656" y="1291"/>
                      <a:pt x="2649" y="1294"/>
                    </a:cubicBezTo>
                    <a:lnTo>
                      <a:pt x="2649" y="1167"/>
                    </a:lnTo>
                    <a:cubicBezTo>
                      <a:pt x="2674" y="938"/>
                      <a:pt x="2694" y="724"/>
                      <a:pt x="2715" y="490"/>
                    </a:cubicBezTo>
                    <a:lnTo>
                      <a:pt x="2715" y="148"/>
                    </a:lnTo>
                    <a:lnTo>
                      <a:pt x="2715" y="87"/>
                    </a:lnTo>
                    <a:cubicBezTo>
                      <a:pt x="2715" y="47"/>
                      <a:pt x="2674" y="1"/>
                      <a:pt x="2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20"/>
            <p:cNvSpPr/>
            <p:nvPr/>
          </p:nvSpPr>
          <p:spPr>
            <a:xfrm flipH="1">
              <a:off x="4745477" y="-11523"/>
              <a:ext cx="424205" cy="344866"/>
            </a:xfrm>
            <a:custGeom>
              <a:avLst/>
              <a:gdLst/>
              <a:ahLst/>
              <a:cxnLst/>
              <a:rect l="l" t="t" r="r" b="b"/>
              <a:pathLst>
                <a:path w="5459" h="4438" extrusionOk="0">
                  <a:moveTo>
                    <a:pt x="2320" y="715"/>
                  </a:moveTo>
                  <a:cubicBezTo>
                    <a:pt x="2736" y="715"/>
                    <a:pt x="2424" y="1418"/>
                    <a:pt x="2067" y="1418"/>
                  </a:cubicBezTo>
                  <a:cubicBezTo>
                    <a:pt x="2047" y="1397"/>
                    <a:pt x="2047" y="1377"/>
                    <a:pt x="2021" y="1352"/>
                  </a:cubicBezTo>
                  <a:cubicBezTo>
                    <a:pt x="1981" y="1097"/>
                    <a:pt x="2021" y="715"/>
                    <a:pt x="2301" y="715"/>
                  </a:cubicBezTo>
                  <a:cubicBezTo>
                    <a:pt x="2308" y="715"/>
                    <a:pt x="2314" y="715"/>
                    <a:pt x="2320" y="715"/>
                  </a:cubicBezTo>
                  <a:close/>
                  <a:moveTo>
                    <a:pt x="3673" y="1235"/>
                  </a:moveTo>
                  <a:cubicBezTo>
                    <a:pt x="3917" y="1235"/>
                    <a:pt x="4173" y="1310"/>
                    <a:pt x="4400" y="1459"/>
                  </a:cubicBezTo>
                  <a:cubicBezTo>
                    <a:pt x="5311" y="2075"/>
                    <a:pt x="4675" y="3241"/>
                    <a:pt x="3977" y="3689"/>
                  </a:cubicBezTo>
                  <a:cubicBezTo>
                    <a:pt x="3447" y="4038"/>
                    <a:pt x="2722" y="4278"/>
                    <a:pt x="2042" y="4278"/>
                  </a:cubicBezTo>
                  <a:cubicBezTo>
                    <a:pt x="1768" y="4278"/>
                    <a:pt x="1502" y="4239"/>
                    <a:pt x="1258" y="4153"/>
                  </a:cubicBezTo>
                  <a:cubicBezTo>
                    <a:pt x="708" y="3964"/>
                    <a:pt x="494" y="3389"/>
                    <a:pt x="774" y="2879"/>
                  </a:cubicBezTo>
                  <a:cubicBezTo>
                    <a:pt x="1004" y="2483"/>
                    <a:pt x="1555" y="2102"/>
                    <a:pt x="2060" y="2102"/>
                  </a:cubicBezTo>
                  <a:cubicBezTo>
                    <a:pt x="2203" y="2102"/>
                    <a:pt x="2342" y="2132"/>
                    <a:pt x="2470" y="2202"/>
                  </a:cubicBezTo>
                  <a:cubicBezTo>
                    <a:pt x="2483" y="2209"/>
                    <a:pt x="2494" y="2211"/>
                    <a:pt x="2504" y="2211"/>
                  </a:cubicBezTo>
                  <a:cubicBezTo>
                    <a:pt x="2524" y="2211"/>
                    <a:pt x="2539" y="2202"/>
                    <a:pt x="2556" y="2202"/>
                  </a:cubicBezTo>
                  <a:cubicBezTo>
                    <a:pt x="2571" y="2207"/>
                    <a:pt x="2587" y="2210"/>
                    <a:pt x="2602" y="2210"/>
                  </a:cubicBezTo>
                  <a:cubicBezTo>
                    <a:pt x="2647" y="2210"/>
                    <a:pt x="2689" y="2187"/>
                    <a:pt x="2704" y="2141"/>
                  </a:cubicBezTo>
                  <a:cubicBezTo>
                    <a:pt x="2758" y="1531"/>
                    <a:pt x="3190" y="1235"/>
                    <a:pt x="3673" y="1235"/>
                  </a:cubicBezTo>
                  <a:close/>
                  <a:moveTo>
                    <a:pt x="1947" y="1"/>
                  </a:moveTo>
                  <a:cubicBezTo>
                    <a:pt x="1931" y="1"/>
                    <a:pt x="1913" y="6"/>
                    <a:pt x="1894" y="17"/>
                  </a:cubicBezTo>
                  <a:cubicBezTo>
                    <a:pt x="1237" y="333"/>
                    <a:pt x="1492" y="888"/>
                    <a:pt x="1853" y="1377"/>
                  </a:cubicBezTo>
                  <a:cubicBezTo>
                    <a:pt x="1853" y="1438"/>
                    <a:pt x="1874" y="1504"/>
                    <a:pt x="1894" y="1566"/>
                  </a:cubicBezTo>
                  <a:cubicBezTo>
                    <a:pt x="1912" y="1595"/>
                    <a:pt x="1950" y="1616"/>
                    <a:pt x="1984" y="1616"/>
                  </a:cubicBezTo>
                  <a:cubicBezTo>
                    <a:pt x="1997" y="1616"/>
                    <a:pt x="2010" y="1613"/>
                    <a:pt x="2021" y="1606"/>
                  </a:cubicBezTo>
                  <a:cubicBezTo>
                    <a:pt x="2128" y="1734"/>
                    <a:pt x="2215" y="1841"/>
                    <a:pt x="2301" y="1947"/>
                  </a:cubicBezTo>
                  <a:cubicBezTo>
                    <a:pt x="2225" y="1932"/>
                    <a:pt x="2147" y="1924"/>
                    <a:pt x="2069" y="1924"/>
                  </a:cubicBezTo>
                  <a:cubicBezTo>
                    <a:pt x="1077" y="1924"/>
                    <a:pt x="1" y="3122"/>
                    <a:pt x="728" y="4005"/>
                  </a:cubicBezTo>
                  <a:cubicBezTo>
                    <a:pt x="1018" y="4369"/>
                    <a:pt x="1551" y="4438"/>
                    <a:pt x="2018" y="4438"/>
                  </a:cubicBezTo>
                  <a:cubicBezTo>
                    <a:pt x="2100" y="4438"/>
                    <a:pt x="2180" y="4436"/>
                    <a:pt x="2256" y="4433"/>
                  </a:cubicBezTo>
                  <a:cubicBezTo>
                    <a:pt x="2872" y="4366"/>
                    <a:pt x="3508" y="4153"/>
                    <a:pt x="4058" y="3837"/>
                  </a:cubicBezTo>
                  <a:cubicBezTo>
                    <a:pt x="4929" y="3307"/>
                    <a:pt x="5459" y="2034"/>
                    <a:pt x="4486" y="1331"/>
                  </a:cubicBezTo>
                  <a:cubicBezTo>
                    <a:pt x="4230" y="1140"/>
                    <a:pt x="3949" y="1051"/>
                    <a:pt x="3680" y="1051"/>
                  </a:cubicBezTo>
                  <a:cubicBezTo>
                    <a:pt x="3147" y="1051"/>
                    <a:pt x="2668" y="1404"/>
                    <a:pt x="2556" y="2014"/>
                  </a:cubicBezTo>
                  <a:cubicBezTo>
                    <a:pt x="2470" y="1886"/>
                    <a:pt x="2322" y="1734"/>
                    <a:pt x="2195" y="1566"/>
                  </a:cubicBezTo>
                  <a:cubicBezTo>
                    <a:pt x="2403" y="1525"/>
                    <a:pt x="2556" y="1331"/>
                    <a:pt x="2638" y="1143"/>
                  </a:cubicBezTo>
                  <a:cubicBezTo>
                    <a:pt x="2724" y="949"/>
                    <a:pt x="2724" y="654"/>
                    <a:pt x="2470" y="567"/>
                  </a:cubicBezTo>
                  <a:cubicBezTo>
                    <a:pt x="2408" y="548"/>
                    <a:pt x="2351" y="539"/>
                    <a:pt x="2299" y="539"/>
                  </a:cubicBezTo>
                  <a:cubicBezTo>
                    <a:pt x="2012" y="539"/>
                    <a:pt x="1871" y="812"/>
                    <a:pt x="1853" y="1097"/>
                  </a:cubicBezTo>
                  <a:cubicBezTo>
                    <a:pt x="1619" y="741"/>
                    <a:pt x="1538" y="379"/>
                    <a:pt x="1981" y="145"/>
                  </a:cubicBezTo>
                  <a:cubicBezTo>
                    <a:pt x="2069" y="111"/>
                    <a:pt x="2025" y="1"/>
                    <a:pt x="19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 name="Google Shape;898;p20"/>
            <p:cNvGrpSpPr/>
            <p:nvPr/>
          </p:nvGrpSpPr>
          <p:grpSpPr>
            <a:xfrm flipH="1">
              <a:off x="2699112" y="4654438"/>
              <a:ext cx="664477" cy="354035"/>
              <a:chOff x="4404199" y="208050"/>
              <a:chExt cx="664477" cy="354035"/>
            </a:xfrm>
          </p:grpSpPr>
          <p:sp>
            <p:nvSpPr>
              <p:cNvPr id="899" name="Google Shape;899;p20"/>
              <p:cNvSpPr/>
              <p:nvPr/>
            </p:nvSpPr>
            <p:spPr>
              <a:xfrm>
                <a:off x="4404199" y="208050"/>
                <a:ext cx="664477" cy="354035"/>
              </a:xfrm>
              <a:custGeom>
                <a:avLst/>
                <a:gdLst/>
                <a:ahLst/>
                <a:cxnLst/>
                <a:rect l="l" t="t" r="r" b="b"/>
                <a:pathLst>
                  <a:path w="8551" h="4556" extrusionOk="0">
                    <a:moveTo>
                      <a:pt x="5796" y="195"/>
                    </a:moveTo>
                    <a:cubicBezTo>
                      <a:pt x="6707" y="1361"/>
                      <a:pt x="7874" y="2507"/>
                      <a:pt x="8342" y="3908"/>
                    </a:cubicBezTo>
                    <a:cubicBezTo>
                      <a:pt x="7150" y="4015"/>
                      <a:pt x="5964" y="4076"/>
                      <a:pt x="4777" y="4162"/>
                    </a:cubicBezTo>
                    <a:cubicBezTo>
                      <a:pt x="3574" y="4233"/>
                      <a:pt x="2329" y="4373"/>
                      <a:pt x="1100" y="4373"/>
                    </a:cubicBezTo>
                    <a:cubicBezTo>
                      <a:pt x="831" y="4373"/>
                      <a:pt x="563" y="4366"/>
                      <a:pt x="296" y="4351"/>
                    </a:cubicBezTo>
                    <a:cubicBezTo>
                      <a:pt x="550" y="4122"/>
                      <a:pt x="805" y="3887"/>
                      <a:pt x="1085" y="3653"/>
                    </a:cubicBezTo>
                    <a:cubicBezTo>
                      <a:pt x="1105" y="3694"/>
                      <a:pt x="1126" y="3714"/>
                      <a:pt x="1126" y="3760"/>
                    </a:cubicBezTo>
                    <a:cubicBezTo>
                      <a:pt x="1142" y="3802"/>
                      <a:pt x="1175" y="3821"/>
                      <a:pt x="1208" y="3821"/>
                    </a:cubicBezTo>
                    <a:cubicBezTo>
                      <a:pt x="1257" y="3821"/>
                      <a:pt x="1306" y="3779"/>
                      <a:pt x="1294" y="3714"/>
                    </a:cubicBezTo>
                    <a:cubicBezTo>
                      <a:pt x="1274" y="3653"/>
                      <a:pt x="1253" y="3612"/>
                      <a:pt x="1233" y="3566"/>
                    </a:cubicBezTo>
                    <a:lnTo>
                      <a:pt x="1233" y="3546"/>
                    </a:lnTo>
                    <a:cubicBezTo>
                      <a:pt x="1253" y="3526"/>
                      <a:pt x="1294" y="3505"/>
                      <a:pt x="1314" y="3460"/>
                    </a:cubicBezTo>
                    <a:cubicBezTo>
                      <a:pt x="1340" y="3505"/>
                      <a:pt x="1360" y="3526"/>
                      <a:pt x="1380" y="3566"/>
                    </a:cubicBezTo>
                    <a:cubicBezTo>
                      <a:pt x="1404" y="3593"/>
                      <a:pt x="1429" y="3604"/>
                      <a:pt x="1454" y="3604"/>
                    </a:cubicBezTo>
                    <a:cubicBezTo>
                      <a:pt x="1472" y="3604"/>
                      <a:pt x="1490" y="3598"/>
                      <a:pt x="1508" y="3587"/>
                    </a:cubicBezTo>
                    <a:cubicBezTo>
                      <a:pt x="1549" y="3566"/>
                      <a:pt x="1569" y="3505"/>
                      <a:pt x="1528" y="3485"/>
                    </a:cubicBezTo>
                    <a:cubicBezTo>
                      <a:pt x="1508" y="3439"/>
                      <a:pt x="1487" y="3419"/>
                      <a:pt x="1467" y="3378"/>
                    </a:cubicBezTo>
                    <a:lnTo>
                      <a:pt x="1442" y="3358"/>
                    </a:lnTo>
                    <a:cubicBezTo>
                      <a:pt x="1487" y="3332"/>
                      <a:pt x="1528" y="3291"/>
                      <a:pt x="1594" y="3271"/>
                    </a:cubicBezTo>
                    <a:cubicBezTo>
                      <a:pt x="1615" y="3291"/>
                      <a:pt x="1635" y="3332"/>
                      <a:pt x="1676" y="3358"/>
                    </a:cubicBezTo>
                    <a:cubicBezTo>
                      <a:pt x="1691" y="3387"/>
                      <a:pt x="1719" y="3406"/>
                      <a:pt x="1750" y="3406"/>
                    </a:cubicBezTo>
                    <a:cubicBezTo>
                      <a:pt x="1761" y="3406"/>
                      <a:pt x="1772" y="3404"/>
                      <a:pt x="1783" y="3398"/>
                    </a:cubicBezTo>
                    <a:cubicBezTo>
                      <a:pt x="1824" y="3378"/>
                      <a:pt x="1849" y="3312"/>
                      <a:pt x="1824" y="3271"/>
                    </a:cubicBezTo>
                    <a:cubicBezTo>
                      <a:pt x="1783" y="3251"/>
                      <a:pt x="1742" y="3205"/>
                      <a:pt x="1722" y="3164"/>
                    </a:cubicBezTo>
                    <a:cubicBezTo>
                      <a:pt x="1762" y="3123"/>
                      <a:pt x="1803" y="3103"/>
                      <a:pt x="1849" y="3057"/>
                    </a:cubicBezTo>
                    <a:cubicBezTo>
                      <a:pt x="1869" y="3103"/>
                      <a:pt x="1890" y="3123"/>
                      <a:pt x="1890" y="3164"/>
                    </a:cubicBezTo>
                    <a:cubicBezTo>
                      <a:pt x="1910" y="3205"/>
                      <a:pt x="1951" y="3230"/>
                      <a:pt x="1997" y="3230"/>
                    </a:cubicBezTo>
                    <a:cubicBezTo>
                      <a:pt x="2037" y="3205"/>
                      <a:pt x="2058" y="3164"/>
                      <a:pt x="2058" y="3123"/>
                    </a:cubicBezTo>
                    <a:cubicBezTo>
                      <a:pt x="2037" y="3057"/>
                      <a:pt x="2017" y="3016"/>
                      <a:pt x="1997" y="2976"/>
                    </a:cubicBezTo>
                    <a:lnTo>
                      <a:pt x="1976" y="2976"/>
                    </a:lnTo>
                    <a:cubicBezTo>
                      <a:pt x="2017" y="2930"/>
                      <a:pt x="2078" y="2889"/>
                      <a:pt x="2124" y="2848"/>
                    </a:cubicBezTo>
                    <a:cubicBezTo>
                      <a:pt x="2144" y="2889"/>
                      <a:pt x="2165" y="2930"/>
                      <a:pt x="2205" y="2976"/>
                    </a:cubicBezTo>
                    <a:cubicBezTo>
                      <a:pt x="2221" y="3001"/>
                      <a:pt x="2243" y="3018"/>
                      <a:pt x="2267" y="3018"/>
                    </a:cubicBezTo>
                    <a:cubicBezTo>
                      <a:pt x="2281" y="3018"/>
                      <a:pt x="2297" y="3012"/>
                      <a:pt x="2312" y="2996"/>
                    </a:cubicBezTo>
                    <a:cubicBezTo>
                      <a:pt x="2358" y="2976"/>
                      <a:pt x="2379" y="2930"/>
                      <a:pt x="2358" y="2889"/>
                    </a:cubicBezTo>
                    <a:cubicBezTo>
                      <a:pt x="2312" y="2848"/>
                      <a:pt x="2292" y="2803"/>
                      <a:pt x="2251" y="2762"/>
                    </a:cubicBezTo>
                    <a:cubicBezTo>
                      <a:pt x="2292" y="2721"/>
                      <a:pt x="2333" y="2696"/>
                      <a:pt x="2379" y="2675"/>
                    </a:cubicBezTo>
                    <a:cubicBezTo>
                      <a:pt x="2399" y="2696"/>
                      <a:pt x="2419" y="2741"/>
                      <a:pt x="2440" y="2762"/>
                    </a:cubicBezTo>
                    <a:cubicBezTo>
                      <a:pt x="2455" y="2792"/>
                      <a:pt x="2483" y="2811"/>
                      <a:pt x="2513" y="2811"/>
                    </a:cubicBezTo>
                    <a:cubicBezTo>
                      <a:pt x="2524" y="2811"/>
                      <a:pt x="2536" y="2808"/>
                      <a:pt x="2547" y="2803"/>
                    </a:cubicBezTo>
                    <a:cubicBezTo>
                      <a:pt x="2587" y="2782"/>
                      <a:pt x="2613" y="2721"/>
                      <a:pt x="2587" y="2675"/>
                    </a:cubicBezTo>
                    <a:cubicBezTo>
                      <a:pt x="2567" y="2635"/>
                      <a:pt x="2526" y="2614"/>
                      <a:pt x="2506" y="2568"/>
                    </a:cubicBezTo>
                    <a:cubicBezTo>
                      <a:pt x="2547" y="2528"/>
                      <a:pt x="2587" y="2507"/>
                      <a:pt x="2613" y="2487"/>
                    </a:cubicBezTo>
                    <a:cubicBezTo>
                      <a:pt x="2633" y="2507"/>
                      <a:pt x="2654" y="2507"/>
                      <a:pt x="2654" y="2548"/>
                    </a:cubicBezTo>
                    <a:cubicBezTo>
                      <a:pt x="2664" y="2601"/>
                      <a:pt x="2711" y="2628"/>
                      <a:pt x="2753" y="2628"/>
                    </a:cubicBezTo>
                    <a:cubicBezTo>
                      <a:pt x="2795" y="2628"/>
                      <a:pt x="2832" y="2601"/>
                      <a:pt x="2822" y="2548"/>
                    </a:cubicBezTo>
                    <a:cubicBezTo>
                      <a:pt x="2822" y="2487"/>
                      <a:pt x="2801" y="2421"/>
                      <a:pt x="2761" y="2380"/>
                    </a:cubicBezTo>
                    <a:lnTo>
                      <a:pt x="2801" y="2339"/>
                    </a:lnTo>
                    <a:cubicBezTo>
                      <a:pt x="2842" y="2314"/>
                      <a:pt x="2868" y="2293"/>
                      <a:pt x="2908" y="2253"/>
                    </a:cubicBezTo>
                    <a:cubicBezTo>
                      <a:pt x="2929" y="2293"/>
                      <a:pt x="2969" y="2339"/>
                      <a:pt x="2995" y="2360"/>
                    </a:cubicBezTo>
                    <a:cubicBezTo>
                      <a:pt x="3013" y="2378"/>
                      <a:pt x="3034" y="2386"/>
                      <a:pt x="3054" y="2386"/>
                    </a:cubicBezTo>
                    <a:cubicBezTo>
                      <a:pt x="3123" y="2386"/>
                      <a:pt x="3185" y="2295"/>
                      <a:pt x="3122" y="2232"/>
                    </a:cubicBezTo>
                    <a:cubicBezTo>
                      <a:pt x="3097" y="2212"/>
                      <a:pt x="3076" y="2186"/>
                      <a:pt x="3056" y="2166"/>
                    </a:cubicBezTo>
                    <a:cubicBezTo>
                      <a:pt x="3097" y="2125"/>
                      <a:pt x="3143" y="2085"/>
                      <a:pt x="3204" y="2039"/>
                    </a:cubicBezTo>
                    <a:cubicBezTo>
                      <a:pt x="3204" y="2059"/>
                      <a:pt x="3224" y="2085"/>
                      <a:pt x="3224" y="2105"/>
                    </a:cubicBezTo>
                    <a:cubicBezTo>
                      <a:pt x="3245" y="2138"/>
                      <a:pt x="3276" y="2171"/>
                      <a:pt x="3309" y="2171"/>
                    </a:cubicBezTo>
                    <a:cubicBezTo>
                      <a:pt x="3316" y="2171"/>
                      <a:pt x="3323" y="2170"/>
                      <a:pt x="3331" y="2166"/>
                    </a:cubicBezTo>
                    <a:cubicBezTo>
                      <a:pt x="3377" y="2146"/>
                      <a:pt x="3418" y="2105"/>
                      <a:pt x="3397" y="2059"/>
                    </a:cubicBezTo>
                    <a:cubicBezTo>
                      <a:pt x="3377" y="2018"/>
                      <a:pt x="3351" y="1978"/>
                      <a:pt x="3331" y="1932"/>
                    </a:cubicBezTo>
                    <a:cubicBezTo>
                      <a:pt x="3377" y="1911"/>
                      <a:pt x="3397" y="1891"/>
                      <a:pt x="3438" y="1871"/>
                    </a:cubicBezTo>
                    <a:cubicBezTo>
                      <a:pt x="3458" y="1891"/>
                      <a:pt x="3479" y="1911"/>
                      <a:pt x="3479" y="1957"/>
                    </a:cubicBezTo>
                    <a:cubicBezTo>
                      <a:pt x="3479" y="1998"/>
                      <a:pt x="3545" y="2018"/>
                      <a:pt x="3586" y="2018"/>
                    </a:cubicBezTo>
                    <a:cubicBezTo>
                      <a:pt x="3631" y="1998"/>
                      <a:pt x="3652" y="1957"/>
                      <a:pt x="3652" y="1911"/>
                    </a:cubicBezTo>
                    <a:cubicBezTo>
                      <a:pt x="3631" y="1871"/>
                      <a:pt x="3606" y="1830"/>
                      <a:pt x="3586" y="1784"/>
                    </a:cubicBezTo>
                    <a:lnTo>
                      <a:pt x="3565" y="1764"/>
                    </a:lnTo>
                    <a:cubicBezTo>
                      <a:pt x="3631" y="1723"/>
                      <a:pt x="3672" y="1677"/>
                      <a:pt x="3733" y="1636"/>
                    </a:cubicBezTo>
                    <a:cubicBezTo>
                      <a:pt x="3733" y="1657"/>
                      <a:pt x="3733" y="1657"/>
                      <a:pt x="3759" y="1677"/>
                    </a:cubicBezTo>
                    <a:cubicBezTo>
                      <a:pt x="3779" y="1677"/>
                      <a:pt x="3779" y="1703"/>
                      <a:pt x="3799" y="1743"/>
                    </a:cubicBezTo>
                    <a:cubicBezTo>
                      <a:pt x="3807" y="1775"/>
                      <a:pt x="3834" y="1789"/>
                      <a:pt x="3863" y="1789"/>
                    </a:cubicBezTo>
                    <a:cubicBezTo>
                      <a:pt x="3914" y="1789"/>
                      <a:pt x="3973" y="1745"/>
                      <a:pt x="3947" y="1677"/>
                    </a:cubicBezTo>
                    <a:cubicBezTo>
                      <a:pt x="3947" y="1636"/>
                      <a:pt x="3906" y="1575"/>
                      <a:pt x="3861" y="1550"/>
                    </a:cubicBezTo>
                    <a:cubicBezTo>
                      <a:pt x="3906" y="1509"/>
                      <a:pt x="3947" y="1489"/>
                      <a:pt x="3988" y="1468"/>
                    </a:cubicBezTo>
                    <a:cubicBezTo>
                      <a:pt x="4034" y="1489"/>
                      <a:pt x="4054" y="1509"/>
                      <a:pt x="4095" y="1550"/>
                    </a:cubicBezTo>
                    <a:cubicBezTo>
                      <a:pt x="4110" y="1584"/>
                      <a:pt x="4139" y="1604"/>
                      <a:pt x="4169" y="1604"/>
                    </a:cubicBezTo>
                    <a:cubicBezTo>
                      <a:pt x="4180" y="1604"/>
                      <a:pt x="4191" y="1601"/>
                      <a:pt x="4202" y="1596"/>
                    </a:cubicBezTo>
                    <a:cubicBezTo>
                      <a:pt x="4243" y="1575"/>
                      <a:pt x="4268" y="1509"/>
                      <a:pt x="4222" y="1468"/>
                    </a:cubicBezTo>
                    <a:cubicBezTo>
                      <a:pt x="4202" y="1422"/>
                      <a:pt x="4161" y="1382"/>
                      <a:pt x="4115" y="1341"/>
                    </a:cubicBezTo>
                    <a:cubicBezTo>
                      <a:pt x="4161" y="1321"/>
                      <a:pt x="4202" y="1295"/>
                      <a:pt x="4222" y="1275"/>
                    </a:cubicBezTo>
                    <a:cubicBezTo>
                      <a:pt x="4268" y="1295"/>
                      <a:pt x="4288" y="1341"/>
                      <a:pt x="4309" y="1382"/>
                    </a:cubicBezTo>
                    <a:cubicBezTo>
                      <a:pt x="4338" y="1396"/>
                      <a:pt x="4369" y="1411"/>
                      <a:pt x="4399" y="1411"/>
                    </a:cubicBezTo>
                    <a:cubicBezTo>
                      <a:pt x="4412" y="1411"/>
                      <a:pt x="4424" y="1408"/>
                      <a:pt x="4436" y="1402"/>
                    </a:cubicBezTo>
                    <a:cubicBezTo>
                      <a:pt x="4477" y="1382"/>
                      <a:pt x="4497" y="1321"/>
                      <a:pt x="4456" y="1295"/>
                    </a:cubicBezTo>
                    <a:cubicBezTo>
                      <a:pt x="4436" y="1254"/>
                      <a:pt x="4416" y="1214"/>
                      <a:pt x="4370" y="1168"/>
                    </a:cubicBezTo>
                    <a:cubicBezTo>
                      <a:pt x="4416" y="1147"/>
                      <a:pt x="4456" y="1107"/>
                      <a:pt x="4497" y="1086"/>
                    </a:cubicBezTo>
                    <a:cubicBezTo>
                      <a:pt x="4543" y="1127"/>
                      <a:pt x="4584" y="1168"/>
                      <a:pt x="4624" y="1214"/>
                    </a:cubicBezTo>
                    <a:cubicBezTo>
                      <a:pt x="4637" y="1219"/>
                      <a:pt x="4650" y="1222"/>
                      <a:pt x="4663" y="1222"/>
                    </a:cubicBezTo>
                    <a:cubicBezTo>
                      <a:pt x="4700" y="1222"/>
                      <a:pt x="4737" y="1202"/>
                      <a:pt x="4752" y="1168"/>
                    </a:cubicBezTo>
                    <a:cubicBezTo>
                      <a:pt x="4777" y="1127"/>
                      <a:pt x="4752" y="1086"/>
                      <a:pt x="4711" y="1066"/>
                    </a:cubicBezTo>
                    <a:cubicBezTo>
                      <a:pt x="4691" y="1041"/>
                      <a:pt x="4650" y="1020"/>
                      <a:pt x="4624" y="979"/>
                    </a:cubicBezTo>
                    <a:cubicBezTo>
                      <a:pt x="4670" y="959"/>
                      <a:pt x="4691" y="939"/>
                      <a:pt x="4731" y="913"/>
                    </a:cubicBezTo>
                    <a:cubicBezTo>
                      <a:pt x="4777" y="959"/>
                      <a:pt x="4818" y="979"/>
                      <a:pt x="4859" y="1020"/>
                    </a:cubicBezTo>
                    <a:cubicBezTo>
                      <a:pt x="4869" y="1043"/>
                      <a:pt x="4891" y="1055"/>
                      <a:pt x="4912" y="1055"/>
                    </a:cubicBezTo>
                    <a:cubicBezTo>
                      <a:pt x="4934" y="1055"/>
                      <a:pt x="4955" y="1043"/>
                      <a:pt x="4966" y="1020"/>
                    </a:cubicBezTo>
                    <a:cubicBezTo>
                      <a:pt x="5006" y="1000"/>
                      <a:pt x="5006" y="939"/>
                      <a:pt x="4966" y="913"/>
                    </a:cubicBezTo>
                    <a:cubicBezTo>
                      <a:pt x="4945" y="872"/>
                      <a:pt x="4905" y="852"/>
                      <a:pt x="4879" y="811"/>
                    </a:cubicBezTo>
                    <a:cubicBezTo>
                      <a:pt x="4925" y="786"/>
                      <a:pt x="4966" y="745"/>
                      <a:pt x="5032" y="704"/>
                    </a:cubicBezTo>
                    <a:cubicBezTo>
                      <a:pt x="5032" y="725"/>
                      <a:pt x="5052" y="745"/>
                      <a:pt x="5052" y="745"/>
                    </a:cubicBezTo>
                    <a:cubicBezTo>
                      <a:pt x="5023" y="814"/>
                      <a:pt x="5083" y="863"/>
                      <a:pt x="5136" y="863"/>
                    </a:cubicBezTo>
                    <a:cubicBezTo>
                      <a:pt x="5166" y="863"/>
                      <a:pt x="5193" y="848"/>
                      <a:pt x="5200" y="811"/>
                    </a:cubicBezTo>
                    <a:cubicBezTo>
                      <a:pt x="5220" y="725"/>
                      <a:pt x="5200" y="659"/>
                      <a:pt x="5159" y="618"/>
                    </a:cubicBezTo>
                    <a:cubicBezTo>
                      <a:pt x="5200" y="597"/>
                      <a:pt x="5220" y="577"/>
                      <a:pt x="5261" y="557"/>
                    </a:cubicBezTo>
                    <a:lnTo>
                      <a:pt x="5286" y="577"/>
                    </a:lnTo>
                    <a:cubicBezTo>
                      <a:pt x="5307" y="597"/>
                      <a:pt x="5327" y="618"/>
                      <a:pt x="5348" y="638"/>
                    </a:cubicBezTo>
                    <a:cubicBezTo>
                      <a:pt x="5360" y="666"/>
                      <a:pt x="5382" y="684"/>
                      <a:pt x="5406" y="684"/>
                    </a:cubicBezTo>
                    <a:cubicBezTo>
                      <a:pt x="5422" y="684"/>
                      <a:pt x="5438" y="677"/>
                      <a:pt x="5455" y="659"/>
                    </a:cubicBezTo>
                    <a:cubicBezTo>
                      <a:pt x="5495" y="638"/>
                      <a:pt x="5516" y="597"/>
                      <a:pt x="5495" y="557"/>
                    </a:cubicBezTo>
                    <a:cubicBezTo>
                      <a:pt x="5475" y="511"/>
                      <a:pt x="5434" y="491"/>
                      <a:pt x="5414" y="450"/>
                    </a:cubicBezTo>
                    <a:cubicBezTo>
                      <a:pt x="5455" y="429"/>
                      <a:pt x="5495" y="384"/>
                      <a:pt x="5541" y="363"/>
                    </a:cubicBezTo>
                    <a:cubicBezTo>
                      <a:pt x="5582" y="404"/>
                      <a:pt x="5602" y="429"/>
                      <a:pt x="5623" y="491"/>
                    </a:cubicBezTo>
                    <a:cubicBezTo>
                      <a:pt x="5637" y="520"/>
                      <a:pt x="5665" y="541"/>
                      <a:pt x="5695" y="541"/>
                    </a:cubicBezTo>
                    <a:cubicBezTo>
                      <a:pt x="5707" y="541"/>
                      <a:pt x="5718" y="538"/>
                      <a:pt x="5730" y="531"/>
                    </a:cubicBezTo>
                    <a:cubicBezTo>
                      <a:pt x="5770" y="531"/>
                      <a:pt x="5796" y="470"/>
                      <a:pt x="5796" y="429"/>
                    </a:cubicBezTo>
                    <a:cubicBezTo>
                      <a:pt x="5750" y="384"/>
                      <a:pt x="5730" y="322"/>
                      <a:pt x="5689" y="277"/>
                    </a:cubicBezTo>
                    <a:cubicBezTo>
                      <a:pt x="5730" y="256"/>
                      <a:pt x="5750" y="216"/>
                      <a:pt x="5796" y="195"/>
                    </a:cubicBezTo>
                    <a:close/>
                    <a:moveTo>
                      <a:pt x="5819" y="0"/>
                    </a:moveTo>
                    <a:cubicBezTo>
                      <a:pt x="5804" y="0"/>
                      <a:pt x="5787" y="7"/>
                      <a:pt x="5770" y="22"/>
                    </a:cubicBezTo>
                    <a:cubicBezTo>
                      <a:pt x="4879" y="577"/>
                      <a:pt x="4013" y="1214"/>
                      <a:pt x="3183" y="1850"/>
                    </a:cubicBezTo>
                    <a:cubicBezTo>
                      <a:pt x="3163" y="1850"/>
                      <a:pt x="3143" y="1871"/>
                      <a:pt x="3143" y="1891"/>
                    </a:cubicBezTo>
                    <a:cubicBezTo>
                      <a:pt x="2995" y="1998"/>
                      <a:pt x="2868" y="2085"/>
                      <a:pt x="2715" y="2186"/>
                    </a:cubicBezTo>
                    <a:cubicBezTo>
                      <a:pt x="1803" y="2889"/>
                      <a:pt x="851" y="3566"/>
                      <a:pt x="41" y="4376"/>
                    </a:cubicBezTo>
                    <a:cubicBezTo>
                      <a:pt x="0" y="4437"/>
                      <a:pt x="41" y="4524"/>
                      <a:pt x="107" y="4524"/>
                    </a:cubicBezTo>
                    <a:cubicBezTo>
                      <a:pt x="421" y="4546"/>
                      <a:pt x="736" y="4555"/>
                      <a:pt x="1054" y="4555"/>
                    </a:cubicBezTo>
                    <a:cubicBezTo>
                      <a:pt x="2285" y="4555"/>
                      <a:pt x="3542" y="4415"/>
                      <a:pt x="4777" y="4330"/>
                    </a:cubicBezTo>
                    <a:cubicBezTo>
                      <a:pt x="6005" y="4249"/>
                      <a:pt x="7237" y="4162"/>
                      <a:pt x="8469" y="4076"/>
                    </a:cubicBezTo>
                    <a:lnTo>
                      <a:pt x="8490" y="4076"/>
                    </a:lnTo>
                    <a:lnTo>
                      <a:pt x="8490" y="4055"/>
                    </a:lnTo>
                    <a:cubicBezTo>
                      <a:pt x="8530" y="4035"/>
                      <a:pt x="8551" y="4015"/>
                      <a:pt x="8530" y="3969"/>
                    </a:cubicBezTo>
                    <a:cubicBezTo>
                      <a:pt x="8087" y="2466"/>
                      <a:pt x="6835" y="1254"/>
                      <a:pt x="5877" y="47"/>
                    </a:cubicBezTo>
                    <a:cubicBezTo>
                      <a:pt x="5864" y="19"/>
                      <a:pt x="5844" y="0"/>
                      <a:pt x="5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4619216" y="311557"/>
                <a:ext cx="344244" cy="173909"/>
              </a:xfrm>
              <a:custGeom>
                <a:avLst/>
                <a:gdLst/>
                <a:ahLst/>
                <a:cxnLst/>
                <a:rect l="l" t="t" r="r" b="b"/>
                <a:pathLst>
                  <a:path w="4430" h="2238" extrusionOk="0">
                    <a:moveTo>
                      <a:pt x="2901" y="197"/>
                    </a:moveTo>
                    <a:cubicBezTo>
                      <a:pt x="3217" y="834"/>
                      <a:pt x="3767" y="1282"/>
                      <a:pt x="4149" y="1873"/>
                    </a:cubicBezTo>
                    <a:cubicBezTo>
                      <a:pt x="3776" y="1807"/>
                      <a:pt x="3391" y="1781"/>
                      <a:pt x="3001" y="1781"/>
                    </a:cubicBezTo>
                    <a:cubicBezTo>
                      <a:pt x="2147" y="1781"/>
                      <a:pt x="1268" y="1907"/>
                      <a:pt x="437" y="2026"/>
                    </a:cubicBezTo>
                    <a:cubicBezTo>
                      <a:pt x="1246" y="1409"/>
                      <a:pt x="2071" y="793"/>
                      <a:pt x="2901" y="197"/>
                    </a:cubicBezTo>
                    <a:close/>
                    <a:moveTo>
                      <a:pt x="2940" y="1"/>
                    </a:moveTo>
                    <a:cubicBezTo>
                      <a:pt x="2927" y="1"/>
                      <a:pt x="2913" y="3"/>
                      <a:pt x="2901" y="9"/>
                    </a:cubicBezTo>
                    <a:cubicBezTo>
                      <a:pt x="1944" y="686"/>
                      <a:pt x="992" y="1389"/>
                      <a:pt x="55" y="2107"/>
                    </a:cubicBezTo>
                    <a:cubicBezTo>
                      <a:pt x="0" y="2166"/>
                      <a:pt x="59" y="2238"/>
                      <a:pt x="120" y="2238"/>
                    </a:cubicBezTo>
                    <a:cubicBezTo>
                      <a:pt x="127" y="2238"/>
                      <a:pt x="134" y="2237"/>
                      <a:pt x="141" y="2234"/>
                    </a:cubicBezTo>
                    <a:cubicBezTo>
                      <a:pt x="1054" y="2106"/>
                      <a:pt x="2048" y="1946"/>
                      <a:pt x="3014" y="1946"/>
                    </a:cubicBezTo>
                    <a:cubicBezTo>
                      <a:pt x="3460" y="1946"/>
                      <a:pt x="3899" y="1980"/>
                      <a:pt x="4322" y="2066"/>
                    </a:cubicBezTo>
                    <a:lnTo>
                      <a:pt x="4363" y="2066"/>
                    </a:lnTo>
                    <a:cubicBezTo>
                      <a:pt x="4404" y="2046"/>
                      <a:pt x="4429" y="2000"/>
                      <a:pt x="4429" y="1959"/>
                    </a:cubicBezTo>
                    <a:cubicBezTo>
                      <a:pt x="4429" y="1939"/>
                      <a:pt x="4404" y="1939"/>
                      <a:pt x="4404" y="1919"/>
                    </a:cubicBezTo>
                    <a:cubicBezTo>
                      <a:pt x="3981" y="1236"/>
                      <a:pt x="3344" y="773"/>
                      <a:pt x="3003" y="29"/>
                    </a:cubicBezTo>
                    <a:cubicBezTo>
                      <a:pt x="3003" y="15"/>
                      <a:pt x="2973" y="1"/>
                      <a:pt x="2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 name="Google Shape;901;p20"/>
            <p:cNvSpPr/>
            <p:nvPr/>
          </p:nvSpPr>
          <p:spPr>
            <a:xfrm flipH="1">
              <a:off x="4947106" y="2565312"/>
              <a:ext cx="14764" cy="78"/>
            </a:xfrm>
            <a:custGeom>
              <a:avLst/>
              <a:gdLst/>
              <a:ahLst/>
              <a:cxnLst/>
              <a:rect l="l" t="t" r="r" b="b"/>
              <a:pathLst>
                <a:path w="190" h="1" extrusionOk="0">
                  <a:moveTo>
                    <a:pt x="189" y="1"/>
                  </a:moveTo>
                  <a:lnTo>
                    <a:pt x="87" y="1"/>
                  </a:lnTo>
                  <a:lnTo>
                    <a:pt x="1" y="1"/>
                  </a:ln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flipH="1">
              <a:off x="5239836" y="4654461"/>
              <a:ext cx="67761" cy="52686"/>
            </a:xfrm>
            <a:custGeom>
              <a:avLst/>
              <a:gdLst/>
              <a:ahLst/>
              <a:cxnLst/>
              <a:rect l="l" t="t" r="r" b="b"/>
              <a:pathLst>
                <a:path w="872" h="678" extrusionOk="0">
                  <a:moveTo>
                    <a:pt x="429" y="1"/>
                  </a:moveTo>
                  <a:cubicBezTo>
                    <a:pt x="1" y="1"/>
                    <a:pt x="1" y="678"/>
                    <a:pt x="429" y="678"/>
                  </a:cubicBezTo>
                  <a:cubicBezTo>
                    <a:pt x="872" y="678"/>
                    <a:pt x="872"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20"/>
            <p:cNvGrpSpPr/>
            <p:nvPr/>
          </p:nvGrpSpPr>
          <p:grpSpPr>
            <a:xfrm>
              <a:off x="7979329" y="4024121"/>
              <a:ext cx="682738" cy="520875"/>
              <a:chOff x="7979329" y="4024121"/>
              <a:chExt cx="682738" cy="520875"/>
            </a:xfrm>
          </p:grpSpPr>
          <p:sp>
            <p:nvSpPr>
              <p:cNvPr id="904" name="Google Shape;904;p20"/>
              <p:cNvSpPr/>
              <p:nvPr/>
            </p:nvSpPr>
            <p:spPr>
              <a:xfrm flipH="1">
                <a:off x="8226672" y="4538624"/>
                <a:ext cx="43205" cy="6372"/>
              </a:xfrm>
              <a:custGeom>
                <a:avLst/>
                <a:gdLst/>
                <a:ahLst/>
                <a:cxnLst/>
                <a:rect l="l" t="t" r="r" b="b"/>
                <a:pathLst>
                  <a:path w="556" h="82" extrusionOk="0">
                    <a:moveTo>
                      <a:pt x="530" y="0"/>
                    </a:moveTo>
                    <a:cubicBezTo>
                      <a:pt x="362" y="41"/>
                      <a:pt x="174" y="61"/>
                      <a:pt x="1" y="61"/>
                    </a:cubicBezTo>
                    <a:lnTo>
                      <a:pt x="1" y="82"/>
                    </a:lnTo>
                    <a:lnTo>
                      <a:pt x="556" y="82"/>
                    </a:lnTo>
                    <a:cubicBezTo>
                      <a:pt x="530" y="61"/>
                      <a:pt x="530" y="21"/>
                      <a:pt x="5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flipH="1">
                <a:off x="8404778" y="4513680"/>
                <a:ext cx="11889" cy="15075"/>
              </a:xfrm>
              <a:custGeom>
                <a:avLst/>
                <a:gdLst/>
                <a:ahLst/>
                <a:cxnLst/>
                <a:rect l="l" t="t" r="r" b="b"/>
                <a:pathLst>
                  <a:path w="153" h="194" extrusionOk="0">
                    <a:moveTo>
                      <a:pt x="87" y="0"/>
                    </a:moveTo>
                    <a:cubicBezTo>
                      <a:pt x="66" y="41"/>
                      <a:pt x="66" y="87"/>
                      <a:pt x="66" y="107"/>
                    </a:cubicBezTo>
                    <a:cubicBezTo>
                      <a:pt x="46" y="128"/>
                      <a:pt x="26" y="148"/>
                      <a:pt x="0" y="168"/>
                    </a:cubicBezTo>
                    <a:cubicBezTo>
                      <a:pt x="46" y="168"/>
                      <a:pt x="107" y="168"/>
                      <a:pt x="153" y="194"/>
                    </a:cubicBezTo>
                    <a:lnTo>
                      <a:pt x="153" y="41"/>
                    </a:lnTo>
                    <a:cubicBezTo>
                      <a:pt x="127" y="21"/>
                      <a:pt x="107" y="21"/>
                      <a:pt x="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flipH="1">
                <a:off x="8301038" y="4516866"/>
                <a:ext cx="90685" cy="24944"/>
              </a:xfrm>
              <a:custGeom>
                <a:avLst/>
                <a:gdLst/>
                <a:ahLst/>
                <a:cxnLst/>
                <a:rect l="l" t="t" r="r" b="b"/>
                <a:pathLst>
                  <a:path w="1167" h="321" extrusionOk="0">
                    <a:moveTo>
                      <a:pt x="825" y="0"/>
                    </a:moveTo>
                    <a:cubicBezTo>
                      <a:pt x="744" y="0"/>
                      <a:pt x="637" y="0"/>
                      <a:pt x="550" y="26"/>
                    </a:cubicBezTo>
                    <a:lnTo>
                      <a:pt x="550" y="46"/>
                    </a:lnTo>
                    <a:cubicBezTo>
                      <a:pt x="550" y="87"/>
                      <a:pt x="509" y="127"/>
                      <a:pt x="469" y="127"/>
                    </a:cubicBezTo>
                    <a:cubicBezTo>
                      <a:pt x="316" y="107"/>
                      <a:pt x="148" y="87"/>
                      <a:pt x="0" y="46"/>
                    </a:cubicBezTo>
                    <a:lnTo>
                      <a:pt x="0" y="173"/>
                    </a:lnTo>
                    <a:cubicBezTo>
                      <a:pt x="214" y="194"/>
                      <a:pt x="402" y="234"/>
                      <a:pt x="616" y="255"/>
                    </a:cubicBezTo>
                    <a:cubicBezTo>
                      <a:pt x="805" y="280"/>
                      <a:pt x="978" y="301"/>
                      <a:pt x="1166" y="321"/>
                    </a:cubicBezTo>
                    <a:cubicBezTo>
                      <a:pt x="1019" y="301"/>
                      <a:pt x="891" y="234"/>
                      <a:pt x="825" y="107"/>
                    </a:cubicBezTo>
                    <a:cubicBezTo>
                      <a:pt x="805" y="66"/>
                      <a:pt x="805" y="46"/>
                      <a:pt x="8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7" name="Google Shape;907;p20"/>
              <p:cNvGrpSpPr/>
              <p:nvPr/>
            </p:nvGrpSpPr>
            <p:grpSpPr>
              <a:xfrm>
                <a:off x="7979329" y="4024121"/>
                <a:ext cx="682738" cy="520874"/>
                <a:chOff x="7979329" y="4024121"/>
                <a:chExt cx="682738" cy="520874"/>
              </a:xfrm>
            </p:grpSpPr>
            <p:sp>
              <p:nvSpPr>
                <p:cNvPr id="908" name="Google Shape;908;p20"/>
                <p:cNvSpPr/>
                <p:nvPr/>
              </p:nvSpPr>
              <p:spPr>
                <a:xfrm flipH="1">
                  <a:off x="8456220" y="4037176"/>
                  <a:ext cx="11501" cy="131870"/>
                </a:xfrm>
                <a:custGeom>
                  <a:avLst/>
                  <a:gdLst/>
                  <a:ahLst/>
                  <a:cxnLst/>
                  <a:rect l="l" t="t" r="r" b="b"/>
                  <a:pathLst>
                    <a:path w="148" h="1697" extrusionOk="0">
                      <a:moveTo>
                        <a:pt x="107" y="1"/>
                      </a:moveTo>
                      <a:cubicBezTo>
                        <a:pt x="87" y="42"/>
                        <a:pt x="66" y="87"/>
                        <a:pt x="66" y="128"/>
                      </a:cubicBezTo>
                      <a:cubicBezTo>
                        <a:pt x="21" y="658"/>
                        <a:pt x="46" y="1187"/>
                        <a:pt x="0" y="1697"/>
                      </a:cubicBezTo>
                      <a:cubicBezTo>
                        <a:pt x="46" y="1697"/>
                        <a:pt x="87" y="1676"/>
                        <a:pt x="128" y="1656"/>
                      </a:cubicBezTo>
                      <a:cubicBezTo>
                        <a:pt x="148" y="1106"/>
                        <a:pt x="148" y="55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20"/>
                <p:cNvGrpSpPr/>
                <p:nvPr/>
              </p:nvGrpSpPr>
              <p:grpSpPr>
                <a:xfrm>
                  <a:off x="7979329" y="4024121"/>
                  <a:ext cx="682738" cy="520874"/>
                  <a:chOff x="7979329" y="4024121"/>
                  <a:chExt cx="682738" cy="520874"/>
                </a:xfrm>
              </p:grpSpPr>
              <p:sp>
                <p:nvSpPr>
                  <p:cNvPr id="910" name="Google Shape;910;p20"/>
                  <p:cNvSpPr/>
                  <p:nvPr/>
                </p:nvSpPr>
                <p:spPr>
                  <a:xfrm flipH="1">
                    <a:off x="7979329" y="4254835"/>
                    <a:ext cx="235920" cy="290160"/>
                  </a:xfrm>
                  <a:custGeom>
                    <a:avLst/>
                    <a:gdLst/>
                    <a:ahLst/>
                    <a:cxnLst/>
                    <a:rect l="l" t="t" r="r" b="b"/>
                    <a:pathLst>
                      <a:path w="3036" h="3734" extrusionOk="0">
                        <a:moveTo>
                          <a:pt x="550" y="1"/>
                        </a:moveTo>
                        <a:cubicBezTo>
                          <a:pt x="571" y="128"/>
                          <a:pt x="591" y="235"/>
                          <a:pt x="616" y="342"/>
                        </a:cubicBezTo>
                        <a:cubicBezTo>
                          <a:pt x="871" y="851"/>
                          <a:pt x="1126" y="1335"/>
                          <a:pt x="1441" y="1804"/>
                        </a:cubicBezTo>
                        <a:cubicBezTo>
                          <a:pt x="1803" y="2333"/>
                          <a:pt x="2373" y="2654"/>
                          <a:pt x="2842" y="3097"/>
                        </a:cubicBezTo>
                        <a:cubicBezTo>
                          <a:pt x="2883" y="3117"/>
                          <a:pt x="2862" y="3163"/>
                          <a:pt x="2842" y="3204"/>
                        </a:cubicBezTo>
                        <a:cubicBezTo>
                          <a:pt x="2862" y="3245"/>
                          <a:pt x="2862" y="3311"/>
                          <a:pt x="2801" y="3331"/>
                        </a:cubicBezTo>
                        <a:cubicBezTo>
                          <a:pt x="2333" y="3438"/>
                          <a:pt x="1864" y="3398"/>
                          <a:pt x="1421" y="3525"/>
                        </a:cubicBezTo>
                        <a:cubicBezTo>
                          <a:pt x="1409" y="3531"/>
                          <a:pt x="1399" y="3533"/>
                          <a:pt x="1390" y="3533"/>
                        </a:cubicBezTo>
                        <a:cubicBezTo>
                          <a:pt x="1366" y="3533"/>
                          <a:pt x="1349" y="3518"/>
                          <a:pt x="1335" y="3499"/>
                        </a:cubicBezTo>
                        <a:cubicBezTo>
                          <a:pt x="1228" y="3398"/>
                          <a:pt x="1126" y="3270"/>
                          <a:pt x="1039" y="3143"/>
                        </a:cubicBezTo>
                        <a:cubicBezTo>
                          <a:pt x="932" y="3163"/>
                          <a:pt x="825" y="3184"/>
                          <a:pt x="744" y="3184"/>
                        </a:cubicBezTo>
                        <a:cubicBezTo>
                          <a:pt x="744" y="3204"/>
                          <a:pt x="764" y="3245"/>
                          <a:pt x="764" y="3270"/>
                        </a:cubicBezTo>
                        <a:cubicBezTo>
                          <a:pt x="785" y="3311"/>
                          <a:pt x="744" y="3372"/>
                          <a:pt x="698" y="3372"/>
                        </a:cubicBezTo>
                        <a:cubicBezTo>
                          <a:pt x="489" y="3398"/>
                          <a:pt x="275" y="3418"/>
                          <a:pt x="82" y="3438"/>
                        </a:cubicBezTo>
                        <a:cubicBezTo>
                          <a:pt x="82" y="3438"/>
                          <a:pt x="82" y="3459"/>
                          <a:pt x="107" y="3479"/>
                        </a:cubicBezTo>
                        <a:cubicBezTo>
                          <a:pt x="128" y="3525"/>
                          <a:pt x="107" y="3586"/>
                          <a:pt x="41" y="3606"/>
                        </a:cubicBezTo>
                        <a:lnTo>
                          <a:pt x="0" y="3606"/>
                        </a:lnTo>
                        <a:lnTo>
                          <a:pt x="0" y="3734"/>
                        </a:lnTo>
                        <a:cubicBezTo>
                          <a:pt x="443" y="3734"/>
                          <a:pt x="891" y="3693"/>
                          <a:pt x="1335" y="3627"/>
                        </a:cubicBezTo>
                        <a:cubicBezTo>
                          <a:pt x="1783" y="3627"/>
                          <a:pt x="2246" y="3586"/>
                          <a:pt x="2674" y="3459"/>
                        </a:cubicBezTo>
                        <a:cubicBezTo>
                          <a:pt x="2929" y="3418"/>
                          <a:pt x="3035" y="3077"/>
                          <a:pt x="2842" y="2909"/>
                        </a:cubicBezTo>
                        <a:cubicBezTo>
                          <a:pt x="2037" y="2206"/>
                          <a:pt x="1441" y="1335"/>
                          <a:pt x="825" y="510"/>
                        </a:cubicBezTo>
                        <a:cubicBezTo>
                          <a:pt x="718" y="342"/>
                          <a:pt x="616" y="189"/>
                          <a:pt x="5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flipH="1">
                    <a:off x="8005827" y="4024121"/>
                    <a:ext cx="618629" cy="507197"/>
                  </a:xfrm>
                  <a:custGeom>
                    <a:avLst/>
                    <a:gdLst/>
                    <a:ahLst/>
                    <a:cxnLst/>
                    <a:rect l="l" t="t" r="r" b="b"/>
                    <a:pathLst>
                      <a:path w="7961" h="6527" extrusionOk="0">
                        <a:moveTo>
                          <a:pt x="2796" y="2034"/>
                        </a:moveTo>
                        <a:cubicBezTo>
                          <a:pt x="2836" y="2034"/>
                          <a:pt x="2878" y="2056"/>
                          <a:pt x="2888" y="2099"/>
                        </a:cubicBezTo>
                        <a:cubicBezTo>
                          <a:pt x="2888" y="2099"/>
                          <a:pt x="2908" y="2099"/>
                          <a:pt x="2929" y="2119"/>
                        </a:cubicBezTo>
                        <a:cubicBezTo>
                          <a:pt x="3122" y="2394"/>
                          <a:pt x="3545" y="2440"/>
                          <a:pt x="3866" y="2440"/>
                        </a:cubicBezTo>
                        <a:cubicBezTo>
                          <a:pt x="4161" y="2440"/>
                          <a:pt x="4543" y="2420"/>
                          <a:pt x="4757" y="2206"/>
                        </a:cubicBezTo>
                        <a:cubicBezTo>
                          <a:pt x="4771" y="2192"/>
                          <a:pt x="4792" y="2185"/>
                          <a:pt x="4813" y="2185"/>
                        </a:cubicBezTo>
                        <a:cubicBezTo>
                          <a:pt x="4851" y="2185"/>
                          <a:pt x="4892" y="2207"/>
                          <a:pt x="4905" y="2247"/>
                        </a:cubicBezTo>
                        <a:cubicBezTo>
                          <a:pt x="4925" y="2481"/>
                          <a:pt x="4966" y="2715"/>
                          <a:pt x="5032" y="2970"/>
                        </a:cubicBezTo>
                        <a:cubicBezTo>
                          <a:pt x="5073" y="2990"/>
                          <a:pt x="5073" y="3077"/>
                          <a:pt x="5012" y="3097"/>
                        </a:cubicBezTo>
                        <a:cubicBezTo>
                          <a:pt x="4630" y="3245"/>
                          <a:pt x="4226" y="3345"/>
                          <a:pt x="3828" y="3345"/>
                        </a:cubicBezTo>
                        <a:cubicBezTo>
                          <a:pt x="3429" y="3345"/>
                          <a:pt x="3036" y="3245"/>
                          <a:pt x="2674" y="2990"/>
                        </a:cubicBezTo>
                        <a:cubicBezTo>
                          <a:pt x="2654" y="2970"/>
                          <a:pt x="2633" y="2949"/>
                          <a:pt x="2654" y="2929"/>
                        </a:cubicBezTo>
                        <a:cubicBezTo>
                          <a:pt x="2654" y="2649"/>
                          <a:pt x="2700" y="2374"/>
                          <a:pt x="2720" y="2099"/>
                        </a:cubicBezTo>
                        <a:cubicBezTo>
                          <a:pt x="2720" y="2056"/>
                          <a:pt x="2757" y="2034"/>
                          <a:pt x="2796" y="2034"/>
                        </a:cubicBezTo>
                        <a:close/>
                        <a:moveTo>
                          <a:pt x="2633" y="1"/>
                        </a:moveTo>
                        <a:cubicBezTo>
                          <a:pt x="2506" y="21"/>
                          <a:pt x="2399" y="62"/>
                          <a:pt x="2292" y="103"/>
                        </a:cubicBezTo>
                        <a:lnTo>
                          <a:pt x="2272" y="103"/>
                        </a:lnTo>
                        <a:cubicBezTo>
                          <a:pt x="2292" y="128"/>
                          <a:pt x="2292" y="169"/>
                          <a:pt x="2318" y="210"/>
                        </a:cubicBezTo>
                        <a:cubicBezTo>
                          <a:pt x="2318" y="230"/>
                          <a:pt x="2318" y="255"/>
                          <a:pt x="2292" y="276"/>
                        </a:cubicBezTo>
                        <a:cubicBezTo>
                          <a:pt x="2338" y="785"/>
                          <a:pt x="2338" y="1315"/>
                          <a:pt x="2318" y="1824"/>
                        </a:cubicBezTo>
                        <a:cubicBezTo>
                          <a:pt x="2338" y="1844"/>
                          <a:pt x="2338" y="1885"/>
                          <a:pt x="2318" y="1911"/>
                        </a:cubicBezTo>
                        <a:cubicBezTo>
                          <a:pt x="2318" y="2226"/>
                          <a:pt x="2318" y="2547"/>
                          <a:pt x="2338" y="2883"/>
                        </a:cubicBezTo>
                        <a:lnTo>
                          <a:pt x="2318" y="2904"/>
                        </a:lnTo>
                        <a:lnTo>
                          <a:pt x="2318" y="2929"/>
                        </a:lnTo>
                        <a:cubicBezTo>
                          <a:pt x="2145" y="3520"/>
                          <a:pt x="1681" y="4075"/>
                          <a:pt x="1274" y="4538"/>
                        </a:cubicBezTo>
                        <a:cubicBezTo>
                          <a:pt x="917" y="4966"/>
                          <a:pt x="489" y="5450"/>
                          <a:pt x="1" y="5771"/>
                        </a:cubicBezTo>
                        <a:cubicBezTo>
                          <a:pt x="214" y="5811"/>
                          <a:pt x="408" y="5878"/>
                          <a:pt x="617" y="5959"/>
                        </a:cubicBezTo>
                        <a:cubicBezTo>
                          <a:pt x="810" y="5664"/>
                          <a:pt x="1065" y="5409"/>
                          <a:pt x="1299" y="5155"/>
                        </a:cubicBezTo>
                        <a:cubicBezTo>
                          <a:pt x="1318" y="5134"/>
                          <a:pt x="1339" y="5126"/>
                          <a:pt x="1358" y="5126"/>
                        </a:cubicBezTo>
                        <a:cubicBezTo>
                          <a:pt x="1422" y="5126"/>
                          <a:pt x="1473" y="5216"/>
                          <a:pt x="1426" y="5282"/>
                        </a:cubicBezTo>
                        <a:cubicBezTo>
                          <a:pt x="1213" y="5496"/>
                          <a:pt x="1019" y="5684"/>
                          <a:pt x="851" y="5918"/>
                        </a:cubicBezTo>
                        <a:cubicBezTo>
                          <a:pt x="1065" y="6046"/>
                          <a:pt x="1299" y="6132"/>
                          <a:pt x="1528" y="6173"/>
                        </a:cubicBezTo>
                        <a:cubicBezTo>
                          <a:pt x="1763" y="5791"/>
                          <a:pt x="1849" y="5368"/>
                          <a:pt x="1910" y="4941"/>
                        </a:cubicBezTo>
                        <a:cubicBezTo>
                          <a:pt x="1910" y="4893"/>
                          <a:pt x="1949" y="4867"/>
                          <a:pt x="1990" y="4867"/>
                        </a:cubicBezTo>
                        <a:cubicBezTo>
                          <a:pt x="2035" y="4867"/>
                          <a:pt x="2083" y="4899"/>
                          <a:pt x="2083" y="4966"/>
                        </a:cubicBezTo>
                        <a:cubicBezTo>
                          <a:pt x="2017" y="5368"/>
                          <a:pt x="1936" y="5791"/>
                          <a:pt x="1742" y="6153"/>
                        </a:cubicBezTo>
                        <a:cubicBezTo>
                          <a:pt x="2017" y="6153"/>
                          <a:pt x="2318" y="6214"/>
                          <a:pt x="2593" y="6280"/>
                        </a:cubicBezTo>
                        <a:cubicBezTo>
                          <a:pt x="2633" y="6005"/>
                          <a:pt x="2633" y="5730"/>
                          <a:pt x="2633" y="5430"/>
                        </a:cubicBezTo>
                        <a:cubicBezTo>
                          <a:pt x="2633" y="5378"/>
                          <a:pt x="2672" y="5352"/>
                          <a:pt x="2712" y="5352"/>
                        </a:cubicBezTo>
                        <a:cubicBezTo>
                          <a:pt x="2756" y="5352"/>
                          <a:pt x="2801" y="5383"/>
                          <a:pt x="2801" y="5450"/>
                        </a:cubicBezTo>
                        <a:cubicBezTo>
                          <a:pt x="2801" y="5684"/>
                          <a:pt x="2801" y="5918"/>
                          <a:pt x="2781" y="6132"/>
                        </a:cubicBezTo>
                        <a:lnTo>
                          <a:pt x="2781" y="6153"/>
                        </a:lnTo>
                        <a:cubicBezTo>
                          <a:pt x="2975" y="6214"/>
                          <a:pt x="3163" y="6260"/>
                          <a:pt x="3377" y="6280"/>
                        </a:cubicBezTo>
                        <a:cubicBezTo>
                          <a:pt x="3336" y="5771"/>
                          <a:pt x="3290" y="5261"/>
                          <a:pt x="3311" y="4752"/>
                        </a:cubicBezTo>
                        <a:cubicBezTo>
                          <a:pt x="3323" y="4699"/>
                          <a:pt x="3372" y="4672"/>
                          <a:pt x="3415" y="4672"/>
                        </a:cubicBezTo>
                        <a:cubicBezTo>
                          <a:pt x="3457" y="4672"/>
                          <a:pt x="3494" y="4699"/>
                          <a:pt x="3484" y="4752"/>
                        </a:cubicBezTo>
                        <a:cubicBezTo>
                          <a:pt x="3484" y="5241"/>
                          <a:pt x="3504" y="5730"/>
                          <a:pt x="3545" y="6193"/>
                        </a:cubicBezTo>
                        <a:cubicBezTo>
                          <a:pt x="3617" y="6185"/>
                          <a:pt x="3691" y="6180"/>
                          <a:pt x="3765" y="6180"/>
                        </a:cubicBezTo>
                        <a:cubicBezTo>
                          <a:pt x="3871" y="6180"/>
                          <a:pt x="3976" y="6190"/>
                          <a:pt x="4075" y="6214"/>
                        </a:cubicBezTo>
                        <a:cubicBezTo>
                          <a:pt x="4014" y="5791"/>
                          <a:pt x="3800" y="5368"/>
                          <a:pt x="3866" y="4920"/>
                        </a:cubicBezTo>
                        <a:cubicBezTo>
                          <a:pt x="3875" y="4873"/>
                          <a:pt x="3913" y="4851"/>
                          <a:pt x="3951" y="4851"/>
                        </a:cubicBezTo>
                        <a:cubicBezTo>
                          <a:pt x="3999" y="4851"/>
                          <a:pt x="4045" y="4884"/>
                          <a:pt x="4034" y="4941"/>
                        </a:cubicBezTo>
                        <a:cubicBezTo>
                          <a:pt x="3973" y="5409"/>
                          <a:pt x="4202" y="5832"/>
                          <a:pt x="4268" y="6300"/>
                        </a:cubicBezTo>
                        <a:cubicBezTo>
                          <a:pt x="4285" y="6355"/>
                          <a:pt x="4246" y="6392"/>
                          <a:pt x="4195" y="6392"/>
                        </a:cubicBezTo>
                        <a:cubicBezTo>
                          <a:pt x="4184" y="6392"/>
                          <a:pt x="4173" y="6391"/>
                          <a:pt x="4161" y="6387"/>
                        </a:cubicBezTo>
                        <a:cubicBezTo>
                          <a:pt x="4100" y="6387"/>
                          <a:pt x="4034" y="6367"/>
                          <a:pt x="3973" y="6367"/>
                        </a:cubicBezTo>
                        <a:cubicBezTo>
                          <a:pt x="4043" y="6496"/>
                          <a:pt x="4236" y="6527"/>
                          <a:pt x="4406" y="6527"/>
                        </a:cubicBezTo>
                        <a:cubicBezTo>
                          <a:pt x="4483" y="6527"/>
                          <a:pt x="4555" y="6521"/>
                          <a:pt x="4609" y="6514"/>
                        </a:cubicBezTo>
                        <a:cubicBezTo>
                          <a:pt x="4777" y="6494"/>
                          <a:pt x="4925" y="6468"/>
                          <a:pt x="5093" y="6448"/>
                        </a:cubicBezTo>
                        <a:lnTo>
                          <a:pt x="5093" y="6341"/>
                        </a:lnTo>
                        <a:lnTo>
                          <a:pt x="5093" y="6300"/>
                        </a:lnTo>
                        <a:cubicBezTo>
                          <a:pt x="4925" y="5918"/>
                          <a:pt x="4777" y="5557"/>
                          <a:pt x="4670" y="5155"/>
                        </a:cubicBezTo>
                        <a:cubicBezTo>
                          <a:pt x="4658" y="5091"/>
                          <a:pt x="4712" y="5051"/>
                          <a:pt x="4763" y="5051"/>
                        </a:cubicBezTo>
                        <a:cubicBezTo>
                          <a:pt x="4797" y="5051"/>
                          <a:pt x="4830" y="5070"/>
                          <a:pt x="4839" y="5114"/>
                        </a:cubicBezTo>
                        <a:cubicBezTo>
                          <a:pt x="4925" y="5516"/>
                          <a:pt x="5093" y="5878"/>
                          <a:pt x="5266" y="6239"/>
                        </a:cubicBezTo>
                        <a:cubicBezTo>
                          <a:pt x="5455" y="6214"/>
                          <a:pt x="5648" y="6193"/>
                          <a:pt x="5837" y="6173"/>
                        </a:cubicBezTo>
                        <a:cubicBezTo>
                          <a:pt x="5709" y="5771"/>
                          <a:pt x="5455" y="5409"/>
                          <a:pt x="5307" y="5007"/>
                        </a:cubicBezTo>
                        <a:cubicBezTo>
                          <a:pt x="5285" y="4948"/>
                          <a:pt x="5325" y="4916"/>
                          <a:pt x="5373" y="4916"/>
                        </a:cubicBezTo>
                        <a:cubicBezTo>
                          <a:pt x="5412" y="4916"/>
                          <a:pt x="5457" y="4938"/>
                          <a:pt x="5475" y="4986"/>
                        </a:cubicBezTo>
                        <a:cubicBezTo>
                          <a:pt x="5602" y="5323"/>
                          <a:pt x="5796" y="5643"/>
                          <a:pt x="5944" y="6005"/>
                        </a:cubicBezTo>
                        <a:cubicBezTo>
                          <a:pt x="5964" y="5985"/>
                          <a:pt x="5984" y="5985"/>
                          <a:pt x="5984" y="5985"/>
                        </a:cubicBezTo>
                        <a:cubicBezTo>
                          <a:pt x="6178" y="5985"/>
                          <a:pt x="6346" y="5939"/>
                          <a:pt x="6519" y="5878"/>
                        </a:cubicBezTo>
                        <a:cubicBezTo>
                          <a:pt x="6285" y="5475"/>
                          <a:pt x="6112" y="5048"/>
                          <a:pt x="5923" y="4625"/>
                        </a:cubicBezTo>
                        <a:cubicBezTo>
                          <a:pt x="5879" y="4567"/>
                          <a:pt x="5933" y="4511"/>
                          <a:pt x="5991" y="4511"/>
                        </a:cubicBezTo>
                        <a:cubicBezTo>
                          <a:pt x="6020" y="4511"/>
                          <a:pt x="6051" y="4525"/>
                          <a:pt x="6071" y="4559"/>
                        </a:cubicBezTo>
                        <a:cubicBezTo>
                          <a:pt x="6285" y="5007"/>
                          <a:pt x="6453" y="5475"/>
                          <a:pt x="6728" y="5898"/>
                        </a:cubicBezTo>
                        <a:cubicBezTo>
                          <a:pt x="6748" y="5939"/>
                          <a:pt x="6707" y="6005"/>
                          <a:pt x="6667" y="6005"/>
                        </a:cubicBezTo>
                        <a:cubicBezTo>
                          <a:pt x="6601" y="6025"/>
                          <a:pt x="6539" y="6046"/>
                          <a:pt x="6473" y="6066"/>
                        </a:cubicBezTo>
                        <a:cubicBezTo>
                          <a:pt x="6539" y="6153"/>
                          <a:pt x="6621" y="6239"/>
                          <a:pt x="6687" y="6321"/>
                        </a:cubicBezTo>
                        <a:cubicBezTo>
                          <a:pt x="7110" y="6193"/>
                          <a:pt x="7538" y="6214"/>
                          <a:pt x="7960" y="6153"/>
                        </a:cubicBezTo>
                        <a:cubicBezTo>
                          <a:pt x="7471" y="5730"/>
                          <a:pt x="6901" y="5389"/>
                          <a:pt x="6560" y="4839"/>
                        </a:cubicBezTo>
                        <a:cubicBezTo>
                          <a:pt x="6137" y="4223"/>
                          <a:pt x="5816" y="3520"/>
                          <a:pt x="5455" y="2863"/>
                        </a:cubicBezTo>
                        <a:lnTo>
                          <a:pt x="5455" y="2843"/>
                        </a:lnTo>
                        <a:cubicBezTo>
                          <a:pt x="5307" y="2354"/>
                          <a:pt x="5373" y="1824"/>
                          <a:pt x="5434" y="1335"/>
                        </a:cubicBezTo>
                        <a:cubicBezTo>
                          <a:pt x="5501" y="974"/>
                          <a:pt x="5582" y="592"/>
                          <a:pt x="5689" y="230"/>
                        </a:cubicBezTo>
                        <a:cubicBezTo>
                          <a:pt x="5669" y="230"/>
                          <a:pt x="5669" y="210"/>
                          <a:pt x="5669" y="189"/>
                        </a:cubicBezTo>
                        <a:cubicBezTo>
                          <a:pt x="5541" y="169"/>
                          <a:pt x="5394" y="128"/>
                          <a:pt x="5266" y="82"/>
                        </a:cubicBezTo>
                        <a:cubicBezTo>
                          <a:pt x="5119" y="444"/>
                          <a:pt x="5032" y="846"/>
                          <a:pt x="4945" y="1228"/>
                        </a:cubicBezTo>
                        <a:cubicBezTo>
                          <a:pt x="4966" y="1274"/>
                          <a:pt x="4991" y="1315"/>
                          <a:pt x="4945" y="1335"/>
                        </a:cubicBezTo>
                        <a:cubicBezTo>
                          <a:pt x="4798" y="1462"/>
                          <a:pt x="4630" y="1569"/>
                          <a:pt x="4416" y="1610"/>
                        </a:cubicBezTo>
                        <a:cubicBezTo>
                          <a:pt x="4395" y="1610"/>
                          <a:pt x="4355" y="1630"/>
                          <a:pt x="4329" y="1630"/>
                        </a:cubicBezTo>
                        <a:lnTo>
                          <a:pt x="4268" y="1630"/>
                        </a:lnTo>
                        <a:cubicBezTo>
                          <a:pt x="4160" y="1653"/>
                          <a:pt x="4048" y="1664"/>
                          <a:pt x="3934" y="1664"/>
                        </a:cubicBezTo>
                        <a:cubicBezTo>
                          <a:pt x="3513" y="1664"/>
                          <a:pt x="3084" y="1509"/>
                          <a:pt x="2868" y="1208"/>
                        </a:cubicBezTo>
                        <a:lnTo>
                          <a:pt x="2868" y="1187"/>
                        </a:lnTo>
                        <a:cubicBezTo>
                          <a:pt x="2847" y="1167"/>
                          <a:pt x="2827" y="1147"/>
                          <a:pt x="2827" y="1101"/>
                        </a:cubicBezTo>
                        <a:cubicBezTo>
                          <a:pt x="2827" y="719"/>
                          <a:pt x="2720" y="357"/>
                          <a:pt x="26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flipH="1">
                    <a:off x="8456220" y="4180469"/>
                    <a:ext cx="205847" cy="330101"/>
                  </a:xfrm>
                  <a:custGeom>
                    <a:avLst/>
                    <a:gdLst/>
                    <a:ahLst/>
                    <a:cxnLst/>
                    <a:rect l="l" t="t" r="r" b="b"/>
                    <a:pathLst>
                      <a:path w="2649" h="4248" extrusionOk="0">
                        <a:moveTo>
                          <a:pt x="2629" y="0"/>
                        </a:moveTo>
                        <a:cubicBezTo>
                          <a:pt x="2588" y="26"/>
                          <a:pt x="2547" y="26"/>
                          <a:pt x="2501" y="46"/>
                        </a:cubicBezTo>
                        <a:cubicBezTo>
                          <a:pt x="2460" y="489"/>
                          <a:pt x="2374" y="917"/>
                          <a:pt x="2165" y="1340"/>
                        </a:cubicBezTo>
                        <a:cubicBezTo>
                          <a:pt x="1758" y="2211"/>
                          <a:pt x="1147" y="2974"/>
                          <a:pt x="296" y="3463"/>
                        </a:cubicBezTo>
                        <a:cubicBezTo>
                          <a:pt x="1" y="3652"/>
                          <a:pt x="148" y="4074"/>
                          <a:pt x="464" y="4100"/>
                        </a:cubicBezTo>
                        <a:cubicBezTo>
                          <a:pt x="867" y="4141"/>
                          <a:pt x="1274" y="4181"/>
                          <a:pt x="1676" y="4248"/>
                        </a:cubicBezTo>
                        <a:cubicBezTo>
                          <a:pt x="1529" y="4181"/>
                          <a:pt x="1376" y="4120"/>
                          <a:pt x="1228" y="4054"/>
                        </a:cubicBezTo>
                        <a:cubicBezTo>
                          <a:pt x="1228" y="4074"/>
                          <a:pt x="1208" y="4074"/>
                          <a:pt x="1208" y="4100"/>
                        </a:cubicBezTo>
                        <a:cubicBezTo>
                          <a:pt x="1193" y="4130"/>
                          <a:pt x="1167" y="4149"/>
                          <a:pt x="1136" y="4149"/>
                        </a:cubicBezTo>
                        <a:cubicBezTo>
                          <a:pt x="1125" y="4149"/>
                          <a:pt x="1113" y="4146"/>
                          <a:pt x="1101" y="4141"/>
                        </a:cubicBezTo>
                        <a:cubicBezTo>
                          <a:pt x="846" y="4034"/>
                          <a:pt x="592" y="3927"/>
                          <a:pt x="317" y="3906"/>
                        </a:cubicBezTo>
                        <a:cubicBezTo>
                          <a:pt x="255" y="3906"/>
                          <a:pt x="230" y="3845"/>
                          <a:pt x="255" y="3779"/>
                        </a:cubicBezTo>
                        <a:cubicBezTo>
                          <a:pt x="230" y="3759"/>
                          <a:pt x="230" y="3718"/>
                          <a:pt x="276" y="3693"/>
                        </a:cubicBezTo>
                        <a:cubicBezTo>
                          <a:pt x="826" y="3377"/>
                          <a:pt x="1274" y="2847"/>
                          <a:pt x="1676" y="2358"/>
                        </a:cubicBezTo>
                        <a:cubicBezTo>
                          <a:pt x="2038" y="1936"/>
                          <a:pt x="2481" y="1401"/>
                          <a:pt x="2649" y="851"/>
                        </a:cubicBezTo>
                        <a:cubicBezTo>
                          <a:pt x="2629" y="576"/>
                          <a:pt x="2629" y="281"/>
                          <a:pt x="2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13" name="Google Shape;913;p20"/>
            <p:cNvGrpSpPr/>
            <p:nvPr/>
          </p:nvGrpSpPr>
          <p:grpSpPr>
            <a:xfrm>
              <a:off x="8581251" y="3315194"/>
              <a:ext cx="277105" cy="258455"/>
              <a:chOff x="8581251" y="3315194"/>
              <a:chExt cx="277105" cy="258455"/>
            </a:xfrm>
          </p:grpSpPr>
          <p:grpSp>
            <p:nvGrpSpPr>
              <p:cNvPr id="914" name="Google Shape;914;p20"/>
              <p:cNvGrpSpPr/>
              <p:nvPr/>
            </p:nvGrpSpPr>
            <p:grpSpPr>
              <a:xfrm>
                <a:off x="8581251" y="3315194"/>
                <a:ext cx="277105" cy="258455"/>
                <a:chOff x="8581251" y="3315194"/>
                <a:chExt cx="277105" cy="258455"/>
              </a:xfrm>
            </p:grpSpPr>
            <p:sp>
              <p:nvSpPr>
                <p:cNvPr id="915" name="Google Shape;915;p20"/>
                <p:cNvSpPr/>
                <p:nvPr/>
              </p:nvSpPr>
              <p:spPr>
                <a:xfrm flipH="1">
                  <a:off x="8581251" y="3315194"/>
                  <a:ext cx="169869" cy="171190"/>
                </a:xfrm>
                <a:custGeom>
                  <a:avLst/>
                  <a:gdLst/>
                  <a:ahLst/>
                  <a:cxnLst/>
                  <a:rect l="l" t="t" r="r" b="b"/>
                  <a:pathLst>
                    <a:path w="2186" h="2203" extrusionOk="0">
                      <a:moveTo>
                        <a:pt x="869" y="1"/>
                      </a:moveTo>
                      <a:cubicBezTo>
                        <a:pt x="833" y="1"/>
                        <a:pt x="798" y="6"/>
                        <a:pt x="765" y="18"/>
                      </a:cubicBezTo>
                      <a:cubicBezTo>
                        <a:pt x="719" y="18"/>
                        <a:pt x="699" y="39"/>
                        <a:pt x="658" y="39"/>
                      </a:cubicBezTo>
                      <a:cubicBezTo>
                        <a:pt x="103" y="314"/>
                        <a:pt x="1" y="741"/>
                        <a:pt x="62" y="1205"/>
                      </a:cubicBezTo>
                      <a:cubicBezTo>
                        <a:pt x="62" y="1016"/>
                        <a:pt x="82" y="848"/>
                        <a:pt x="189" y="721"/>
                      </a:cubicBezTo>
                      <a:cubicBezTo>
                        <a:pt x="403" y="487"/>
                        <a:pt x="658" y="314"/>
                        <a:pt x="892" y="105"/>
                      </a:cubicBezTo>
                      <a:cubicBezTo>
                        <a:pt x="907" y="89"/>
                        <a:pt x="927" y="81"/>
                        <a:pt x="947" y="81"/>
                      </a:cubicBezTo>
                      <a:cubicBezTo>
                        <a:pt x="983" y="81"/>
                        <a:pt x="1019" y="106"/>
                        <a:pt x="1019" y="146"/>
                      </a:cubicBezTo>
                      <a:cubicBezTo>
                        <a:pt x="1121" y="528"/>
                        <a:pt x="1249" y="909"/>
                        <a:pt x="1422" y="1271"/>
                      </a:cubicBezTo>
                      <a:cubicBezTo>
                        <a:pt x="1590" y="1587"/>
                        <a:pt x="1758" y="1908"/>
                        <a:pt x="2013" y="2162"/>
                      </a:cubicBezTo>
                      <a:cubicBezTo>
                        <a:pt x="2038" y="2162"/>
                        <a:pt x="2058" y="2162"/>
                        <a:pt x="2079" y="2183"/>
                      </a:cubicBezTo>
                      <a:lnTo>
                        <a:pt x="2099" y="2203"/>
                      </a:lnTo>
                      <a:cubicBezTo>
                        <a:pt x="2099" y="2183"/>
                        <a:pt x="2099" y="2183"/>
                        <a:pt x="2119" y="2183"/>
                      </a:cubicBezTo>
                      <a:cubicBezTo>
                        <a:pt x="2165" y="2122"/>
                        <a:pt x="2186" y="1994"/>
                        <a:pt x="2140" y="1908"/>
                      </a:cubicBezTo>
                      <a:cubicBezTo>
                        <a:pt x="1911" y="1332"/>
                        <a:pt x="1529" y="848"/>
                        <a:pt x="1208" y="314"/>
                      </a:cubicBezTo>
                      <a:lnTo>
                        <a:pt x="1208" y="253"/>
                      </a:lnTo>
                      <a:cubicBezTo>
                        <a:pt x="1175" y="97"/>
                        <a:pt x="1017" y="1"/>
                        <a:pt x="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flipH="1">
                  <a:off x="8648935" y="3422352"/>
                  <a:ext cx="209422" cy="151297"/>
                </a:xfrm>
                <a:custGeom>
                  <a:avLst/>
                  <a:gdLst/>
                  <a:ahLst/>
                  <a:cxnLst/>
                  <a:rect l="l" t="t" r="r" b="b"/>
                  <a:pathLst>
                    <a:path w="2695" h="1947" extrusionOk="0">
                      <a:moveTo>
                        <a:pt x="1238" y="1"/>
                      </a:moveTo>
                      <a:cubicBezTo>
                        <a:pt x="1051" y="1"/>
                        <a:pt x="859" y="42"/>
                        <a:pt x="678" y="147"/>
                      </a:cubicBezTo>
                      <a:cubicBezTo>
                        <a:pt x="296" y="335"/>
                        <a:pt x="108" y="783"/>
                        <a:pt x="21" y="1186"/>
                      </a:cubicBezTo>
                      <a:cubicBezTo>
                        <a:pt x="1" y="1313"/>
                        <a:pt x="42" y="1420"/>
                        <a:pt x="108" y="1506"/>
                      </a:cubicBezTo>
                      <a:cubicBezTo>
                        <a:pt x="149" y="1547"/>
                        <a:pt x="189" y="1608"/>
                        <a:pt x="256" y="1634"/>
                      </a:cubicBezTo>
                      <a:cubicBezTo>
                        <a:pt x="718" y="1850"/>
                        <a:pt x="1211" y="1946"/>
                        <a:pt x="1712" y="1946"/>
                      </a:cubicBezTo>
                      <a:cubicBezTo>
                        <a:pt x="1989" y="1946"/>
                        <a:pt x="2268" y="1917"/>
                        <a:pt x="2547" y="1863"/>
                      </a:cubicBezTo>
                      <a:cubicBezTo>
                        <a:pt x="2608" y="1863"/>
                        <a:pt x="2654" y="1822"/>
                        <a:pt x="2695" y="1802"/>
                      </a:cubicBezTo>
                      <a:cubicBezTo>
                        <a:pt x="2695" y="1781"/>
                        <a:pt x="2695" y="1781"/>
                        <a:pt x="2674" y="1781"/>
                      </a:cubicBezTo>
                      <a:cubicBezTo>
                        <a:pt x="1890" y="1715"/>
                        <a:pt x="1019" y="1802"/>
                        <a:pt x="276" y="1461"/>
                      </a:cubicBezTo>
                      <a:cubicBezTo>
                        <a:pt x="235" y="1440"/>
                        <a:pt x="210" y="1399"/>
                        <a:pt x="235" y="1354"/>
                      </a:cubicBezTo>
                      <a:cubicBezTo>
                        <a:pt x="362" y="1058"/>
                        <a:pt x="424" y="717"/>
                        <a:pt x="637" y="442"/>
                      </a:cubicBezTo>
                      <a:cubicBezTo>
                        <a:pt x="744" y="298"/>
                        <a:pt x="918" y="250"/>
                        <a:pt x="1104" y="250"/>
                      </a:cubicBezTo>
                      <a:cubicBezTo>
                        <a:pt x="1247" y="250"/>
                        <a:pt x="1398" y="279"/>
                        <a:pt x="1529" y="315"/>
                      </a:cubicBezTo>
                      <a:cubicBezTo>
                        <a:pt x="1508" y="233"/>
                        <a:pt x="1483" y="126"/>
                        <a:pt x="1462" y="19"/>
                      </a:cubicBezTo>
                      <a:cubicBezTo>
                        <a:pt x="1389" y="8"/>
                        <a:pt x="1314" y="1"/>
                        <a:pt x="1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20"/>
              <p:cNvSpPr/>
              <p:nvPr/>
            </p:nvSpPr>
            <p:spPr>
              <a:xfrm flipH="1">
                <a:off x="8604564" y="3339516"/>
                <a:ext cx="220922" cy="209810"/>
              </a:xfrm>
              <a:custGeom>
                <a:avLst/>
                <a:gdLst/>
                <a:ahLst/>
                <a:cxnLst/>
                <a:rect l="l" t="t" r="r" b="b"/>
                <a:pathLst>
                  <a:path w="2843" h="2700" extrusionOk="0">
                    <a:moveTo>
                      <a:pt x="1849" y="1"/>
                    </a:moveTo>
                    <a:cubicBezTo>
                      <a:pt x="1676" y="153"/>
                      <a:pt x="1508" y="281"/>
                      <a:pt x="1360" y="449"/>
                    </a:cubicBezTo>
                    <a:cubicBezTo>
                      <a:pt x="1233" y="576"/>
                      <a:pt x="1187" y="683"/>
                      <a:pt x="1213" y="892"/>
                    </a:cubicBezTo>
                    <a:cubicBezTo>
                      <a:pt x="1213" y="1085"/>
                      <a:pt x="1274" y="1299"/>
                      <a:pt x="1314" y="1488"/>
                    </a:cubicBezTo>
                    <a:cubicBezTo>
                      <a:pt x="1314" y="1545"/>
                      <a:pt x="1269" y="1599"/>
                      <a:pt x="1213" y="1599"/>
                    </a:cubicBezTo>
                    <a:cubicBezTo>
                      <a:pt x="1205" y="1599"/>
                      <a:pt x="1196" y="1597"/>
                      <a:pt x="1187" y="1595"/>
                    </a:cubicBezTo>
                    <a:cubicBezTo>
                      <a:pt x="1050" y="1545"/>
                      <a:pt x="875" y="1500"/>
                      <a:pt x="711" y="1500"/>
                    </a:cubicBezTo>
                    <a:cubicBezTo>
                      <a:pt x="521" y="1500"/>
                      <a:pt x="345" y="1560"/>
                      <a:pt x="255" y="1742"/>
                    </a:cubicBezTo>
                    <a:cubicBezTo>
                      <a:pt x="148" y="1956"/>
                      <a:pt x="87" y="2190"/>
                      <a:pt x="1" y="2399"/>
                    </a:cubicBezTo>
                    <a:cubicBezTo>
                      <a:pt x="678" y="2700"/>
                      <a:pt x="1508" y="2613"/>
                      <a:pt x="2251" y="2674"/>
                    </a:cubicBezTo>
                    <a:cubicBezTo>
                      <a:pt x="2420" y="2420"/>
                      <a:pt x="2654" y="2211"/>
                      <a:pt x="2842" y="1977"/>
                    </a:cubicBezTo>
                    <a:cubicBezTo>
                      <a:pt x="2567" y="1702"/>
                      <a:pt x="2379" y="1320"/>
                      <a:pt x="2206" y="978"/>
                    </a:cubicBezTo>
                    <a:cubicBezTo>
                      <a:pt x="2078" y="663"/>
                      <a:pt x="1951" y="342"/>
                      <a:pt x="1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 name="Google Shape;918;p20"/>
            <p:cNvSpPr/>
            <p:nvPr/>
          </p:nvSpPr>
          <p:spPr>
            <a:xfrm flipH="1">
              <a:off x="7939776" y="3580565"/>
              <a:ext cx="64575" cy="146867"/>
            </a:xfrm>
            <a:custGeom>
              <a:avLst/>
              <a:gdLst/>
              <a:ahLst/>
              <a:cxnLst/>
              <a:rect l="l" t="t" r="r" b="b"/>
              <a:pathLst>
                <a:path w="831" h="1890" extrusionOk="0">
                  <a:moveTo>
                    <a:pt x="1" y="0"/>
                  </a:moveTo>
                  <a:cubicBezTo>
                    <a:pt x="403" y="570"/>
                    <a:pt x="637" y="1207"/>
                    <a:pt x="576" y="1889"/>
                  </a:cubicBezTo>
                  <a:cubicBezTo>
                    <a:pt x="637" y="1844"/>
                    <a:pt x="744" y="1823"/>
                    <a:pt x="831" y="1823"/>
                  </a:cubicBezTo>
                  <a:cubicBezTo>
                    <a:pt x="744" y="1100"/>
                    <a:pt x="469" y="463"/>
                    <a:pt x="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flipH="1">
              <a:off x="8380222" y="3497807"/>
              <a:ext cx="239106" cy="265604"/>
            </a:xfrm>
            <a:custGeom>
              <a:avLst/>
              <a:gdLst/>
              <a:ahLst/>
              <a:cxnLst/>
              <a:rect l="l" t="t" r="r" b="b"/>
              <a:pathLst>
                <a:path w="3077" h="3418" extrusionOk="0">
                  <a:moveTo>
                    <a:pt x="2929" y="1"/>
                  </a:moveTo>
                  <a:cubicBezTo>
                    <a:pt x="2909" y="301"/>
                    <a:pt x="2863" y="617"/>
                    <a:pt x="2634" y="810"/>
                  </a:cubicBezTo>
                  <a:cubicBezTo>
                    <a:pt x="2433" y="970"/>
                    <a:pt x="2201" y="980"/>
                    <a:pt x="1966" y="980"/>
                  </a:cubicBezTo>
                  <a:cubicBezTo>
                    <a:pt x="1933" y="980"/>
                    <a:pt x="1899" y="979"/>
                    <a:pt x="1866" y="979"/>
                  </a:cubicBezTo>
                  <a:cubicBezTo>
                    <a:pt x="1759" y="979"/>
                    <a:pt x="1652" y="981"/>
                    <a:pt x="1549" y="999"/>
                  </a:cubicBezTo>
                  <a:cubicBezTo>
                    <a:pt x="1040" y="1085"/>
                    <a:pt x="530" y="1528"/>
                    <a:pt x="296" y="1977"/>
                  </a:cubicBezTo>
                  <a:cubicBezTo>
                    <a:pt x="42" y="2420"/>
                    <a:pt x="1" y="2888"/>
                    <a:pt x="21" y="3377"/>
                  </a:cubicBezTo>
                  <a:lnTo>
                    <a:pt x="21" y="3418"/>
                  </a:lnTo>
                  <a:cubicBezTo>
                    <a:pt x="87" y="3377"/>
                    <a:pt x="128" y="3311"/>
                    <a:pt x="148" y="3209"/>
                  </a:cubicBezTo>
                  <a:cubicBezTo>
                    <a:pt x="235" y="2654"/>
                    <a:pt x="403" y="2124"/>
                    <a:pt x="785" y="1681"/>
                  </a:cubicBezTo>
                  <a:cubicBezTo>
                    <a:pt x="1106" y="1299"/>
                    <a:pt x="1462" y="1192"/>
                    <a:pt x="1931" y="1106"/>
                  </a:cubicBezTo>
                  <a:cubicBezTo>
                    <a:pt x="2527" y="978"/>
                    <a:pt x="3036" y="724"/>
                    <a:pt x="3077" y="194"/>
                  </a:cubicBezTo>
                  <a:cubicBezTo>
                    <a:pt x="3036" y="128"/>
                    <a:pt x="2990" y="67"/>
                    <a:pt x="2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flipH="1">
              <a:off x="7977775" y="3557175"/>
              <a:ext cx="181680" cy="199941"/>
            </a:xfrm>
            <a:custGeom>
              <a:avLst/>
              <a:gdLst/>
              <a:ahLst/>
              <a:cxnLst/>
              <a:rect l="l" t="t" r="r" b="b"/>
              <a:pathLst>
                <a:path w="2338" h="2573" extrusionOk="0">
                  <a:moveTo>
                    <a:pt x="0" y="1"/>
                  </a:moveTo>
                  <a:cubicBezTo>
                    <a:pt x="153" y="26"/>
                    <a:pt x="301" y="67"/>
                    <a:pt x="469" y="108"/>
                  </a:cubicBezTo>
                  <a:cubicBezTo>
                    <a:pt x="744" y="194"/>
                    <a:pt x="1019" y="321"/>
                    <a:pt x="1233" y="489"/>
                  </a:cubicBezTo>
                  <a:cubicBezTo>
                    <a:pt x="1701" y="1019"/>
                    <a:pt x="2017" y="1656"/>
                    <a:pt x="2165" y="2379"/>
                  </a:cubicBezTo>
                  <a:cubicBezTo>
                    <a:pt x="2190" y="2465"/>
                    <a:pt x="2251" y="2527"/>
                    <a:pt x="2317" y="2572"/>
                  </a:cubicBezTo>
                  <a:cubicBezTo>
                    <a:pt x="2338" y="2547"/>
                    <a:pt x="2338" y="2527"/>
                    <a:pt x="2338" y="2506"/>
                  </a:cubicBezTo>
                  <a:cubicBezTo>
                    <a:pt x="2272" y="2486"/>
                    <a:pt x="2211" y="2465"/>
                    <a:pt x="2190" y="2399"/>
                  </a:cubicBezTo>
                  <a:cubicBezTo>
                    <a:pt x="2144" y="2318"/>
                    <a:pt x="2165" y="2124"/>
                    <a:pt x="2165" y="2017"/>
                  </a:cubicBezTo>
                  <a:cubicBezTo>
                    <a:pt x="2124" y="1742"/>
                    <a:pt x="2083" y="1447"/>
                    <a:pt x="1936" y="1192"/>
                  </a:cubicBezTo>
                  <a:cubicBezTo>
                    <a:pt x="1742" y="810"/>
                    <a:pt x="1426" y="489"/>
                    <a:pt x="1044" y="301"/>
                  </a:cubicBezTo>
                  <a:cubicBezTo>
                    <a:pt x="703" y="128"/>
                    <a:pt x="362"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flipH="1">
              <a:off x="7966274" y="3425383"/>
              <a:ext cx="679552" cy="313550"/>
            </a:xfrm>
            <a:custGeom>
              <a:avLst/>
              <a:gdLst/>
              <a:ahLst/>
              <a:cxnLst/>
              <a:rect l="l" t="t" r="r" b="b"/>
              <a:pathLst>
                <a:path w="8745" h="4035" extrusionOk="0">
                  <a:moveTo>
                    <a:pt x="3739" y="1"/>
                  </a:moveTo>
                  <a:cubicBezTo>
                    <a:pt x="2868" y="41"/>
                    <a:pt x="1997" y="215"/>
                    <a:pt x="1294" y="765"/>
                  </a:cubicBezTo>
                  <a:cubicBezTo>
                    <a:pt x="510" y="1381"/>
                    <a:pt x="21" y="2333"/>
                    <a:pt x="1" y="3331"/>
                  </a:cubicBezTo>
                  <a:cubicBezTo>
                    <a:pt x="1" y="3479"/>
                    <a:pt x="1" y="3652"/>
                    <a:pt x="21" y="3800"/>
                  </a:cubicBezTo>
                  <a:cubicBezTo>
                    <a:pt x="21" y="3800"/>
                    <a:pt x="46" y="3800"/>
                    <a:pt x="46" y="3820"/>
                  </a:cubicBezTo>
                  <a:cubicBezTo>
                    <a:pt x="87" y="3886"/>
                    <a:pt x="148" y="3948"/>
                    <a:pt x="194" y="4034"/>
                  </a:cubicBezTo>
                  <a:cubicBezTo>
                    <a:pt x="214" y="3184"/>
                    <a:pt x="576" y="2399"/>
                    <a:pt x="1360" y="1977"/>
                  </a:cubicBezTo>
                  <a:cubicBezTo>
                    <a:pt x="1528" y="1870"/>
                    <a:pt x="1722" y="1763"/>
                    <a:pt x="1931" y="1763"/>
                  </a:cubicBezTo>
                  <a:cubicBezTo>
                    <a:pt x="2145" y="1742"/>
                    <a:pt x="2379" y="1763"/>
                    <a:pt x="2593" y="1722"/>
                  </a:cubicBezTo>
                  <a:cubicBezTo>
                    <a:pt x="3076" y="1635"/>
                    <a:pt x="3076" y="1126"/>
                    <a:pt x="3122" y="744"/>
                  </a:cubicBezTo>
                  <a:cubicBezTo>
                    <a:pt x="3122" y="686"/>
                    <a:pt x="3159" y="658"/>
                    <a:pt x="3203" y="658"/>
                  </a:cubicBezTo>
                  <a:cubicBezTo>
                    <a:pt x="3225" y="658"/>
                    <a:pt x="3248" y="665"/>
                    <a:pt x="3270" y="678"/>
                  </a:cubicBezTo>
                  <a:cubicBezTo>
                    <a:pt x="3565" y="958"/>
                    <a:pt x="3739" y="1294"/>
                    <a:pt x="3820" y="1676"/>
                  </a:cubicBezTo>
                  <a:cubicBezTo>
                    <a:pt x="3831" y="1677"/>
                    <a:pt x="3842" y="1677"/>
                    <a:pt x="3853" y="1677"/>
                  </a:cubicBezTo>
                  <a:cubicBezTo>
                    <a:pt x="4148" y="1677"/>
                    <a:pt x="4250" y="1412"/>
                    <a:pt x="4309" y="1147"/>
                  </a:cubicBezTo>
                  <a:cubicBezTo>
                    <a:pt x="4309" y="1117"/>
                    <a:pt x="4355" y="1098"/>
                    <a:pt x="4396" y="1098"/>
                  </a:cubicBezTo>
                  <a:cubicBezTo>
                    <a:pt x="4411" y="1098"/>
                    <a:pt x="4425" y="1100"/>
                    <a:pt x="4436" y="1106"/>
                  </a:cubicBezTo>
                  <a:cubicBezTo>
                    <a:pt x="4630" y="1213"/>
                    <a:pt x="4732" y="1401"/>
                    <a:pt x="4839" y="1595"/>
                  </a:cubicBezTo>
                  <a:lnTo>
                    <a:pt x="4945" y="1595"/>
                  </a:lnTo>
                  <a:cubicBezTo>
                    <a:pt x="5251" y="1527"/>
                    <a:pt x="5566" y="1489"/>
                    <a:pt x="5879" y="1489"/>
                  </a:cubicBezTo>
                  <a:cubicBezTo>
                    <a:pt x="6369" y="1489"/>
                    <a:pt x="6852" y="1583"/>
                    <a:pt x="7278" y="1804"/>
                  </a:cubicBezTo>
                  <a:cubicBezTo>
                    <a:pt x="7660" y="1997"/>
                    <a:pt x="8001" y="2252"/>
                    <a:pt x="8235" y="2613"/>
                  </a:cubicBezTo>
                  <a:cubicBezTo>
                    <a:pt x="8363" y="2822"/>
                    <a:pt x="8470" y="3056"/>
                    <a:pt x="8531" y="3311"/>
                  </a:cubicBezTo>
                  <a:cubicBezTo>
                    <a:pt x="8551" y="3459"/>
                    <a:pt x="8576" y="3606"/>
                    <a:pt x="8597" y="3759"/>
                  </a:cubicBezTo>
                  <a:cubicBezTo>
                    <a:pt x="8597" y="3861"/>
                    <a:pt x="8576" y="3948"/>
                    <a:pt x="8638" y="4014"/>
                  </a:cubicBezTo>
                  <a:cubicBezTo>
                    <a:pt x="8638" y="3948"/>
                    <a:pt x="8658" y="3886"/>
                    <a:pt x="8658" y="3841"/>
                  </a:cubicBezTo>
                  <a:cubicBezTo>
                    <a:pt x="8745" y="2695"/>
                    <a:pt x="7981" y="1656"/>
                    <a:pt x="7089" y="1040"/>
                  </a:cubicBezTo>
                  <a:cubicBezTo>
                    <a:pt x="6198" y="383"/>
                    <a:pt x="5159" y="87"/>
                    <a:pt x="4075" y="41"/>
                  </a:cubicBezTo>
                  <a:lnTo>
                    <a:pt x="4075" y="41"/>
                  </a:lnTo>
                  <a:cubicBezTo>
                    <a:pt x="4248" y="169"/>
                    <a:pt x="4395" y="322"/>
                    <a:pt x="4502" y="510"/>
                  </a:cubicBezTo>
                  <a:cubicBezTo>
                    <a:pt x="4546" y="571"/>
                    <a:pt x="4484" y="630"/>
                    <a:pt x="4421" y="630"/>
                  </a:cubicBezTo>
                  <a:cubicBezTo>
                    <a:pt x="4395" y="630"/>
                    <a:pt x="4369" y="620"/>
                    <a:pt x="4350" y="597"/>
                  </a:cubicBezTo>
                  <a:cubicBezTo>
                    <a:pt x="4202" y="362"/>
                    <a:pt x="4014" y="169"/>
                    <a:pt x="3779" y="41"/>
                  </a:cubicBezTo>
                  <a:cubicBezTo>
                    <a:pt x="3759" y="41"/>
                    <a:pt x="3759" y="21"/>
                    <a:pt x="37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flipH="1">
              <a:off x="8028828" y="3529511"/>
              <a:ext cx="9947" cy="6372"/>
            </a:xfrm>
            <a:custGeom>
              <a:avLst/>
              <a:gdLst/>
              <a:ahLst/>
              <a:cxnLst/>
              <a:rect l="l" t="t" r="r" b="b"/>
              <a:pathLst>
                <a:path w="128" h="82" extrusionOk="0">
                  <a:moveTo>
                    <a:pt x="1" y="0"/>
                  </a:moveTo>
                  <a:cubicBezTo>
                    <a:pt x="41" y="20"/>
                    <a:pt x="82" y="41"/>
                    <a:pt x="128" y="82"/>
                  </a:cubicBezTo>
                  <a:cubicBezTo>
                    <a:pt x="82" y="41"/>
                    <a:pt x="41" y="20"/>
                    <a:pt x="1"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3" name="Google Shape;923;p20"/>
            <p:cNvGrpSpPr/>
            <p:nvPr/>
          </p:nvGrpSpPr>
          <p:grpSpPr>
            <a:xfrm>
              <a:off x="7819484" y="3359875"/>
              <a:ext cx="231180" cy="213463"/>
              <a:chOff x="7819484" y="3359875"/>
              <a:chExt cx="231180" cy="213463"/>
            </a:xfrm>
          </p:grpSpPr>
          <p:sp>
            <p:nvSpPr>
              <p:cNvPr id="924" name="Google Shape;924;p20"/>
              <p:cNvSpPr/>
              <p:nvPr/>
            </p:nvSpPr>
            <p:spPr>
              <a:xfrm flipH="1">
                <a:off x="7819484" y="3412328"/>
                <a:ext cx="174997" cy="161010"/>
              </a:xfrm>
              <a:custGeom>
                <a:avLst/>
                <a:gdLst/>
                <a:ahLst/>
                <a:cxnLst/>
                <a:rect l="l" t="t" r="r" b="b"/>
                <a:pathLst>
                  <a:path w="2252" h="2072" extrusionOk="0">
                    <a:moveTo>
                      <a:pt x="1167" y="1"/>
                    </a:moveTo>
                    <a:cubicBezTo>
                      <a:pt x="1167" y="209"/>
                      <a:pt x="1040" y="423"/>
                      <a:pt x="979" y="617"/>
                    </a:cubicBezTo>
                    <a:cubicBezTo>
                      <a:pt x="1113" y="585"/>
                      <a:pt x="1268" y="547"/>
                      <a:pt x="1413" y="547"/>
                    </a:cubicBezTo>
                    <a:cubicBezTo>
                      <a:pt x="1565" y="547"/>
                      <a:pt x="1707" y="588"/>
                      <a:pt x="1804" y="719"/>
                    </a:cubicBezTo>
                    <a:cubicBezTo>
                      <a:pt x="1997" y="973"/>
                      <a:pt x="2058" y="1294"/>
                      <a:pt x="2145" y="1569"/>
                    </a:cubicBezTo>
                    <a:cubicBezTo>
                      <a:pt x="2165" y="1610"/>
                      <a:pt x="2125" y="1676"/>
                      <a:pt x="2079" y="1676"/>
                    </a:cubicBezTo>
                    <a:cubicBezTo>
                      <a:pt x="1722" y="1737"/>
                      <a:pt x="1315" y="1763"/>
                      <a:pt x="933" y="1824"/>
                    </a:cubicBezTo>
                    <a:cubicBezTo>
                      <a:pt x="638" y="1865"/>
                      <a:pt x="296" y="1910"/>
                      <a:pt x="1" y="2038"/>
                    </a:cubicBezTo>
                    <a:cubicBezTo>
                      <a:pt x="40" y="2062"/>
                      <a:pt x="84" y="2071"/>
                      <a:pt x="131" y="2071"/>
                    </a:cubicBezTo>
                    <a:cubicBezTo>
                      <a:pt x="164" y="2071"/>
                      <a:pt x="199" y="2067"/>
                      <a:pt x="235" y="2058"/>
                    </a:cubicBezTo>
                    <a:cubicBezTo>
                      <a:pt x="785" y="1972"/>
                      <a:pt x="1340" y="1865"/>
                      <a:pt x="1911" y="1844"/>
                    </a:cubicBezTo>
                    <a:cubicBezTo>
                      <a:pt x="2079" y="1824"/>
                      <a:pt x="2252" y="1697"/>
                      <a:pt x="2252" y="1508"/>
                    </a:cubicBezTo>
                    <a:cubicBezTo>
                      <a:pt x="2208" y="804"/>
                      <a:pt x="1809" y="461"/>
                      <a:pt x="1300" y="461"/>
                    </a:cubicBezTo>
                    <a:cubicBezTo>
                      <a:pt x="1271" y="461"/>
                      <a:pt x="1242" y="462"/>
                      <a:pt x="1213" y="464"/>
                    </a:cubicBezTo>
                    <a:cubicBezTo>
                      <a:pt x="1213" y="316"/>
                      <a:pt x="1213" y="148"/>
                      <a:pt x="1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flipH="1">
                <a:off x="7842797" y="3382644"/>
                <a:ext cx="201107" cy="176629"/>
              </a:xfrm>
              <a:custGeom>
                <a:avLst/>
                <a:gdLst/>
                <a:ahLst/>
                <a:cxnLst/>
                <a:rect l="l" t="t" r="r" b="b"/>
                <a:pathLst>
                  <a:path w="2588" h="2273" extrusionOk="0">
                    <a:moveTo>
                      <a:pt x="1105" y="1"/>
                    </a:moveTo>
                    <a:cubicBezTo>
                      <a:pt x="724" y="551"/>
                      <a:pt x="449" y="1167"/>
                      <a:pt x="0" y="1676"/>
                    </a:cubicBezTo>
                    <a:cubicBezTo>
                      <a:pt x="168" y="1717"/>
                      <a:pt x="321" y="1844"/>
                      <a:pt x="403" y="1951"/>
                    </a:cubicBezTo>
                    <a:cubicBezTo>
                      <a:pt x="469" y="2038"/>
                      <a:pt x="550" y="2145"/>
                      <a:pt x="596" y="2272"/>
                    </a:cubicBezTo>
                    <a:cubicBezTo>
                      <a:pt x="892" y="2119"/>
                      <a:pt x="1233" y="2079"/>
                      <a:pt x="1528" y="2038"/>
                    </a:cubicBezTo>
                    <a:cubicBezTo>
                      <a:pt x="1890" y="1992"/>
                      <a:pt x="2251" y="1951"/>
                      <a:pt x="2587" y="1910"/>
                    </a:cubicBezTo>
                    <a:cubicBezTo>
                      <a:pt x="2526" y="1697"/>
                      <a:pt x="2486" y="1462"/>
                      <a:pt x="2358" y="1274"/>
                    </a:cubicBezTo>
                    <a:cubicBezTo>
                      <a:pt x="2273" y="1141"/>
                      <a:pt x="2146" y="1101"/>
                      <a:pt x="2010" y="1101"/>
                    </a:cubicBezTo>
                    <a:cubicBezTo>
                      <a:pt x="1838" y="1101"/>
                      <a:pt x="1650" y="1165"/>
                      <a:pt x="1508" y="1187"/>
                    </a:cubicBezTo>
                    <a:cubicBezTo>
                      <a:pt x="1499" y="1190"/>
                      <a:pt x="1490" y="1191"/>
                      <a:pt x="1482" y="1191"/>
                    </a:cubicBezTo>
                    <a:cubicBezTo>
                      <a:pt x="1427" y="1191"/>
                      <a:pt x="1383" y="1138"/>
                      <a:pt x="1401" y="1080"/>
                    </a:cubicBezTo>
                    <a:cubicBezTo>
                      <a:pt x="1442" y="872"/>
                      <a:pt x="1655" y="617"/>
                      <a:pt x="1635" y="383"/>
                    </a:cubicBezTo>
                    <a:cubicBezTo>
                      <a:pt x="1615" y="276"/>
                      <a:pt x="1360" y="169"/>
                      <a:pt x="1274" y="128"/>
                    </a:cubicBezTo>
                    <a:cubicBezTo>
                      <a:pt x="1212" y="82"/>
                      <a:pt x="1167" y="41"/>
                      <a:pt x="1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flipH="1">
                <a:off x="7910091" y="3359875"/>
                <a:ext cx="140573" cy="140029"/>
              </a:xfrm>
              <a:custGeom>
                <a:avLst/>
                <a:gdLst/>
                <a:ahLst/>
                <a:cxnLst/>
                <a:rect l="l" t="t" r="r" b="b"/>
                <a:pathLst>
                  <a:path w="1809" h="1802" extrusionOk="0">
                    <a:moveTo>
                      <a:pt x="1175" y="1"/>
                    </a:moveTo>
                    <a:cubicBezTo>
                      <a:pt x="1058" y="1"/>
                      <a:pt x="960" y="64"/>
                      <a:pt x="872" y="166"/>
                    </a:cubicBezTo>
                    <a:cubicBezTo>
                      <a:pt x="536" y="630"/>
                      <a:pt x="174" y="1078"/>
                      <a:pt x="26" y="1648"/>
                    </a:cubicBezTo>
                    <a:cubicBezTo>
                      <a:pt x="1" y="1694"/>
                      <a:pt x="1" y="1755"/>
                      <a:pt x="26" y="1801"/>
                    </a:cubicBezTo>
                    <a:cubicBezTo>
                      <a:pt x="449" y="1292"/>
                      <a:pt x="704" y="655"/>
                      <a:pt x="1106" y="121"/>
                    </a:cubicBezTo>
                    <a:cubicBezTo>
                      <a:pt x="1126" y="100"/>
                      <a:pt x="1148" y="90"/>
                      <a:pt x="1170" y="90"/>
                    </a:cubicBezTo>
                    <a:cubicBezTo>
                      <a:pt x="1191" y="90"/>
                      <a:pt x="1213" y="100"/>
                      <a:pt x="1233" y="121"/>
                    </a:cubicBezTo>
                    <a:cubicBezTo>
                      <a:pt x="1361" y="248"/>
                      <a:pt x="1656" y="334"/>
                      <a:pt x="1809" y="482"/>
                    </a:cubicBezTo>
                    <a:cubicBezTo>
                      <a:pt x="1722" y="314"/>
                      <a:pt x="1554" y="166"/>
                      <a:pt x="1340" y="39"/>
                    </a:cubicBezTo>
                    <a:cubicBezTo>
                      <a:pt x="1281" y="13"/>
                      <a:pt x="1226" y="1"/>
                      <a:pt x="1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20"/>
            <p:cNvGrpSpPr/>
            <p:nvPr/>
          </p:nvGrpSpPr>
          <p:grpSpPr>
            <a:xfrm>
              <a:off x="8391723" y="4858391"/>
              <a:ext cx="158368" cy="139874"/>
              <a:chOff x="8391723" y="4858391"/>
              <a:chExt cx="158368" cy="139874"/>
            </a:xfrm>
          </p:grpSpPr>
          <p:sp>
            <p:nvSpPr>
              <p:cNvPr id="928" name="Google Shape;928;p20"/>
              <p:cNvSpPr/>
              <p:nvPr/>
            </p:nvSpPr>
            <p:spPr>
              <a:xfrm flipH="1">
                <a:off x="8428090" y="4858391"/>
                <a:ext cx="55872" cy="19815"/>
              </a:xfrm>
              <a:custGeom>
                <a:avLst/>
                <a:gdLst/>
                <a:ahLst/>
                <a:cxnLst/>
                <a:rect l="l" t="t" r="r" b="b"/>
                <a:pathLst>
                  <a:path w="719" h="255" extrusionOk="0">
                    <a:moveTo>
                      <a:pt x="102" y="0"/>
                    </a:moveTo>
                    <a:cubicBezTo>
                      <a:pt x="62" y="20"/>
                      <a:pt x="41" y="61"/>
                      <a:pt x="0" y="87"/>
                    </a:cubicBezTo>
                    <a:cubicBezTo>
                      <a:pt x="255" y="87"/>
                      <a:pt x="510" y="148"/>
                      <a:pt x="718" y="255"/>
                    </a:cubicBezTo>
                    <a:cubicBezTo>
                      <a:pt x="678" y="188"/>
                      <a:pt x="637" y="148"/>
                      <a:pt x="612" y="87"/>
                    </a:cubicBezTo>
                    <a:lnTo>
                      <a:pt x="571" y="87"/>
                    </a:lnTo>
                    <a:cubicBezTo>
                      <a:pt x="403" y="41"/>
                      <a:pt x="255" y="41"/>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flipH="1">
                <a:off x="8391723" y="4878051"/>
                <a:ext cx="158368" cy="102263"/>
              </a:xfrm>
              <a:custGeom>
                <a:avLst/>
                <a:gdLst/>
                <a:ahLst/>
                <a:cxnLst/>
                <a:rect l="l" t="t" r="r" b="b"/>
                <a:pathLst>
                  <a:path w="2038" h="1316" extrusionOk="0">
                    <a:moveTo>
                      <a:pt x="922" y="1"/>
                    </a:moveTo>
                    <a:cubicBezTo>
                      <a:pt x="906" y="1"/>
                      <a:pt x="889" y="1"/>
                      <a:pt x="872" y="2"/>
                    </a:cubicBezTo>
                    <a:cubicBezTo>
                      <a:pt x="383" y="22"/>
                      <a:pt x="1" y="297"/>
                      <a:pt x="1" y="806"/>
                    </a:cubicBezTo>
                    <a:cubicBezTo>
                      <a:pt x="256" y="1147"/>
                      <a:pt x="765" y="1295"/>
                      <a:pt x="1188" y="1316"/>
                    </a:cubicBezTo>
                    <a:cubicBezTo>
                      <a:pt x="1529" y="1316"/>
                      <a:pt x="2038" y="1209"/>
                      <a:pt x="1931" y="745"/>
                    </a:cubicBezTo>
                    <a:cubicBezTo>
                      <a:pt x="1808" y="273"/>
                      <a:pt x="1391" y="1"/>
                      <a:pt x="9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flipH="1">
                <a:off x="8404778" y="4973943"/>
                <a:ext cx="127052" cy="24322"/>
              </a:xfrm>
              <a:custGeom>
                <a:avLst/>
                <a:gdLst/>
                <a:ahLst/>
                <a:cxnLst/>
                <a:rect l="l" t="t" r="r" b="b"/>
                <a:pathLst>
                  <a:path w="1635" h="313" extrusionOk="0">
                    <a:moveTo>
                      <a:pt x="0" y="0"/>
                    </a:moveTo>
                    <a:cubicBezTo>
                      <a:pt x="107" y="82"/>
                      <a:pt x="234" y="148"/>
                      <a:pt x="362" y="188"/>
                    </a:cubicBezTo>
                    <a:cubicBezTo>
                      <a:pt x="536" y="265"/>
                      <a:pt x="753" y="312"/>
                      <a:pt x="967" y="312"/>
                    </a:cubicBezTo>
                    <a:cubicBezTo>
                      <a:pt x="1222" y="312"/>
                      <a:pt x="1471" y="245"/>
                      <a:pt x="1635" y="82"/>
                    </a:cubicBezTo>
                    <a:lnTo>
                      <a:pt x="1635" y="82"/>
                    </a:lnTo>
                    <a:cubicBezTo>
                      <a:pt x="1482" y="188"/>
                      <a:pt x="1253" y="255"/>
                      <a:pt x="1019" y="255"/>
                    </a:cubicBezTo>
                    <a:cubicBezTo>
                      <a:pt x="678" y="255"/>
                      <a:pt x="296" y="16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20"/>
            <p:cNvGrpSpPr/>
            <p:nvPr/>
          </p:nvGrpSpPr>
          <p:grpSpPr>
            <a:xfrm>
              <a:off x="7984458" y="4862821"/>
              <a:ext cx="280291" cy="136765"/>
              <a:chOff x="7984458" y="4862821"/>
              <a:chExt cx="280291" cy="136765"/>
            </a:xfrm>
          </p:grpSpPr>
          <p:sp>
            <p:nvSpPr>
              <p:cNvPr id="932" name="Google Shape;932;p20"/>
              <p:cNvSpPr/>
              <p:nvPr/>
            </p:nvSpPr>
            <p:spPr>
              <a:xfrm flipH="1">
                <a:off x="8017328" y="4939052"/>
                <a:ext cx="214550" cy="60534"/>
              </a:xfrm>
              <a:custGeom>
                <a:avLst/>
                <a:gdLst/>
                <a:ahLst/>
                <a:cxnLst/>
                <a:rect l="l" t="t" r="r" b="b"/>
                <a:pathLst>
                  <a:path w="2761" h="779" extrusionOk="0">
                    <a:moveTo>
                      <a:pt x="0" y="1"/>
                    </a:moveTo>
                    <a:cubicBezTo>
                      <a:pt x="744" y="215"/>
                      <a:pt x="1442" y="597"/>
                      <a:pt x="2205" y="765"/>
                    </a:cubicBezTo>
                    <a:cubicBezTo>
                      <a:pt x="2286" y="773"/>
                      <a:pt x="2365" y="778"/>
                      <a:pt x="2443" y="778"/>
                    </a:cubicBezTo>
                    <a:cubicBezTo>
                      <a:pt x="2552" y="778"/>
                      <a:pt x="2659" y="768"/>
                      <a:pt x="2761" y="744"/>
                    </a:cubicBezTo>
                    <a:cubicBezTo>
                      <a:pt x="2486" y="744"/>
                      <a:pt x="2185" y="658"/>
                      <a:pt x="1997" y="617"/>
                    </a:cubicBezTo>
                    <a:cubicBezTo>
                      <a:pt x="1696" y="531"/>
                      <a:pt x="1421" y="424"/>
                      <a:pt x="1146" y="296"/>
                    </a:cubicBezTo>
                    <a:cubicBezTo>
                      <a:pt x="978" y="235"/>
                      <a:pt x="785" y="128"/>
                      <a:pt x="596" y="67"/>
                    </a:cubicBezTo>
                    <a:cubicBezTo>
                      <a:pt x="403" y="1"/>
                      <a:pt x="194"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flipH="1">
                <a:off x="8081825" y="4862821"/>
                <a:ext cx="90685" cy="7926"/>
              </a:xfrm>
              <a:custGeom>
                <a:avLst/>
                <a:gdLst/>
                <a:ahLst/>
                <a:cxnLst/>
                <a:rect l="l" t="t" r="r" b="b"/>
                <a:pathLst>
                  <a:path w="1167" h="102" extrusionOk="0">
                    <a:moveTo>
                      <a:pt x="1018" y="0"/>
                    </a:moveTo>
                    <a:cubicBezTo>
                      <a:pt x="677" y="0"/>
                      <a:pt x="315" y="55"/>
                      <a:pt x="0" y="91"/>
                    </a:cubicBezTo>
                    <a:cubicBezTo>
                      <a:pt x="69" y="98"/>
                      <a:pt x="139" y="102"/>
                      <a:pt x="210" y="102"/>
                    </a:cubicBezTo>
                    <a:cubicBezTo>
                      <a:pt x="515" y="102"/>
                      <a:pt x="841" y="41"/>
                      <a:pt x="1166" y="4"/>
                    </a:cubicBezTo>
                    <a:cubicBezTo>
                      <a:pt x="1117" y="2"/>
                      <a:pt x="1068" y="0"/>
                      <a:pt x="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flipH="1">
                <a:off x="7984458" y="4871446"/>
                <a:ext cx="280291" cy="112287"/>
              </a:xfrm>
              <a:custGeom>
                <a:avLst/>
                <a:gdLst/>
                <a:ahLst/>
                <a:cxnLst/>
                <a:rect l="l" t="t" r="r" b="b"/>
                <a:pathLst>
                  <a:path w="3607" h="1445" extrusionOk="0">
                    <a:moveTo>
                      <a:pt x="698" y="0"/>
                    </a:moveTo>
                    <a:cubicBezTo>
                      <a:pt x="658" y="87"/>
                      <a:pt x="591" y="148"/>
                      <a:pt x="490" y="194"/>
                    </a:cubicBezTo>
                    <a:cubicBezTo>
                      <a:pt x="457" y="209"/>
                      <a:pt x="420" y="216"/>
                      <a:pt x="384" y="216"/>
                    </a:cubicBezTo>
                    <a:cubicBezTo>
                      <a:pt x="324" y="216"/>
                      <a:pt x="263" y="198"/>
                      <a:pt x="210" y="173"/>
                    </a:cubicBezTo>
                    <a:lnTo>
                      <a:pt x="210" y="194"/>
                    </a:lnTo>
                    <a:cubicBezTo>
                      <a:pt x="148" y="301"/>
                      <a:pt x="1" y="555"/>
                      <a:pt x="189" y="637"/>
                    </a:cubicBezTo>
                    <a:cubicBezTo>
                      <a:pt x="490" y="744"/>
                      <a:pt x="805" y="682"/>
                      <a:pt x="1080" y="784"/>
                    </a:cubicBezTo>
                    <a:cubicBezTo>
                      <a:pt x="1274" y="851"/>
                      <a:pt x="1462" y="937"/>
                      <a:pt x="1656" y="1019"/>
                    </a:cubicBezTo>
                    <a:cubicBezTo>
                      <a:pt x="1931" y="1146"/>
                      <a:pt x="2206" y="1253"/>
                      <a:pt x="2501" y="1319"/>
                    </a:cubicBezTo>
                    <a:cubicBezTo>
                      <a:pt x="2677" y="1380"/>
                      <a:pt x="2876" y="1444"/>
                      <a:pt x="3083" y="1444"/>
                    </a:cubicBezTo>
                    <a:cubicBezTo>
                      <a:pt x="3152" y="1444"/>
                      <a:pt x="3221" y="1437"/>
                      <a:pt x="3291" y="1421"/>
                    </a:cubicBezTo>
                    <a:cubicBezTo>
                      <a:pt x="3520" y="1380"/>
                      <a:pt x="3606" y="1192"/>
                      <a:pt x="3566" y="957"/>
                    </a:cubicBezTo>
                    <a:cubicBezTo>
                      <a:pt x="3479" y="576"/>
                      <a:pt x="3311" y="173"/>
                      <a:pt x="2883" y="87"/>
                    </a:cubicBezTo>
                    <a:cubicBezTo>
                      <a:pt x="2768" y="63"/>
                      <a:pt x="2652" y="54"/>
                      <a:pt x="2535" y="54"/>
                    </a:cubicBezTo>
                    <a:cubicBezTo>
                      <a:pt x="2151" y="54"/>
                      <a:pt x="1756" y="151"/>
                      <a:pt x="1374" y="151"/>
                    </a:cubicBezTo>
                    <a:cubicBezTo>
                      <a:pt x="1142" y="151"/>
                      <a:pt x="915" y="115"/>
                      <a:pt x="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20"/>
            <p:cNvSpPr/>
            <p:nvPr/>
          </p:nvSpPr>
          <p:spPr>
            <a:xfrm flipH="1">
              <a:off x="8442777" y="3647472"/>
              <a:ext cx="58514" cy="73278"/>
            </a:xfrm>
            <a:custGeom>
              <a:avLst/>
              <a:gdLst/>
              <a:ahLst/>
              <a:cxnLst/>
              <a:rect l="l" t="t" r="r" b="b"/>
              <a:pathLst>
                <a:path w="753" h="943" extrusionOk="0">
                  <a:moveTo>
                    <a:pt x="371" y="489"/>
                  </a:moveTo>
                  <a:cubicBezTo>
                    <a:pt x="418" y="489"/>
                    <a:pt x="471" y="510"/>
                    <a:pt x="519" y="540"/>
                  </a:cubicBezTo>
                  <a:lnTo>
                    <a:pt x="560" y="540"/>
                  </a:lnTo>
                  <a:cubicBezTo>
                    <a:pt x="560" y="646"/>
                    <a:pt x="498" y="748"/>
                    <a:pt x="351" y="774"/>
                  </a:cubicBezTo>
                  <a:cubicBezTo>
                    <a:pt x="264" y="774"/>
                    <a:pt x="244" y="667"/>
                    <a:pt x="244" y="601"/>
                  </a:cubicBezTo>
                  <a:cubicBezTo>
                    <a:pt x="266" y="520"/>
                    <a:pt x="315" y="489"/>
                    <a:pt x="371" y="489"/>
                  </a:cubicBezTo>
                  <a:close/>
                  <a:moveTo>
                    <a:pt x="257" y="0"/>
                  </a:moveTo>
                  <a:cubicBezTo>
                    <a:pt x="204" y="0"/>
                    <a:pt x="149" y="10"/>
                    <a:pt x="96" y="30"/>
                  </a:cubicBezTo>
                  <a:cubicBezTo>
                    <a:pt x="1" y="48"/>
                    <a:pt x="23" y="184"/>
                    <a:pt x="105" y="184"/>
                  </a:cubicBezTo>
                  <a:cubicBezTo>
                    <a:pt x="115" y="184"/>
                    <a:pt x="125" y="182"/>
                    <a:pt x="137" y="178"/>
                  </a:cubicBezTo>
                  <a:cubicBezTo>
                    <a:pt x="172" y="164"/>
                    <a:pt x="207" y="158"/>
                    <a:pt x="240" y="158"/>
                  </a:cubicBezTo>
                  <a:cubicBezTo>
                    <a:pt x="364" y="158"/>
                    <a:pt x="467" y="246"/>
                    <a:pt x="519" y="346"/>
                  </a:cubicBezTo>
                  <a:cubicBezTo>
                    <a:pt x="474" y="335"/>
                    <a:pt x="428" y="329"/>
                    <a:pt x="385" y="329"/>
                  </a:cubicBezTo>
                  <a:cubicBezTo>
                    <a:pt x="265" y="329"/>
                    <a:pt x="156" y="377"/>
                    <a:pt x="96" y="519"/>
                  </a:cubicBezTo>
                  <a:cubicBezTo>
                    <a:pt x="30" y="687"/>
                    <a:pt x="116" y="921"/>
                    <a:pt x="305" y="942"/>
                  </a:cubicBezTo>
                  <a:cubicBezTo>
                    <a:pt x="314" y="942"/>
                    <a:pt x="323" y="943"/>
                    <a:pt x="332" y="943"/>
                  </a:cubicBezTo>
                  <a:cubicBezTo>
                    <a:pt x="591" y="943"/>
                    <a:pt x="752" y="658"/>
                    <a:pt x="733" y="412"/>
                  </a:cubicBezTo>
                  <a:cubicBezTo>
                    <a:pt x="696" y="170"/>
                    <a:pt x="483" y="0"/>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p:nvPr/>
          </p:nvSpPr>
          <p:spPr>
            <a:xfrm flipH="1">
              <a:off x="8088197" y="3649803"/>
              <a:ext cx="64575" cy="68305"/>
            </a:xfrm>
            <a:custGeom>
              <a:avLst/>
              <a:gdLst/>
              <a:ahLst/>
              <a:cxnLst/>
              <a:rect l="l" t="t" r="r" b="b"/>
              <a:pathLst>
                <a:path w="831" h="879" extrusionOk="0">
                  <a:moveTo>
                    <a:pt x="445" y="509"/>
                  </a:moveTo>
                  <a:cubicBezTo>
                    <a:pt x="474" y="509"/>
                    <a:pt x="502" y="520"/>
                    <a:pt x="531" y="550"/>
                  </a:cubicBezTo>
                  <a:cubicBezTo>
                    <a:pt x="551" y="550"/>
                    <a:pt x="637" y="678"/>
                    <a:pt x="576" y="698"/>
                  </a:cubicBezTo>
                  <a:cubicBezTo>
                    <a:pt x="557" y="708"/>
                    <a:pt x="535" y="713"/>
                    <a:pt x="513" y="713"/>
                  </a:cubicBezTo>
                  <a:cubicBezTo>
                    <a:pt x="436" y="713"/>
                    <a:pt x="348" y="658"/>
                    <a:pt x="296" y="591"/>
                  </a:cubicBezTo>
                  <a:cubicBezTo>
                    <a:pt x="340" y="551"/>
                    <a:pt x="392" y="509"/>
                    <a:pt x="445" y="509"/>
                  </a:cubicBezTo>
                  <a:close/>
                  <a:moveTo>
                    <a:pt x="469" y="0"/>
                  </a:moveTo>
                  <a:cubicBezTo>
                    <a:pt x="194" y="61"/>
                    <a:pt x="1" y="296"/>
                    <a:pt x="87" y="571"/>
                  </a:cubicBezTo>
                  <a:cubicBezTo>
                    <a:pt x="136" y="739"/>
                    <a:pt x="332" y="879"/>
                    <a:pt x="515" y="879"/>
                  </a:cubicBezTo>
                  <a:cubicBezTo>
                    <a:pt x="565" y="879"/>
                    <a:pt x="613" y="868"/>
                    <a:pt x="658" y="846"/>
                  </a:cubicBezTo>
                  <a:cubicBezTo>
                    <a:pt x="831" y="764"/>
                    <a:pt x="765" y="530"/>
                    <a:pt x="658" y="423"/>
                  </a:cubicBezTo>
                  <a:cubicBezTo>
                    <a:pt x="591" y="365"/>
                    <a:pt x="524" y="342"/>
                    <a:pt x="459" y="342"/>
                  </a:cubicBezTo>
                  <a:cubicBezTo>
                    <a:pt x="380" y="342"/>
                    <a:pt x="305" y="376"/>
                    <a:pt x="235" y="423"/>
                  </a:cubicBezTo>
                  <a:cubicBezTo>
                    <a:pt x="235" y="296"/>
                    <a:pt x="362" y="189"/>
                    <a:pt x="510" y="168"/>
                  </a:cubicBezTo>
                  <a:cubicBezTo>
                    <a:pt x="617" y="148"/>
                    <a:pt x="576" y="0"/>
                    <a:pt x="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0"/>
            <p:cNvSpPr/>
            <p:nvPr/>
          </p:nvSpPr>
          <p:spPr>
            <a:xfrm flipH="1">
              <a:off x="8268245" y="3724713"/>
              <a:ext cx="47013" cy="47557"/>
            </a:xfrm>
            <a:custGeom>
              <a:avLst/>
              <a:gdLst/>
              <a:ahLst/>
              <a:cxnLst/>
              <a:rect l="l" t="t" r="r" b="b"/>
              <a:pathLst>
                <a:path w="605" h="612" extrusionOk="0">
                  <a:moveTo>
                    <a:pt x="317" y="1"/>
                  </a:moveTo>
                  <a:cubicBezTo>
                    <a:pt x="244" y="1"/>
                    <a:pt x="173" y="33"/>
                    <a:pt x="121" y="75"/>
                  </a:cubicBezTo>
                  <a:cubicBezTo>
                    <a:pt x="51" y="125"/>
                    <a:pt x="108" y="219"/>
                    <a:pt x="176" y="219"/>
                  </a:cubicBezTo>
                  <a:cubicBezTo>
                    <a:pt x="192" y="219"/>
                    <a:pt x="208" y="214"/>
                    <a:pt x="223" y="202"/>
                  </a:cubicBezTo>
                  <a:cubicBezTo>
                    <a:pt x="248" y="182"/>
                    <a:pt x="289" y="182"/>
                    <a:pt x="310" y="162"/>
                  </a:cubicBezTo>
                  <a:cubicBezTo>
                    <a:pt x="330" y="162"/>
                    <a:pt x="350" y="162"/>
                    <a:pt x="350" y="182"/>
                  </a:cubicBezTo>
                  <a:cubicBezTo>
                    <a:pt x="396" y="182"/>
                    <a:pt x="396" y="202"/>
                    <a:pt x="396" y="223"/>
                  </a:cubicBezTo>
                  <a:cubicBezTo>
                    <a:pt x="416" y="243"/>
                    <a:pt x="416" y="264"/>
                    <a:pt x="437" y="309"/>
                  </a:cubicBezTo>
                  <a:cubicBezTo>
                    <a:pt x="437" y="330"/>
                    <a:pt x="416" y="391"/>
                    <a:pt x="376" y="416"/>
                  </a:cubicBezTo>
                  <a:cubicBezTo>
                    <a:pt x="376" y="437"/>
                    <a:pt x="330" y="437"/>
                    <a:pt x="310" y="437"/>
                  </a:cubicBezTo>
                  <a:cubicBezTo>
                    <a:pt x="292" y="443"/>
                    <a:pt x="275" y="445"/>
                    <a:pt x="259" y="445"/>
                  </a:cubicBezTo>
                  <a:cubicBezTo>
                    <a:pt x="222" y="445"/>
                    <a:pt x="191" y="431"/>
                    <a:pt x="162" y="416"/>
                  </a:cubicBezTo>
                  <a:cubicBezTo>
                    <a:pt x="155" y="415"/>
                    <a:pt x="147" y="414"/>
                    <a:pt x="141" y="414"/>
                  </a:cubicBezTo>
                  <a:cubicBezTo>
                    <a:pt x="47" y="414"/>
                    <a:pt x="1" y="565"/>
                    <a:pt x="96" y="584"/>
                  </a:cubicBezTo>
                  <a:cubicBezTo>
                    <a:pt x="159" y="601"/>
                    <a:pt x="218" y="611"/>
                    <a:pt x="274" y="611"/>
                  </a:cubicBezTo>
                  <a:cubicBezTo>
                    <a:pt x="354" y="611"/>
                    <a:pt x="428" y="591"/>
                    <a:pt x="503" y="544"/>
                  </a:cubicBezTo>
                  <a:cubicBezTo>
                    <a:pt x="585" y="477"/>
                    <a:pt x="605" y="371"/>
                    <a:pt x="585" y="264"/>
                  </a:cubicBezTo>
                  <a:cubicBezTo>
                    <a:pt x="585" y="162"/>
                    <a:pt x="523" y="75"/>
                    <a:pt x="437" y="34"/>
                  </a:cubicBezTo>
                  <a:cubicBezTo>
                    <a:pt x="398" y="11"/>
                    <a:pt x="358" y="1"/>
                    <a:pt x="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flipH="1">
              <a:off x="8233122" y="3819750"/>
              <a:ext cx="149043" cy="57348"/>
            </a:xfrm>
            <a:custGeom>
              <a:avLst/>
              <a:gdLst/>
              <a:ahLst/>
              <a:cxnLst/>
              <a:rect l="l" t="t" r="r" b="b"/>
              <a:pathLst>
                <a:path w="1918" h="738" extrusionOk="0">
                  <a:moveTo>
                    <a:pt x="100" y="0"/>
                  </a:moveTo>
                  <a:cubicBezTo>
                    <a:pt x="51" y="0"/>
                    <a:pt x="0" y="41"/>
                    <a:pt x="25" y="105"/>
                  </a:cubicBezTo>
                  <a:cubicBezTo>
                    <a:pt x="125" y="534"/>
                    <a:pt x="583" y="737"/>
                    <a:pt x="1039" y="737"/>
                  </a:cubicBezTo>
                  <a:cubicBezTo>
                    <a:pt x="1347" y="737"/>
                    <a:pt x="1653" y="645"/>
                    <a:pt x="1848" y="466"/>
                  </a:cubicBezTo>
                  <a:cubicBezTo>
                    <a:pt x="1917" y="413"/>
                    <a:pt x="1862" y="321"/>
                    <a:pt x="1795" y="321"/>
                  </a:cubicBezTo>
                  <a:cubicBezTo>
                    <a:pt x="1779" y="321"/>
                    <a:pt x="1762" y="326"/>
                    <a:pt x="1746" y="339"/>
                  </a:cubicBezTo>
                  <a:cubicBezTo>
                    <a:pt x="1574" y="489"/>
                    <a:pt x="1294" y="573"/>
                    <a:pt x="1016" y="573"/>
                  </a:cubicBezTo>
                  <a:cubicBezTo>
                    <a:pt x="635" y="573"/>
                    <a:pt x="258" y="416"/>
                    <a:pt x="172" y="59"/>
                  </a:cubicBezTo>
                  <a:cubicBezTo>
                    <a:pt x="164" y="18"/>
                    <a:pt x="132" y="0"/>
                    <a:pt x="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flipH="1">
              <a:off x="8345176" y="3805762"/>
              <a:ext cx="58281" cy="28130"/>
            </a:xfrm>
            <a:custGeom>
              <a:avLst/>
              <a:gdLst/>
              <a:ahLst/>
              <a:cxnLst/>
              <a:rect l="l" t="t" r="r" b="b"/>
              <a:pathLst>
                <a:path w="750" h="362" extrusionOk="0">
                  <a:moveTo>
                    <a:pt x="410" y="1"/>
                  </a:moveTo>
                  <a:cubicBezTo>
                    <a:pt x="269" y="1"/>
                    <a:pt x="128" y="85"/>
                    <a:pt x="44" y="219"/>
                  </a:cubicBezTo>
                  <a:cubicBezTo>
                    <a:pt x="0" y="295"/>
                    <a:pt x="63" y="361"/>
                    <a:pt x="125" y="361"/>
                  </a:cubicBezTo>
                  <a:cubicBezTo>
                    <a:pt x="150" y="361"/>
                    <a:pt x="174" y="350"/>
                    <a:pt x="192" y="326"/>
                  </a:cubicBezTo>
                  <a:cubicBezTo>
                    <a:pt x="254" y="228"/>
                    <a:pt x="330" y="171"/>
                    <a:pt x="408" y="171"/>
                  </a:cubicBezTo>
                  <a:cubicBezTo>
                    <a:pt x="464" y="171"/>
                    <a:pt x="520" y="201"/>
                    <a:pt x="574" y="265"/>
                  </a:cubicBezTo>
                  <a:cubicBezTo>
                    <a:pt x="591" y="291"/>
                    <a:pt x="613" y="302"/>
                    <a:pt x="634" y="302"/>
                  </a:cubicBezTo>
                  <a:cubicBezTo>
                    <a:pt x="694" y="302"/>
                    <a:pt x="750" y="218"/>
                    <a:pt x="701" y="158"/>
                  </a:cubicBezTo>
                  <a:cubicBezTo>
                    <a:pt x="620" y="48"/>
                    <a:pt x="515"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flipH="1">
              <a:off x="8466089" y="3761780"/>
              <a:ext cx="17873" cy="13366"/>
            </a:xfrm>
            <a:custGeom>
              <a:avLst/>
              <a:gdLst/>
              <a:ahLst/>
              <a:cxnLst/>
              <a:rect l="l" t="t" r="r" b="b"/>
              <a:pathLst>
                <a:path w="230" h="172" extrusionOk="0">
                  <a:moveTo>
                    <a:pt x="128" y="0"/>
                  </a:moveTo>
                  <a:cubicBezTo>
                    <a:pt x="21" y="0"/>
                    <a:pt x="0" y="169"/>
                    <a:pt x="102" y="169"/>
                  </a:cubicBezTo>
                  <a:cubicBezTo>
                    <a:pt x="111" y="170"/>
                    <a:pt x="119" y="171"/>
                    <a:pt x="127" y="171"/>
                  </a:cubicBezTo>
                  <a:cubicBezTo>
                    <a:pt x="229" y="171"/>
                    <a:pt x="223" y="19"/>
                    <a:pt x="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flipH="1">
              <a:off x="8505642" y="3781440"/>
              <a:ext cx="16319" cy="13288"/>
            </a:xfrm>
            <a:custGeom>
              <a:avLst/>
              <a:gdLst/>
              <a:ahLst/>
              <a:cxnLst/>
              <a:rect l="l" t="t" r="r" b="b"/>
              <a:pathLst>
                <a:path w="210" h="171" extrusionOk="0">
                  <a:moveTo>
                    <a:pt x="90" y="0"/>
                  </a:moveTo>
                  <a:cubicBezTo>
                    <a:pt x="1" y="0"/>
                    <a:pt x="7" y="151"/>
                    <a:pt x="107" y="170"/>
                  </a:cubicBezTo>
                  <a:cubicBezTo>
                    <a:pt x="209" y="170"/>
                    <a:pt x="209" y="2"/>
                    <a:pt x="107" y="2"/>
                  </a:cubicBezTo>
                  <a:cubicBezTo>
                    <a:pt x="101" y="1"/>
                    <a:pt x="96"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flipH="1">
              <a:off x="8530197" y="3753465"/>
              <a:ext cx="18261" cy="13521"/>
            </a:xfrm>
            <a:custGeom>
              <a:avLst/>
              <a:gdLst/>
              <a:ahLst/>
              <a:cxnLst/>
              <a:rect l="l" t="t" r="r" b="b"/>
              <a:pathLst>
                <a:path w="235" h="174" extrusionOk="0">
                  <a:moveTo>
                    <a:pt x="128" y="1"/>
                  </a:moveTo>
                  <a:cubicBezTo>
                    <a:pt x="21" y="1"/>
                    <a:pt x="0" y="174"/>
                    <a:pt x="107" y="174"/>
                  </a:cubicBezTo>
                  <a:cubicBezTo>
                    <a:pt x="235" y="174"/>
                    <a:pt x="23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flipH="1">
              <a:off x="8129693" y="3770095"/>
              <a:ext cx="17873" cy="13133"/>
            </a:xfrm>
            <a:custGeom>
              <a:avLst/>
              <a:gdLst/>
              <a:ahLst/>
              <a:cxnLst/>
              <a:rect l="l" t="t" r="r" b="b"/>
              <a:pathLst>
                <a:path w="230" h="169" extrusionOk="0">
                  <a:moveTo>
                    <a:pt x="127" y="0"/>
                  </a:moveTo>
                  <a:cubicBezTo>
                    <a:pt x="20" y="0"/>
                    <a:pt x="0" y="168"/>
                    <a:pt x="127" y="168"/>
                  </a:cubicBezTo>
                  <a:cubicBezTo>
                    <a:pt x="229" y="168"/>
                    <a:pt x="229"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flipH="1">
              <a:off x="8111509" y="3802965"/>
              <a:ext cx="16319" cy="13521"/>
            </a:xfrm>
            <a:custGeom>
              <a:avLst/>
              <a:gdLst/>
              <a:ahLst/>
              <a:cxnLst/>
              <a:rect l="l" t="t" r="r" b="b"/>
              <a:pathLst>
                <a:path w="210" h="174" extrusionOk="0">
                  <a:moveTo>
                    <a:pt x="103" y="0"/>
                  </a:moveTo>
                  <a:cubicBezTo>
                    <a:pt x="1" y="0"/>
                    <a:pt x="1" y="173"/>
                    <a:pt x="103" y="173"/>
                  </a:cubicBezTo>
                  <a:cubicBezTo>
                    <a:pt x="210" y="173"/>
                    <a:pt x="210" y="0"/>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flipH="1">
              <a:off x="8081825" y="3774679"/>
              <a:ext cx="16319" cy="13677"/>
            </a:xfrm>
            <a:custGeom>
              <a:avLst/>
              <a:gdLst/>
              <a:ahLst/>
              <a:cxnLst/>
              <a:rect l="l" t="t" r="r" b="b"/>
              <a:pathLst>
                <a:path w="210" h="176" extrusionOk="0">
                  <a:moveTo>
                    <a:pt x="87" y="1"/>
                  </a:moveTo>
                  <a:cubicBezTo>
                    <a:pt x="1" y="1"/>
                    <a:pt x="6" y="156"/>
                    <a:pt x="103" y="176"/>
                  </a:cubicBezTo>
                  <a:cubicBezTo>
                    <a:pt x="209" y="176"/>
                    <a:pt x="209" y="3"/>
                    <a:pt x="103" y="3"/>
                  </a:cubicBezTo>
                  <a:cubicBezTo>
                    <a:pt x="97" y="1"/>
                    <a:pt x="92" y="1"/>
                    <a:pt x="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flipH="1">
              <a:off x="8437959" y="3583674"/>
              <a:ext cx="51365" cy="25877"/>
            </a:xfrm>
            <a:custGeom>
              <a:avLst/>
              <a:gdLst/>
              <a:ahLst/>
              <a:cxnLst/>
              <a:rect l="l" t="t" r="r" b="b"/>
              <a:pathLst>
                <a:path w="661" h="333" extrusionOk="0">
                  <a:moveTo>
                    <a:pt x="533" y="1"/>
                  </a:moveTo>
                  <a:cubicBezTo>
                    <a:pt x="365" y="1"/>
                    <a:pt x="151" y="42"/>
                    <a:pt x="44" y="215"/>
                  </a:cubicBezTo>
                  <a:cubicBezTo>
                    <a:pt x="1" y="272"/>
                    <a:pt x="62" y="332"/>
                    <a:pt x="124" y="332"/>
                  </a:cubicBezTo>
                  <a:cubicBezTo>
                    <a:pt x="151" y="332"/>
                    <a:pt x="177" y="322"/>
                    <a:pt x="197" y="296"/>
                  </a:cubicBezTo>
                  <a:cubicBezTo>
                    <a:pt x="258" y="194"/>
                    <a:pt x="426" y="169"/>
                    <a:pt x="533" y="169"/>
                  </a:cubicBezTo>
                  <a:cubicBezTo>
                    <a:pt x="640" y="169"/>
                    <a:pt x="660" y="1"/>
                    <a:pt x="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flipH="1">
              <a:off x="8112908" y="3582508"/>
              <a:ext cx="63798" cy="22302"/>
            </a:xfrm>
            <a:custGeom>
              <a:avLst/>
              <a:gdLst/>
              <a:ahLst/>
              <a:cxnLst/>
              <a:rect l="l" t="t" r="r" b="b"/>
              <a:pathLst>
                <a:path w="821" h="287" extrusionOk="0">
                  <a:moveTo>
                    <a:pt x="271" y="0"/>
                  </a:moveTo>
                  <a:cubicBezTo>
                    <a:pt x="214" y="0"/>
                    <a:pt x="155" y="5"/>
                    <a:pt x="95" y="16"/>
                  </a:cubicBezTo>
                  <a:cubicBezTo>
                    <a:pt x="0" y="35"/>
                    <a:pt x="29" y="186"/>
                    <a:pt x="120" y="186"/>
                  </a:cubicBezTo>
                  <a:cubicBezTo>
                    <a:pt x="127" y="186"/>
                    <a:pt x="134" y="186"/>
                    <a:pt x="141" y="184"/>
                  </a:cubicBezTo>
                  <a:cubicBezTo>
                    <a:pt x="191" y="173"/>
                    <a:pt x="240" y="168"/>
                    <a:pt x="287" y="168"/>
                  </a:cubicBezTo>
                  <a:cubicBezTo>
                    <a:pt x="419" y="168"/>
                    <a:pt x="542" y="207"/>
                    <a:pt x="650" y="270"/>
                  </a:cubicBezTo>
                  <a:cubicBezTo>
                    <a:pt x="664" y="282"/>
                    <a:pt x="679" y="287"/>
                    <a:pt x="693" y="287"/>
                  </a:cubicBezTo>
                  <a:cubicBezTo>
                    <a:pt x="762" y="287"/>
                    <a:pt x="820" y="173"/>
                    <a:pt x="732" y="123"/>
                  </a:cubicBezTo>
                  <a:cubicBezTo>
                    <a:pt x="591" y="43"/>
                    <a:pt x="437" y="0"/>
                    <a:pt x="2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flipH="1">
              <a:off x="8866546" y="4276642"/>
              <a:ext cx="67761" cy="52686"/>
            </a:xfrm>
            <a:custGeom>
              <a:avLst/>
              <a:gdLst/>
              <a:ahLst/>
              <a:cxnLst/>
              <a:rect l="l" t="t" r="r" b="b"/>
              <a:pathLst>
                <a:path w="872" h="678" extrusionOk="0">
                  <a:moveTo>
                    <a:pt x="429" y="1"/>
                  </a:moveTo>
                  <a:cubicBezTo>
                    <a:pt x="1" y="1"/>
                    <a:pt x="1" y="678"/>
                    <a:pt x="429" y="678"/>
                  </a:cubicBezTo>
                  <a:cubicBezTo>
                    <a:pt x="872" y="678"/>
                    <a:pt x="872"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flipH="1">
              <a:off x="6662961" y="4883008"/>
              <a:ext cx="67761" cy="52686"/>
            </a:xfrm>
            <a:custGeom>
              <a:avLst/>
              <a:gdLst/>
              <a:ahLst/>
              <a:cxnLst/>
              <a:rect l="l" t="t" r="r" b="b"/>
              <a:pathLst>
                <a:path w="872" h="678" extrusionOk="0">
                  <a:moveTo>
                    <a:pt x="428" y="0"/>
                  </a:moveTo>
                  <a:cubicBezTo>
                    <a:pt x="0" y="0"/>
                    <a:pt x="0" y="678"/>
                    <a:pt x="428" y="678"/>
                  </a:cubicBezTo>
                  <a:cubicBezTo>
                    <a:pt x="871" y="678"/>
                    <a:pt x="871" y="0"/>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flipH="1">
              <a:off x="3487638" y="129605"/>
              <a:ext cx="64186" cy="62632"/>
            </a:xfrm>
            <a:custGeom>
              <a:avLst/>
              <a:gdLst/>
              <a:ahLst/>
              <a:cxnLst/>
              <a:rect l="l" t="t" r="r" b="b"/>
              <a:pathLst>
                <a:path w="826" h="806" extrusionOk="0">
                  <a:moveTo>
                    <a:pt x="341" y="1"/>
                  </a:moveTo>
                  <a:cubicBezTo>
                    <a:pt x="168" y="1"/>
                    <a:pt x="0" y="169"/>
                    <a:pt x="0" y="342"/>
                  </a:cubicBezTo>
                  <a:cubicBezTo>
                    <a:pt x="0" y="469"/>
                    <a:pt x="87" y="597"/>
                    <a:pt x="189" y="637"/>
                  </a:cubicBezTo>
                  <a:cubicBezTo>
                    <a:pt x="234" y="744"/>
                    <a:pt x="341" y="805"/>
                    <a:pt x="469" y="805"/>
                  </a:cubicBezTo>
                  <a:cubicBezTo>
                    <a:pt x="657" y="805"/>
                    <a:pt x="825" y="658"/>
                    <a:pt x="805" y="469"/>
                  </a:cubicBezTo>
                  <a:cubicBezTo>
                    <a:pt x="805" y="322"/>
                    <a:pt x="723" y="169"/>
                    <a:pt x="596" y="87"/>
                  </a:cubicBezTo>
                  <a:cubicBezTo>
                    <a:pt x="509" y="42"/>
                    <a:pt x="423"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flipH="1">
              <a:off x="8866544" y="4760936"/>
              <a:ext cx="67761" cy="52686"/>
            </a:xfrm>
            <a:custGeom>
              <a:avLst/>
              <a:gdLst/>
              <a:ahLst/>
              <a:cxnLst/>
              <a:rect l="l" t="t" r="r" b="b"/>
              <a:pathLst>
                <a:path w="872" h="678" extrusionOk="0">
                  <a:moveTo>
                    <a:pt x="429" y="1"/>
                  </a:moveTo>
                  <a:cubicBezTo>
                    <a:pt x="1" y="1"/>
                    <a:pt x="1" y="678"/>
                    <a:pt x="429" y="678"/>
                  </a:cubicBezTo>
                  <a:cubicBezTo>
                    <a:pt x="872" y="678"/>
                    <a:pt x="872"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2" name="Google Shape;952;p20"/>
            <p:cNvGrpSpPr/>
            <p:nvPr/>
          </p:nvGrpSpPr>
          <p:grpSpPr>
            <a:xfrm>
              <a:off x="6959614" y="502725"/>
              <a:ext cx="489946" cy="494454"/>
              <a:chOff x="2842666" y="1573375"/>
              <a:chExt cx="489946" cy="494454"/>
            </a:xfrm>
          </p:grpSpPr>
          <p:sp>
            <p:nvSpPr>
              <p:cNvPr id="953" name="Google Shape;953;p20"/>
              <p:cNvSpPr/>
              <p:nvPr/>
            </p:nvSpPr>
            <p:spPr>
              <a:xfrm>
                <a:off x="2941588" y="1682787"/>
                <a:ext cx="293657" cy="271044"/>
              </a:xfrm>
              <a:custGeom>
                <a:avLst/>
                <a:gdLst/>
                <a:ahLst/>
                <a:cxnLst/>
                <a:rect l="l" t="t" r="r" b="b"/>
                <a:pathLst>
                  <a:path w="3779" h="3488" extrusionOk="0">
                    <a:moveTo>
                      <a:pt x="1762" y="355"/>
                    </a:moveTo>
                    <a:lnTo>
                      <a:pt x="1762" y="355"/>
                    </a:lnTo>
                    <a:cubicBezTo>
                      <a:pt x="1783" y="1287"/>
                      <a:pt x="1742" y="2244"/>
                      <a:pt x="1930" y="3176"/>
                    </a:cubicBezTo>
                    <a:cubicBezTo>
                      <a:pt x="1360" y="3008"/>
                      <a:pt x="810" y="2754"/>
                      <a:pt x="214" y="2667"/>
                    </a:cubicBezTo>
                    <a:cubicBezTo>
                      <a:pt x="723" y="1883"/>
                      <a:pt x="1253" y="1119"/>
                      <a:pt x="1762" y="355"/>
                    </a:cubicBezTo>
                    <a:close/>
                    <a:moveTo>
                      <a:pt x="1930" y="375"/>
                    </a:moveTo>
                    <a:cubicBezTo>
                      <a:pt x="2506" y="1012"/>
                      <a:pt x="3102" y="1649"/>
                      <a:pt x="3565" y="2392"/>
                    </a:cubicBezTo>
                    <a:cubicBezTo>
                      <a:pt x="3076" y="2667"/>
                      <a:pt x="2613" y="2988"/>
                      <a:pt x="2124" y="3263"/>
                    </a:cubicBezTo>
                    <a:cubicBezTo>
                      <a:pt x="1910" y="2306"/>
                      <a:pt x="1956" y="1333"/>
                      <a:pt x="1930" y="375"/>
                    </a:cubicBezTo>
                    <a:close/>
                    <a:moveTo>
                      <a:pt x="1833" y="0"/>
                    </a:moveTo>
                    <a:cubicBezTo>
                      <a:pt x="1806" y="0"/>
                      <a:pt x="1779" y="13"/>
                      <a:pt x="1762" y="39"/>
                    </a:cubicBezTo>
                    <a:cubicBezTo>
                      <a:pt x="1192" y="905"/>
                      <a:pt x="596" y="1776"/>
                      <a:pt x="21" y="2647"/>
                    </a:cubicBezTo>
                    <a:cubicBezTo>
                      <a:pt x="0" y="2688"/>
                      <a:pt x="46" y="2754"/>
                      <a:pt x="87" y="2754"/>
                    </a:cubicBezTo>
                    <a:cubicBezTo>
                      <a:pt x="87" y="2794"/>
                      <a:pt x="107" y="2815"/>
                      <a:pt x="148" y="2815"/>
                    </a:cubicBezTo>
                    <a:cubicBezTo>
                      <a:pt x="785" y="2901"/>
                      <a:pt x="1360" y="3197"/>
                      <a:pt x="1976" y="3370"/>
                    </a:cubicBezTo>
                    <a:cubicBezTo>
                      <a:pt x="1939" y="3420"/>
                      <a:pt x="1990" y="3487"/>
                      <a:pt x="2046" y="3487"/>
                    </a:cubicBezTo>
                    <a:cubicBezTo>
                      <a:pt x="2059" y="3487"/>
                      <a:pt x="2071" y="3484"/>
                      <a:pt x="2083" y="3477"/>
                    </a:cubicBezTo>
                    <a:cubicBezTo>
                      <a:pt x="2633" y="3156"/>
                      <a:pt x="3163" y="2815"/>
                      <a:pt x="3713" y="2499"/>
                    </a:cubicBezTo>
                    <a:cubicBezTo>
                      <a:pt x="3759" y="2479"/>
                      <a:pt x="3779" y="2433"/>
                      <a:pt x="3759" y="2392"/>
                    </a:cubicBezTo>
                    <a:cubicBezTo>
                      <a:pt x="3249" y="1542"/>
                      <a:pt x="2567" y="844"/>
                      <a:pt x="1930" y="100"/>
                    </a:cubicBezTo>
                    <a:lnTo>
                      <a:pt x="1930" y="80"/>
                    </a:lnTo>
                    <a:cubicBezTo>
                      <a:pt x="1918" y="28"/>
                      <a:pt x="1875" y="0"/>
                      <a:pt x="1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3025900" y="1573375"/>
                <a:ext cx="88587" cy="87266"/>
              </a:xfrm>
              <a:custGeom>
                <a:avLst/>
                <a:gdLst/>
                <a:ahLst/>
                <a:cxnLst/>
                <a:rect l="l" t="t" r="r" b="b"/>
                <a:pathLst>
                  <a:path w="1140" h="1123" extrusionOk="0">
                    <a:moveTo>
                      <a:pt x="496" y="170"/>
                    </a:moveTo>
                    <a:cubicBezTo>
                      <a:pt x="588" y="170"/>
                      <a:pt x="663" y="265"/>
                      <a:pt x="718" y="342"/>
                    </a:cubicBezTo>
                    <a:cubicBezTo>
                      <a:pt x="784" y="429"/>
                      <a:pt x="805" y="556"/>
                      <a:pt x="825" y="658"/>
                    </a:cubicBezTo>
                    <a:cubicBezTo>
                      <a:pt x="680" y="724"/>
                      <a:pt x="521" y="752"/>
                      <a:pt x="349" y="752"/>
                    </a:cubicBezTo>
                    <a:cubicBezTo>
                      <a:pt x="297" y="752"/>
                      <a:pt x="243" y="749"/>
                      <a:pt x="188" y="745"/>
                    </a:cubicBezTo>
                    <a:cubicBezTo>
                      <a:pt x="188" y="510"/>
                      <a:pt x="234" y="215"/>
                      <a:pt x="463" y="174"/>
                    </a:cubicBezTo>
                    <a:cubicBezTo>
                      <a:pt x="474" y="172"/>
                      <a:pt x="485" y="170"/>
                      <a:pt x="496" y="170"/>
                    </a:cubicBezTo>
                    <a:close/>
                    <a:moveTo>
                      <a:pt x="472" y="0"/>
                    </a:moveTo>
                    <a:cubicBezTo>
                      <a:pt x="462" y="0"/>
                      <a:pt x="453" y="0"/>
                      <a:pt x="443" y="1"/>
                    </a:cubicBezTo>
                    <a:cubicBezTo>
                      <a:pt x="107" y="21"/>
                      <a:pt x="20" y="449"/>
                      <a:pt x="41" y="765"/>
                    </a:cubicBezTo>
                    <a:cubicBezTo>
                      <a:pt x="0" y="811"/>
                      <a:pt x="0" y="872"/>
                      <a:pt x="41" y="892"/>
                    </a:cubicBezTo>
                    <a:cubicBezTo>
                      <a:pt x="41" y="958"/>
                      <a:pt x="61" y="1020"/>
                      <a:pt x="61" y="1065"/>
                    </a:cubicBezTo>
                    <a:cubicBezTo>
                      <a:pt x="69" y="1105"/>
                      <a:pt x="97" y="1123"/>
                      <a:pt x="128" y="1123"/>
                    </a:cubicBezTo>
                    <a:cubicBezTo>
                      <a:pt x="177" y="1123"/>
                      <a:pt x="234" y="1077"/>
                      <a:pt x="234" y="999"/>
                    </a:cubicBezTo>
                    <a:cubicBezTo>
                      <a:pt x="209" y="979"/>
                      <a:pt x="209" y="958"/>
                      <a:pt x="209" y="913"/>
                    </a:cubicBezTo>
                    <a:lnTo>
                      <a:pt x="209" y="913"/>
                    </a:lnTo>
                    <a:cubicBezTo>
                      <a:pt x="254" y="918"/>
                      <a:pt x="299" y="920"/>
                      <a:pt x="342" y="920"/>
                    </a:cubicBezTo>
                    <a:cubicBezTo>
                      <a:pt x="526" y="920"/>
                      <a:pt x="698" y="880"/>
                      <a:pt x="871" y="831"/>
                    </a:cubicBezTo>
                    <a:lnTo>
                      <a:pt x="871" y="979"/>
                    </a:lnTo>
                    <a:cubicBezTo>
                      <a:pt x="871" y="1032"/>
                      <a:pt x="913" y="1059"/>
                      <a:pt x="955" y="1059"/>
                    </a:cubicBezTo>
                    <a:cubicBezTo>
                      <a:pt x="997" y="1059"/>
                      <a:pt x="1039" y="1032"/>
                      <a:pt x="1039" y="979"/>
                    </a:cubicBezTo>
                    <a:cubicBezTo>
                      <a:pt x="1039" y="913"/>
                      <a:pt x="1039" y="852"/>
                      <a:pt x="1019" y="765"/>
                    </a:cubicBezTo>
                    <a:cubicBezTo>
                      <a:pt x="1039" y="765"/>
                      <a:pt x="1039" y="745"/>
                      <a:pt x="1059" y="745"/>
                    </a:cubicBezTo>
                    <a:cubicBezTo>
                      <a:pt x="1139" y="707"/>
                      <a:pt x="1089" y="595"/>
                      <a:pt x="1016" y="595"/>
                    </a:cubicBezTo>
                    <a:cubicBezTo>
                      <a:pt x="1010" y="595"/>
                      <a:pt x="1004" y="595"/>
                      <a:pt x="998" y="597"/>
                    </a:cubicBezTo>
                    <a:cubicBezTo>
                      <a:pt x="934" y="311"/>
                      <a:pt x="774" y="0"/>
                      <a:pt x="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2842666" y="1928033"/>
                <a:ext cx="95347" cy="125187"/>
              </a:xfrm>
              <a:custGeom>
                <a:avLst/>
                <a:gdLst/>
                <a:ahLst/>
                <a:cxnLst/>
                <a:rect l="l" t="t" r="r" b="b"/>
                <a:pathLst>
                  <a:path w="1227" h="1611" extrusionOk="0">
                    <a:moveTo>
                      <a:pt x="428" y="194"/>
                    </a:moveTo>
                    <a:cubicBezTo>
                      <a:pt x="402" y="341"/>
                      <a:pt x="428" y="509"/>
                      <a:pt x="341" y="657"/>
                    </a:cubicBezTo>
                    <a:cubicBezTo>
                      <a:pt x="305" y="716"/>
                      <a:pt x="350" y="787"/>
                      <a:pt x="407" y="787"/>
                    </a:cubicBezTo>
                    <a:cubicBezTo>
                      <a:pt x="414" y="787"/>
                      <a:pt x="421" y="786"/>
                      <a:pt x="428" y="784"/>
                    </a:cubicBezTo>
                    <a:cubicBezTo>
                      <a:pt x="510" y="760"/>
                      <a:pt x="596" y="745"/>
                      <a:pt x="678" y="745"/>
                    </a:cubicBezTo>
                    <a:cubicBezTo>
                      <a:pt x="871" y="745"/>
                      <a:pt x="1033" y="830"/>
                      <a:pt x="1019" y="1085"/>
                    </a:cubicBezTo>
                    <a:cubicBezTo>
                      <a:pt x="1003" y="1346"/>
                      <a:pt x="809" y="1444"/>
                      <a:pt x="604" y="1444"/>
                    </a:cubicBezTo>
                    <a:cubicBezTo>
                      <a:pt x="545" y="1444"/>
                      <a:pt x="485" y="1436"/>
                      <a:pt x="428" y="1421"/>
                    </a:cubicBezTo>
                    <a:cubicBezTo>
                      <a:pt x="448" y="1401"/>
                      <a:pt x="448" y="1360"/>
                      <a:pt x="428" y="1314"/>
                    </a:cubicBezTo>
                    <a:cubicBezTo>
                      <a:pt x="301" y="998"/>
                      <a:pt x="234" y="616"/>
                      <a:pt x="194" y="275"/>
                    </a:cubicBezTo>
                    <a:cubicBezTo>
                      <a:pt x="173" y="255"/>
                      <a:pt x="173" y="234"/>
                      <a:pt x="148" y="214"/>
                    </a:cubicBezTo>
                    <a:cubicBezTo>
                      <a:pt x="234" y="214"/>
                      <a:pt x="321" y="194"/>
                      <a:pt x="428" y="194"/>
                    </a:cubicBezTo>
                    <a:close/>
                    <a:moveTo>
                      <a:pt x="509" y="0"/>
                    </a:moveTo>
                    <a:cubicBezTo>
                      <a:pt x="362" y="20"/>
                      <a:pt x="234" y="41"/>
                      <a:pt x="107" y="66"/>
                    </a:cubicBezTo>
                    <a:cubicBezTo>
                      <a:pt x="0" y="66"/>
                      <a:pt x="0" y="194"/>
                      <a:pt x="66" y="214"/>
                    </a:cubicBezTo>
                    <a:cubicBezTo>
                      <a:pt x="46" y="234"/>
                      <a:pt x="21" y="275"/>
                      <a:pt x="21" y="321"/>
                    </a:cubicBezTo>
                    <a:cubicBezTo>
                      <a:pt x="66" y="657"/>
                      <a:pt x="127" y="1059"/>
                      <a:pt x="275" y="1380"/>
                    </a:cubicBezTo>
                    <a:cubicBezTo>
                      <a:pt x="214" y="1401"/>
                      <a:pt x="214" y="1528"/>
                      <a:pt x="275" y="1548"/>
                    </a:cubicBezTo>
                    <a:cubicBezTo>
                      <a:pt x="381" y="1589"/>
                      <a:pt x="494" y="1611"/>
                      <a:pt x="603" y="1611"/>
                    </a:cubicBezTo>
                    <a:cubicBezTo>
                      <a:pt x="886" y="1611"/>
                      <a:pt x="1144" y="1464"/>
                      <a:pt x="1192" y="1126"/>
                    </a:cubicBezTo>
                    <a:cubicBezTo>
                      <a:pt x="1227" y="761"/>
                      <a:pt x="978" y="582"/>
                      <a:pt x="694" y="582"/>
                    </a:cubicBezTo>
                    <a:cubicBezTo>
                      <a:pt x="648" y="582"/>
                      <a:pt x="602" y="587"/>
                      <a:pt x="555" y="596"/>
                    </a:cubicBezTo>
                    <a:cubicBezTo>
                      <a:pt x="576" y="423"/>
                      <a:pt x="576" y="295"/>
                      <a:pt x="596" y="107"/>
                    </a:cubicBezTo>
                    <a:cubicBezTo>
                      <a:pt x="596" y="66"/>
                      <a:pt x="576" y="0"/>
                      <a:pt x="5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0"/>
              <p:cNvSpPr/>
              <p:nvPr/>
            </p:nvSpPr>
            <p:spPr>
              <a:xfrm>
                <a:off x="3048824" y="2003876"/>
                <a:ext cx="92627" cy="63953"/>
              </a:xfrm>
              <a:custGeom>
                <a:avLst/>
                <a:gdLst/>
                <a:ahLst/>
                <a:cxnLst/>
                <a:rect l="l" t="t" r="r" b="b"/>
                <a:pathLst>
                  <a:path w="1192" h="823" extrusionOk="0">
                    <a:moveTo>
                      <a:pt x="571" y="0"/>
                    </a:moveTo>
                    <a:cubicBezTo>
                      <a:pt x="564" y="0"/>
                      <a:pt x="558" y="1"/>
                      <a:pt x="550" y="2"/>
                    </a:cubicBezTo>
                    <a:cubicBezTo>
                      <a:pt x="382" y="22"/>
                      <a:pt x="194" y="63"/>
                      <a:pt x="87" y="236"/>
                    </a:cubicBezTo>
                    <a:cubicBezTo>
                      <a:pt x="0" y="363"/>
                      <a:pt x="41" y="511"/>
                      <a:pt x="128" y="618"/>
                    </a:cubicBezTo>
                    <a:cubicBezTo>
                      <a:pt x="239" y="764"/>
                      <a:pt x="390" y="823"/>
                      <a:pt x="549" y="823"/>
                    </a:cubicBezTo>
                    <a:cubicBezTo>
                      <a:pt x="754" y="823"/>
                      <a:pt x="971" y="725"/>
                      <a:pt x="1126" y="593"/>
                    </a:cubicBezTo>
                    <a:cubicBezTo>
                      <a:pt x="1192" y="546"/>
                      <a:pt x="1146" y="461"/>
                      <a:pt x="1082" y="461"/>
                    </a:cubicBezTo>
                    <a:cubicBezTo>
                      <a:pt x="1062" y="461"/>
                      <a:pt x="1040" y="470"/>
                      <a:pt x="1019" y="491"/>
                    </a:cubicBezTo>
                    <a:cubicBezTo>
                      <a:pt x="895" y="588"/>
                      <a:pt x="737" y="658"/>
                      <a:pt x="584" y="658"/>
                    </a:cubicBezTo>
                    <a:cubicBezTo>
                      <a:pt x="473" y="658"/>
                      <a:pt x="365" y="621"/>
                      <a:pt x="275" y="531"/>
                    </a:cubicBezTo>
                    <a:cubicBezTo>
                      <a:pt x="235" y="491"/>
                      <a:pt x="194" y="404"/>
                      <a:pt x="235" y="338"/>
                    </a:cubicBezTo>
                    <a:cubicBezTo>
                      <a:pt x="275" y="211"/>
                      <a:pt x="449" y="190"/>
                      <a:pt x="550" y="170"/>
                    </a:cubicBezTo>
                    <a:cubicBezTo>
                      <a:pt x="651" y="151"/>
                      <a:pt x="675" y="0"/>
                      <a:pt x="5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3258168" y="1832064"/>
                <a:ext cx="74444" cy="98145"/>
              </a:xfrm>
              <a:custGeom>
                <a:avLst/>
                <a:gdLst/>
                <a:ahLst/>
                <a:cxnLst/>
                <a:rect l="l" t="t" r="r" b="b"/>
                <a:pathLst>
                  <a:path w="958" h="1263" extrusionOk="0">
                    <a:moveTo>
                      <a:pt x="406" y="161"/>
                    </a:moveTo>
                    <a:cubicBezTo>
                      <a:pt x="726" y="161"/>
                      <a:pt x="830" y="808"/>
                      <a:pt x="576" y="1067"/>
                    </a:cubicBezTo>
                    <a:cubicBezTo>
                      <a:pt x="448" y="792"/>
                      <a:pt x="342" y="492"/>
                      <a:pt x="235" y="217"/>
                    </a:cubicBezTo>
                    <a:cubicBezTo>
                      <a:pt x="297" y="178"/>
                      <a:pt x="354" y="161"/>
                      <a:pt x="406" y="161"/>
                    </a:cubicBezTo>
                    <a:close/>
                    <a:moveTo>
                      <a:pt x="414" y="1"/>
                    </a:moveTo>
                    <a:cubicBezTo>
                      <a:pt x="327" y="1"/>
                      <a:pt x="236" y="25"/>
                      <a:pt x="148" y="69"/>
                    </a:cubicBezTo>
                    <a:cubicBezTo>
                      <a:pt x="141" y="65"/>
                      <a:pt x="133" y="64"/>
                      <a:pt x="124" y="64"/>
                    </a:cubicBezTo>
                    <a:cubicBezTo>
                      <a:pt x="80" y="64"/>
                      <a:pt x="21" y="104"/>
                      <a:pt x="21" y="176"/>
                    </a:cubicBezTo>
                    <a:cubicBezTo>
                      <a:pt x="0" y="196"/>
                      <a:pt x="21" y="237"/>
                      <a:pt x="67" y="257"/>
                    </a:cubicBezTo>
                    <a:lnTo>
                      <a:pt x="448" y="1215"/>
                    </a:lnTo>
                    <a:cubicBezTo>
                      <a:pt x="465" y="1249"/>
                      <a:pt x="488" y="1263"/>
                      <a:pt x="512" y="1263"/>
                    </a:cubicBezTo>
                    <a:cubicBezTo>
                      <a:pt x="547" y="1263"/>
                      <a:pt x="584" y="1231"/>
                      <a:pt x="596" y="1194"/>
                    </a:cubicBezTo>
                    <a:cubicBezTo>
                      <a:pt x="605" y="1203"/>
                      <a:pt x="617" y="1208"/>
                      <a:pt x="629" y="1208"/>
                    </a:cubicBezTo>
                    <a:cubicBezTo>
                      <a:pt x="648" y="1208"/>
                      <a:pt x="668" y="1198"/>
                      <a:pt x="683" y="1174"/>
                    </a:cubicBezTo>
                    <a:cubicBezTo>
                      <a:pt x="912" y="960"/>
                      <a:pt x="958" y="558"/>
                      <a:pt x="810" y="283"/>
                    </a:cubicBezTo>
                    <a:cubicBezTo>
                      <a:pt x="727" y="86"/>
                      <a:pt x="578" y="1"/>
                      <a:pt x="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 name="Google Shape;958;p20"/>
            <p:cNvSpPr/>
            <p:nvPr/>
          </p:nvSpPr>
          <p:spPr>
            <a:xfrm flipH="1">
              <a:off x="152810" y="3229815"/>
              <a:ext cx="90685" cy="640388"/>
            </a:xfrm>
            <a:custGeom>
              <a:avLst/>
              <a:gdLst/>
              <a:ahLst/>
              <a:cxnLst/>
              <a:rect l="l" t="t" r="r" b="b"/>
              <a:pathLst>
                <a:path w="1167" h="8241" extrusionOk="0">
                  <a:moveTo>
                    <a:pt x="446" y="168"/>
                  </a:moveTo>
                  <a:cubicBezTo>
                    <a:pt x="600" y="168"/>
                    <a:pt x="636" y="369"/>
                    <a:pt x="617" y="490"/>
                  </a:cubicBezTo>
                  <a:cubicBezTo>
                    <a:pt x="554" y="467"/>
                    <a:pt x="477" y="457"/>
                    <a:pt x="399" y="457"/>
                  </a:cubicBezTo>
                  <a:cubicBezTo>
                    <a:pt x="344" y="457"/>
                    <a:pt x="287" y="462"/>
                    <a:pt x="235" y="470"/>
                  </a:cubicBezTo>
                  <a:cubicBezTo>
                    <a:pt x="235" y="343"/>
                    <a:pt x="275" y="170"/>
                    <a:pt x="423" y="170"/>
                  </a:cubicBezTo>
                  <a:cubicBezTo>
                    <a:pt x="431" y="169"/>
                    <a:pt x="438" y="168"/>
                    <a:pt x="446" y="168"/>
                  </a:cubicBezTo>
                  <a:close/>
                  <a:moveTo>
                    <a:pt x="403" y="626"/>
                  </a:moveTo>
                  <a:cubicBezTo>
                    <a:pt x="540" y="626"/>
                    <a:pt x="672" y="660"/>
                    <a:pt x="657" y="806"/>
                  </a:cubicBezTo>
                  <a:cubicBezTo>
                    <a:pt x="510" y="765"/>
                    <a:pt x="382" y="745"/>
                    <a:pt x="214" y="745"/>
                  </a:cubicBezTo>
                  <a:cubicBezTo>
                    <a:pt x="214" y="704"/>
                    <a:pt x="235" y="679"/>
                    <a:pt x="235" y="638"/>
                  </a:cubicBezTo>
                  <a:cubicBezTo>
                    <a:pt x="285" y="632"/>
                    <a:pt x="344" y="626"/>
                    <a:pt x="403" y="626"/>
                  </a:cubicBezTo>
                  <a:close/>
                  <a:moveTo>
                    <a:pt x="275" y="913"/>
                  </a:moveTo>
                  <a:cubicBezTo>
                    <a:pt x="489" y="913"/>
                    <a:pt x="596" y="933"/>
                    <a:pt x="637" y="1188"/>
                  </a:cubicBezTo>
                  <a:cubicBezTo>
                    <a:pt x="657" y="1361"/>
                    <a:pt x="678" y="1550"/>
                    <a:pt x="678" y="1743"/>
                  </a:cubicBezTo>
                  <a:cubicBezTo>
                    <a:pt x="744" y="2186"/>
                    <a:pt x="764" y="2634"/>
                    <a:pt x="805" y="3077"/>
                  </a:cubicBezTo>
                  <a:cubicBezTo>
                    <a:pt x="871" y="3989"/>
                    <a:pt x="892" y="4926"/>
                    <a:pt x="851" y="5838"/>
                  </a:cubicBezTo>
                  <a:cubicBezTo>
                    <a:pt x="851" y="6220"/>
                    <a:pt x="805" y="6601"/>
                    <a:pt x="764" y="7004"/>
                  </a:cubicBezTo>
                  <a:cubicBezTo>
                    <a:pt x="756" y="7073"/>
                    <a:pt x="696" y="7103"/>
                    <a:pt x="630" y="7103"/>
                  </a:cubicBezTo>
                  <a:cubicBezTo>
                    <a:pt x="534" y="7103"/>
                    <a:pt x="423" y="7042"/>
                    <a:pt x="423" y="6943"/>
                  </a:cubicBezTo>
                  <a:cubicBezTo>
                    <a:pt x="403" y="6663"/>
                    <a:pt x="403" y="6408"/>
                    <a:pt x="382" y="6133"/>
                  </a:cubicBezTo>
                  <a:cubicBezTo>
                    <a:pt x="362" y="5160"/>
                    <a:pt x="316" y="4162"/>
                    <a:pt x="296" y="3164"/>
                  </a:cubicBezTo>
                  <a:cubicBezTo>
                    <a:pt x="275" y="2420"/>
                    <a:pt x="235" y="1657"/>
                    <a:pt x="275" y="913"/>
                  </a:cubicBezTo>
                  <a:close/>
                  <a:moveTo>
                    <a:pt x="764" y="7238"/>
                  </a:moveTo>
                  <a:lnTo>
                    <a:pt x="764" y="7238"/>
                  </a:lnTo>
                  <a:cubicBezTo>
                    <a:pt x="723" y="7472"/>
                    <a:pt x="678" y="7727"/>
                    <a:pt x="596" y="7936"/>
                  </a:cubicBezTo>
                  <a:cubicBezTo>
                    <a:pt x="530" y="7727"/>
                    <a:pt x="489" y="7493"/>
                    <a:pt x="469" y="7258"/>
                  </a:cubicBezTo>
                  <a:lnTo>
                    <a:pt x="469" y="7258"/>
                  </a:lnTo>
                  <a:cubicBezTo>
                    <a:pt x="493" y="7264"/>
                    <a:pt x="519" y="7267"/>
                    <a:pt x="546" y="7267"/>
                  </a:cubicBezTo>
                  <a:cubicBezTo>
                    <a:pt x="613" y="7267"/>
                    <a:pt x="689" y="7252"/>
                    <a:pt x="764" y="7238"/>
                  </a:cubicBezTo>
                  <a:close/>
                  <a:moveTo>
                    <a:pt x="417" y="0"/>
                  </a:moveTo>
                  <a:cubicBezTo>
                    <a:pt x="160" y="0"/>
                    <a:pt x="42" y="284"/>
                    <a:pt x="61" y="511"/>
                  </a:cubicBezTo>
                  <a:cubicBezTo>
                    <a:pt x="61" y="511"/>
                    <a:pt x="61" y="531"/>
                    <a:pt x="87" y="531"/>
                  </a:cubicBezTo>
                  <a:cubicBezTo>
                    <a:pt x="61" y="531"/>
                    <a:pt x="61" y="551"/>
                    <a:pt x="61" y="577"/>
                  </a:cubicBezTo>
                  <a:cubicBezTo>
                    <a:pt x="61" y="658"/>
                    <a:pt x="41" y="765"/>
                    <a:pt x="61" y="872"/>
                  </a:cubicBezTo>
                  <a:cubicBezTo>
                    <a:pt x="61" y="893"/>
                    <a:pt x="87" y="913"/>
                    <a:pt x="107" y="933"/>
                  </a:cubicBezTo>
                  <a:cubicBezTo>
                    <a:pt x="0" y="2232"/>
                    <a:pt x="128" y="3587"/>
                    <a:pt x="168" y="4880"/>
                  </a:cubicBezTo>
                  <a:cubicBezTo>
                    <a:pt x="189" y="5496"/>
                    <a:pt x="214" y="6113"/>
                    <a:pt x="255" y="6729"/>
                  </a:cubicBezTo>
                  <a:cubicBezTo>
                    <a:pt x="255" y="6815"/>
                    <a:pt x="235" y="6943"/>
                    <a:pt x="255" y="7024"/>
                  </a:cubicBezTo>
                  <a:cubicBezTo>
                    <a:pt x="275" y="7045"/>
                    <a:pt x="275" y="7070"/>
                    <a:pt x="275" y="7090"/>
                  </a:cubicBezTo>
                  <a:lnTo>
                    <a:pt x="275" y="7151"/>
                  </a:lnTo>
                  <a:cubicBezTo>
                    <a:pt x="316" y="7493"/>
                    <a:pt x="362" y="7875"/>
                    <a:pt x="510" y="8190"/>
                  </a:cubicBezTo>
                  <a:cubicBezTo>
                    <a:pt x="520" y="8223"/>
                    <a:pt x="547" y="8240"/>
                    <a:pt x="576" y="8240"/>
                  </a:cubicBezTo>
                  <a:cubicBezTo>
                    <a:pt x="605" y="8240"/>
                    <a:pt x="637" y="8223"/>
                    <a:pt x="657" y="8190"/>
                  </a:cubicBezTo>
                  <a:cubicBezTo>
                    <a:pt x="825" y="7895"/>
                    <a:pt x="892" y="7493"/>
                    <a:pt x="953" y="7131"/>
                  </a:cubicBezTo>
                  <a:cubicBezTo>
                    <a:pt x="953" y="7111"/>
                    <a:pt x="953" y="7090"/>
                    <a:pt x="932" y="7070"/>
                  </a:cubicBezTo>
                  <a:cubicBezTo>
                    <a:pt x="1167" y="5033"/>
                    <a:pt x="998" y="2970"/>
                    <a:pt x="764" y="933"/>
                  </a:cubicBezTo>
                  <a:cubicBezTo>
                    <a:pt x="805" y="933"/>
                    <a:pt x="825" y="913"/>
                    <a:pt x="825" y="893"/>
                  </a:cubicBezTo>
                  <a:cubicBezTo>
                    <a:pt x="851" y="765"/>
                    <a:pt x="825" y="638"/>
                    <a:pt x="744" y="577"/>
                  </a:cubicBezTo>
                  <a:cubicBezTo>
                    <a:pt x="764" y="551"/>
                    <a:pt x="785" y="531"/>
                    <a:pt x="785" y="490"/>
                  </a:cubicBezTo>
                  <a:cubicBezTo>
                    <a:pt x="805" y="256"/>
                    <a:pt x="698" y="1"/>
                    <a:pt x="443" y="1"/>
                  </a:cubicBezTo>
                  <a:cubicBezTo>
                    <a:pt x="434" y="1"/>
                    <a:pt x="425" y="0"/>
                    <a:pt x="4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flipH="1">
              <a:off x="35543" y="1399545"/>
              <a:ext cx="210898" cy="202350"/>
            </a:xfrm>
            <a:custGeom>
              <a:avLst/>
              <a:gdLst/>
              <a:ahLst/>
              <a:cxnLst/>
              <a:rect l="l" t="t" r="r" b="b"/>
              <a:pathLst>
                <a:path w="2714" h="2604" extrusionOk="0">
                  <a:moveTo>
                    <a:pt x="1106" y="574"/>
                  </a:moveTo>
                  <a:cubicBezTo>
                    <a:pt x="1146" y="828"/>
                    <a:pt x="1212" y="1063"/>
                    <a:pt x="1421" y="1165"/>
                  </a:cubicBezTo>
                  <a:cubicBezTo>
                    <a:pt x="1536" y="1216"/>
                    <a:pt x="1679" y="1237"/>
                    <a:pt x="1835" y="1237"/>
                  </a:cubicBezTo>
                  <a:cubicBezTo>
                    <a:pt x="1941" y="1237"/>
                    <a:pt x="2053" y="1227"/>
                    <a:pt x="2165" y="1210"/>
                  </a:cubicBezTo>
                  <a:lnTo>
                    <a:pt x="2165" y="1210"/>
                  </a:lnTo>
                  <a:cubicBezTo>
                    <a:pt x="1956" y="1338"/>
                    <a:pt x="1762" y="1465"/>
                    <a:pt x="1549" y="1592"/>
                  </a:cubicBezTo>
                  <a:cubicBezTo>
                    <a:pt x="1528" y="1613"/>
                    <a:pt x="1508" y="1653"/>
                    <a:pt x="1528" y="1699"/>
                  </a:cubicBezTo>
                  <a:cubicBezTo>
                    <a:pt x="1656" y="1908"/>
                    <a:pt x="1783" y="2102"/>
                    <a:pt x="1869" y="2336"/>
                  </a:cubicBezTo>
                  <a:cubicBezTo>
                    <a:pt x="1615" y="2142"/>
                    <a:pt x="1401" y="1888"/>
                    <a:pt x="1167" y="1674"/>
                  </a:cubicBezTo>
                  <a:cubicBezTo>
                    <a:pt x="1143" y="1662"/>
                    <a:pt x="1113" y="1650"/>
                    <a:pt x="1086" y="1650"/>
                  </a:cubicBezTo>
                  <a:cubicBezTo>
                    <a:pt x="1067" y="1650"/>
                    <a:pt x="1050" y="1657"/>
                    <a:pt x="1039" y="1674"/>
                  </a:cubicBezTo>
                  <a:cubicBezTo>
                    <a:pt x="937" y="1827"/>
                    <a:pt x="831" y="1954"/>
                    <a:pt x="724" y="2102"/>
                  </a:cubicBezTo>
                  <a:cubicBezTo>
                    <a:pt x="744" y="1995"/>
                    <a:pt x="764" y="1888"/>
                    <a:pt x="785" y="1760"/>
                  </a:cubicBezTo>
                  <a:cubicBezTo>
                    <a:pt x="810" y="1720"/>
                    <a:pt x="851" y="1633"/>
                    <a:pt x="810" y="1572"/>
                  </a:cubicBezTo>
                  <a:cubicBezTo>
                    <a:pt x="744" y="1445"/>
                    <a:pt x="617" y="1338"/>
                    <a:pt x="489" y="1251"/>
                  </a:cubicBezTo>
                  <a:lnTo>
                    <a:pt x="489" y="1251"/>
                  </a:lnTo>
                  <a:cubicBezTo>
                    <a:pt x="596" y="1272"/>
                    <a:pt x="683" y="1272"/>
                    <a:pt x="785" y="1272"/>
                  </a:cubicBezTo>
                  <a:cubicBezTo>
                    <a:pt x="810" y="1272"/>
                    <a:pt x="831" y="1272"/>
                    <a:pt x="851" y="1251"/>
                  </a:cubicBezTo>
                  <a:cubicBezTo>
                    <a:pt x="871" y="1251"/>
                    <a:pt x="871" y="1251"/>
                    <a:pt x="871" y="1231"/>
                  </a:cubicBezTo>
                  <a:cubicBezTo>
                    <a:pt x="978" y="1017"/>
                    <a:pt x="1039" y="808"/>
                    <a:pt x="1106" y="574"/>
                  </a:cubicBezTo>
                  <a:close/>
                  <a:moveTo>
                    <a:pt x="1132" y="0"/>
                  </a:moveTo>
                  <a:cubicBezTo>
                    <a:pt x="1101" y="0"/>
                    <a:pt x="1073" y="19"/>
                    <a:pt x="1065" y="65"/>
                  </a:cubicBezTo>
                  <a:cubicBezTo>
                    <a:pt x="978" y="426"/>
                    <a:pt x="892" y="762"/>
                    <a:pt x="744" y="1103"/>
                  </a:cubicBezTo>
                  <a:cubicBezTo>
                    <a:pt x="530" y="1083"/>
                    <a:pt x="321" y="1083"/>
                    <a:pt x="107" y="1083"/>
                  </a:cubicBezTo>
                  <a:cubicBezTo>
                    <a:pt x="21" y="1083"/>
                    <a:pt x="0" y="1231"/>
                    <a:pt x="87" y="1251"/>
                  </a:cubicBezTo>
                  <a:cubicBezTo>
                    <a:pt x="301" y="1317"/>
                    <a:pt x="449" y="1419"/>
                    <a:pt x="596" y="1572"/>
                  </a:cubicBezTo>
                  <a:cubicBezTo>
                    <a:pt x="617" y="1592"/>
                    <a:pt x="617" y="1613"/>
                    <a:pt x="637" y="1633"/>
                  </a:cubicBezTo>
                  <a:lnTo>
                    <a:pt x="637" y="1653"/>
                  </a:lnTo>
                  <a:cubicBezTo>
                    <a:pt x="576" y="1888"/>
                    <a:pt x="530" y="2142"/>
                    <a:pt x="530" y="2377"/>
                  </a:cubicBezTo>
                  <a:cubicBezTo>
                    <a:pt x="530" y="2433"/>
                    <a:pt x="576" y="2471"/>
                    <a:pt x="621" y="2471"/>
                  </a:cubicBezTo>
                  <a:cubicBezTo>
                    <a:pt x="644" y="2471"/>
                    <a:pt x="667" y="2460"/>
                    <a:pt x="683" y="2438"/>
                  </a:cubicBezTo>
                  <a:cubicBezTo>
                    <a:pt x="764" y="2336"/>
                    <a:pt x="851" y="2229"/>
                    <a:pt x="937" y="2102"/>
                  </a:cubicBezTo>
                  <a:cubicBezTo>
                    <a:pt x="1019" y="1972"/>
                    <a:pt x="1062" y="1908"/>
                    <a:pt x="1115" y="1908"/>
                  </a:cubicBezTo>
                  <a:cubicBezTo>
                    <a:pt x="1159" y="1908"/>
                    <a:pt x="1209" y="1951"/>
                    <a:pt x="1294" y="2035"/>
                  </a:cubicBezTo>
                  <a:cubicBezTo>
                    <a:pt x="1528" y="2249"/>
                    <a:pt x="1722" y="2463"/>
                    <a:pt x="1997" y="2591"/>
                  </a:cubicBezTo>
                  <a:cubicBezTo>
                    <a:pt x="2010" y="2599"/>
                    <a:pt x="2023" y="2603"/>
                    <a:pt x="2036" y="2603"/>
                  </a:cubicBezTo>
                  <a:cubicBezTo>
                    <a:pt x="2083" y="2603"/>
                    <a:pt x="2124" y="2552"/>
                    <a:pt x="2124" y="2504"/>
                  </a:cubicBezTo>
                  <a:cubicBezTo>
                    <a:pt x="2037" y="2183"/>
                    <a:pt x="1890" y="1954"/>
                    <a:pt x="1722" y="1674"/>
                  </a:cubicBezTo>
                  <a:cubicBezTo>
                    <a:pt x="2017" y="1506"/>
                    <a:pt x="2338" y="1317"/>
                    <a:pt x="2633" y="1124"/>
                  </a:cubicBezTo>
                  <a:cubicBezTo>
                    <a:pt x="2714" y="1086"/>
                    <a:pt x="2680" y="974"/>
                    <a:pt x="2590" y="974"/>
                  </a:cubicBezTo>
                  <a:cubicBezTo>
                    <a:pt x="2582" y="974"/>
                    <a:pt x="2575" y="975"/>
                    <a:pt x="2567" y="976"/>
                  </a:cubicBezTo>
                  <a:cubicBezTo>
                    <a:pt x="2312" y="1037"/>
                    <a:pt x="2017" y="1037"/>
                    <a:pt x="1742" y="1037"/>
                  </a:cubicBezTo>
                  <a:cubicBezTo>
                    <a:pt x="1233" y="1037"/>
                    <a:pt x="1274" y="467"/>
                    <a:pt x="1233" y="85"/>
                  </a:cubicBezTo>
                  <a:cubicBezTo>
                    <a:pt x="1221" y="35"/>
                    <a:pt x="1174" y="0"/>
                    <a:pt x="1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0" name="Google Shape;960;p20"/>
            <p:cNvGrpSpPr/>
            <p:nvPr/>
          </p:nvGrpSpPr>
          <p:grpSpPr>
            <a:xfrm rot="-1878815" flipH="1">
              <a:off x="4901614" y="4743652"/>
              <a:ext cx="224332" cy="247722"/>
              <a:chOff x="5128122" y="2645431"/>
              <a:chExt cx="224342" cy="247732"/>
            </a:xfrm>
          </p:grpSpPr>
          <p:sp>
            <p:nvSpPr>
              <p:cNvPr id="961" name="Google Shape;961;p20"/>
              <p:cNvSpPr/>
              <p:nvPr/>
            </p:nvSpPr>
            <p:spPr>
              <a:xfrm>
                <a:off x="5128122" y="2828277"/>
                <a:ext cx="75920" cy="61000"/>
              </a:xfrm>
              <a:custGeom>
                <a:avLst/>
                <a:gdLst/>
                <a:ahLst/>
                <a:cxnLst/>
                <a:rect l="l" t="t" r="r" b="b"/>
                <a:pathLst>
                  <a:path w="977" h="785" extrusionOk="0">
                    <a:moveTo>
                      <a:pt x="508" y="1"/>
                    </a:moveTo>
                    <a:cubicBezTo>
                      <a:pt x="427" y="14"/>
                      <a:pt x="338" y="37"/>
                      <a:pt x="262" y="78"/>
                    </a:cubicBezTo>
                    <a:lnTo>
                      <a:pt x="262" y="78"/>
                    </a:lnTo>
                    <a:cubicBezTo>
                      <a:pt x="325" y="49"/>
                      <a:pt x="401" y="36"/>
                      <a:pt x="481" y="36"/>
                    </a:cubicBezTo>
                    <a:cubicBezTo>
                      <a:pt x="643" y="36"/>
                      <a:pt x="826" y="87"/>
                      <a:pt x="976" y="148"/>
                    </a:cubicBezTo>
                    <a:cubicBezTo>
                      <a:pt x="849" y="67"/>
                      <a:pt x="701" y="1"/>
                      <a:pt x="508" y="1"/>
                    </a:cubicBezTo>
                    <a:close/>
                    <a:moveTo>
                      <a:pt x="262" y="78"/>
                    </a:moveTo>
                    <a:cubicBezTo>
                      <a:pt x="210" y="102"/>
                      <a:pt x="165" y="138"/>
                      <a:pt x="132" y="187"/>
                    </a:cubicBezTo>
                    <a:lnTo>
                      <a:pt x="132" y="187"/>
                    </a:lnTo>
                    <a:cubicBezTo>
                      <a:pt x="137" y="181"/>
                      <a:pt x="141" y="175"/>
                      <a:pt x="146" y="169"/>
                    </a:cubicBezTo>
                    <a:cubicBezTo>
                      <a:pt x="178" y="132"/>
                      <a:pt x="218" y="102"/>
                      <a:pt x="262" y="78"/>
                    </a:cubicBezTo>
                    <a:close/>
                    <a:moveTo>
                      <a:pt x="132" y="187"/>
                    </a:moveTo>
                    <a:cubicBezTo>
                      <a:pt x="40" y="308"/>
                      <a:pt x="1" y="431"/>
                      <a:pt x="45" y="576"/>
                    </a:cubicBezTo>
                    <a:cubicBezTo>
                      <a:pt x="45" y="658"/>
                      <a:pt x="85" y="744"/>
                      <a:pt x="146" y="785"/>
                    </a:cubicBezTo>
                    <a:cubicBezTo>
                      <a:pt x="85" y="703"/>
                      <a:pt x="45" y="576"/>
                      <a:pt x="65" y="449"/>
                    </a:cubicBezTo>
                    <a:cubicBezTo>
                      <a:pt x="65" y="336"/>
                      <a:pt x="90" y="250"/>
                      <a:pt x="132" y="1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5144596" y="2842964"/>
                <a:ext cx="62632" cy="50199"/>
              </a:xfrm>
              <a:custGeom>
                <a:avLst/>
                <a:gdLst/>
                <a:ahLst/>
                <a:cxnLst/>
                <a:rect l="l" t="t" r="r" b="b"/>
                <a:pathLst>
                  <a:path w="806" h="646" extrusionOk="0">
                    <a:moveTo>
                      <a:pt x="260" y="0"/>
                    </a:moveTo>
                    <a:cubicBezTo>
                      <a:pt x="147" y="0"/>
                      <a:pt x="54" y="44"/>
                      <a:pt x="21" y="173"/>
                    </a:cubicBezTo>
                    <a:cubicBezTo>
                      <a:pt x="1" y="341"/>
                      <a:pt x="62" y="596"/>
                      <a:pt x="255" y="642"/>
                    </a:cubicBezTo>
                    <a:cubicBezTo>
                      <a:pt x="271" y="645"/>
                      <a:pt x="287" y="646"/>
                      <a:pt x="302" y="646"/>
                    </a:cubicBezTo>
                    <a:cubicBezTo>
                      <a:pt x="517" y="646"/>
                      <a:pt x="705" y="392"/>
                      <a:pt x="805" y="173"/>
                    </a:cubicBezTo>
                    <a:cubicBezTo>
                      <a:pt x="688" y="119"/>
                      <a:pt x="447" y="0"/>
                      <a:pt x="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5261702" y="2716999"/>
                <a:ext cx="90762" cy="81049"/>
              </a:xfrm>
              <a:custGeom>
                <a:avLst/>
                <a:gdLst/>
                <a:ahLst/>
                <a:cxnLst/>
                <a:rect l="l" t="t" r="r" b="b"/>
                <a:pathLst>
                  <a:path w="1168" h="1043" extrusionOk="0">
                    <a:moveTo>
                      <a:pt x="631" y="1"/>
                    </a:moveTo>
                    <a:cubicBezTo>
                      <a:pt x="511" y="1"/>
                      <a:pt x="388" y="19"/>
                      <a:pt x="276" y="73"/>
                    </a:cubicBezTo>
                    <a:cubicBezTo>
                      <a:pt x="108" y="180"/>
                      <a:pt x="1" y="353"/>
                      <a:pt x="1" y="541"/>
                    </a:cubicBezTo>
                    <a:cubicBezTo>
                      <a:pt x="1" y="710"/>
                      <a:pt x="82" y="923"/>
                      <a:pt x="256" y="990"/>
                    </a:cubicBezTo>
                    <a:cubicBezTo>
                      <a:pt x="323" y="1028"/>
                      <a:pt x="389" y="1043"/>
                      <a:pt x="461" y="1043"/>
                    </a:cubicBezTo>
                    <a:cubicBezTo>
                      <a:pt x="502" y="1043"/>
                      <a:pt x="545" y="1038"/>
                      <a:pt x="592" y="1030"/>
                    </a:cubicBezTo>
                    <a:cubicBezTo>
                      <a:pt x="699" y="1010"/>
                      <a:pt x="785" y="944"/>
                      <a:pt x="872" y="862"/>
                    </a:cubicBezTo>
                    <a:cubicBezTo>
                      <a:pt x="913" y="816"/>
                      <a:pt x="953" y="735"/>
                      <a:pt x="953" y="669"/>
                    </a:cubicBezTo>
                    <a:cubicBezTo>
                      <a:pt x="1040" y="628"/>
                      <a:pt x="1101" y="541"/>
                      <a:pt x="1126" y="455"/>
                    </a:cubicBezTo>
                    <a:cubicBezTo>
                      <a:pt x="1167" y="307"/>
                      <a:pt x="1101" y="160"/>
                      <a:pt x="974" y="73"/>
                    </a:cubicBezTo>
                    <a:lnTo>
                      <a:pt x="974" y="200"/>
                    </a:lnTo>
                    <a:cubicBezTo>
                      <a:pt x="981" y="197"/>
                      <a:pt x="989" y="195"/>
                      <a:pt x="998" y="195"/>
                    </a:cubicBezTo>
                    <a:cubicBezTo>
                      <a:pt x="1043" y="195"/>
                      <a:pt x="1098" y="239"/>
                      <a:pt x="1081" y="307"/>
                    </a:cubicBezTo>
                    <a:cubicBezTo>
                      <a:pt x="979" y="570"/>
                      <a:pt x="737" y="935"/>
                      <a:pt x="498" y="935"/>
                    </a:cubicBezTo>
                    <a:cubicBezTo>
                      <a:pt x="390" y="935"/>
                      <a:pt x="283" y="861"/>
                      <a:pt x="189" y="669"/>
                    </a:cubicBezTo>
                    <a:cubicBezTo>
                      <a:pt x="5" y="268"/>
                      <a:pt x="255" y="104"/>
                      <a:pt x="556" y="104"/>
                    </a:cubicBezTo>
                    <a:cubicBezTo>
                      <a:pt x="638" y="104"/>
                      <a:pt x="724" y="116"/>
                      <a:pt x="806" y="139"/>
                    </a:cubicBezTo>
                    <a:lnTo>
                      <a:pt x="806" y="12"/>
                    </a:lnTo>
                    <a:cubicBezTo>
                      <a:pt x="750" y="5"/>
                      <a:pt x="691" y="1"/>
                      <a:pt x="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5277476" y="2737436"/>
                <a:ext cx="53618" cy="38931"/>
              </a:xfrm>
              <a:custGeom>
                <a:avLst/>
                <a:gdLst/>
                <a:ahLst/>
                <a:cxnLst/>
                <a:rect l="l" t="t" r="r" b="b"/>
                <a:pathLst>
                  <a:path w="690" h="501" extrusionOk="0">
                    <a:moveTo>
                      <a:pt x="338" y="1"/>
                    </a:moveTo>
                    <a:cubicBezTo>
                      <a:pt x="152" y="1"/>
                      <a:pt x="1" y="85"/>
                      <a:pt x="134" y="345"/>
                    </a:cubicBezTo>
                    <a:cubicBezTo>
                      <a:pt x="197" y="457"/>
                      <a:pt x="261" y="501"/>
                      <a:pt x="324" y="501"/>
                    </a:cubicBezTo>
                    <a:cubicBezTo>
                      <a:pt x="474" y="501"/>
                      <a:pt x="614" y="245"/>
                      <a:pt x="689" y="65"/>
                    </a:cubicBezTo>
                    <a:lnTo>
                      <a:pt x="643" y="65"/>
                    </a:lnTo>
                    <a:cubicBezTo>
                      <a:pt x="560" y="28"/>
                      <a:pt x="444"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5205519" y="2651803"/>
                <a:ext cx="15153" cy="41263"/>
              </a:xfrm>
              <a:custGeom>
                <a:avLst/>
                <a:gdLst/>
                <a:ahLst/>
                <a:cxnLst/>
                <a:rect l="l" t="t" r="r" b="b"/>
                <a:pathLst>
                  <a:path w="195" h="531" extrusionOk="0">
                    <a:moveTo>
                      <a:pt x="169" y="0"/>
                    </a:moveTo>
                    <a:cubicBezTo>
                      <a:pt x="1" y="128"/>
                      <a:pt x="42" y="382"/>
                      <a:pt x="194" y="530"/>
                    </a:cubicBezTo>
                    <a:cubicBezTo>
                      <a:pt x="194" y="489"/>
                      <a:pt x="194" y="449"/>
                      <a:pt x="169" y="428"/>
                    </a:cubicBezTo>
                    <a:cubicBezTo>
                      <a:pt x="169" y="321"/>
                      <a:pt x="128" y="148"/>
                      <a:pt x="149" y="46"/>
                    </a:cubicBezTo>
                    <a:cubicBezTo>
                      <a:pt x="149" y="21"/>
                      <a:pt x="149" y="21"/>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5230463" y="2645431"/>
                <a:ext cx="98999" cy="37688"/>
              </a:xfrm>
              <a:custGeom>
                <a:avLst/>
                <a:gdLst/>
                <a:ahLst/>
                <a:cxnLst/>
                <a:rect l="l" t="t" r="r" b="b"/>
                <a:pathLst>
                  <a:path w="1274" h="485" extrusionOk="0">
                    <a:moveTo>
                      <a:pt x="1274" y="1"/>
                    </a:moveTo>
                    <a:lnTo>
                      <a:pt x="1274" y="1"/>
                    </a:lnTo>
                    <a:cubicBezTo>
                      <a:pt x="953" y="21"/>
                      <a:pt x="1" y="62"/>
                      <a:pt x="1" y="149"/>
                    </a:cubicBezTo>
                    <a:cubicBezTo>
                      <a:pt x="21" y="276"/>
                      <a:pt x="21" y="383"/>
                      <a:pt x="21" y="485"/>
                    </a:cubicBezTo>
                    <a:cubicBezTo>
                      <a:pt x="423" y="485"/>
                      <a:pt x="805" y="444"/>
                      <a:pt x="1187" y="357"/>
                    </a:cubicBezTo>
                    <a:cubicBezTo>
                      <a:pt x="1208" y="357"/>
                      <a:pt x="1248" y="357"/>
                      <a:pt x="1248" y="383"/>
                    </a:cubicBezTo>
                    <a:cubicBezTo>
                      <a:pt x="1274" y="256"/>
                      <a:pt x="1274" y="128"/>
                      <a:pt x="1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7" name="Google Shape;967;p20"/>
            <p:cNvSpPr/>
            <p:nvPr/>
          </p:nvSpPr>
          <p:spPr>
            <a:xfrm flipH="1">
              <a:off x="8230246" y="4182179"/>
              <a:ext cx="189606" cy="101952"/>
            </a:xfrm>
            <a:custGeom>
              <a:avLst/>
              <a:gdLst/>
              <a:ahLst/>
              <a:cxnLst/>
              <a:rect l="l" t="t" r="r" b="b"/>
              <a:pathLst>
                <a:path w="2440" h="1312" extrusionOk="0">
                  <a:moveTo>
                    <a:pt x="235" y="279"/>
                  </a:moveTo>
                  <a:cubicBezTo>
                    <a:pt x="255" y="320"/>
                    <a:pt x="296" y="340"/>
                    <a:pt x="321" y="360"/>
                  </a:cubicBezTo>
                  <a:cubicBezTo>
                    <a:pt x="576" y="534"/>
                    <a:pt x="892" y="574"/>
                    <a:pt x="1187" y="574"/>
                  </a:cubicBezTo>
                  <a:cubicBezTo>
                    <a:pt x="1381" y="574"/>
                    <a:pt x="1594" y="574"/>
                    <a:pt x="1803" y="513"/>
                  </a:cubicBezTo>
                  <a:cubicBezTo>
                    <a:pt x="1910" y="488"/>
                    <a:pt x="2017" y="447"/>
                    <a:pt x="2124" y="386"/>
                  </a:cubicBezTo>
                  <a:lnTo>
                    <a:pt x="2124" y="447"/>
                  </a:lnTo>
                  <a:cubicBezTo>
                    <a:pt x="2144" y="615"/>
                    <a:pt x="2185" y="768"/>
                    <a:pt x="2231" y="936"/>
                  </a:cubicBezTo>
                  <a:cubicBezTo>
                    <a:pt x="1890" y="1063"/>
                    <a:pt x="1533" y="1148"/>
                    <a:pt x="1186" y="1148"/>
                  </a:cubicBezTo>
                  <a:cubicBezTo>
                    <a:pt x="838" y="1148"/>
                    <a:pt x="500" y="1063"/>
                    <a:pt x="194" y="849"/>
                  </a:cubicBezTo>
                  <a:lnTo>
                    <a:pt x="194" y="661"/>
                  </a:lnTo>
                  <a:cubicBezTo>
                    <a:pt x="214" y="534"/>
                    <a:pt x="214" y="406"/>
                    <a:pt x="235" y="279"/>
                  </a:cubicBezTo>
                  <a:close/>
                  <a:moveTo>
                    <a:pt x="163" y="0"/>
                  </a:moveTo>
                  <a:cubicBezTo>
                    <a:pt x="124" y="0"/>
                    <a:pt x="87" y="22"/>
                    <a:pt x="87" y="65"/>
                  </a:cubicBezTo>
                  <a:cubicBezTo>
                    <a:pt x="67" y="340"/>
                    <a:pt x="21" y="615"/>
                    <a:pt x="21" y="895"/>
                  </a:cubicBezTo>
                  <a:cubicBezTo>
                    <a:pt x="0" y="915"/>
                    <a:pt x="21" y="936"/>
                    <a:pt x="41" y="956"/>
                  </a:cubicBezTo>
                  <a:cubicBezTo>
                    <a:pt x="403" y="1211"/>
                    <a:pt x="796" y="1311"/>
                    <a:pt x="1195" y="1311"/>
                  </a:cubicBezTo>
                  <a:cubicBezTo>
                    <a:pt x="1593" y="1311"/>
                    <a:pt x="1997" y="1211"/>
                    <a:pt x="2379" y="1063"/>
                  </a:cubicBezTo>
                  <a:cubicBezTo>
                    <a:pt x="2440" y="1043"/>
                    <a:pt x="2440" y="956"/>
                    <a:pt x="2399" y="936"/>
                  </a:cubicBezTo>
                  <a:cubicBezTo>
                    <a:pt x="2333" y="681"/>
                    <a:pt x="2292" y="447"/>
                    <a:pt x="2272" y="213"/>
                  </a:cubicBezTo>
                  <a:cubicBezTo>
                    <a:pt x="2259" y="173"/>
                    <a:pt x="2218" y="151"/>
                    <a:pt x="2180" y="151"/>
                  </a:cubicBezTo>
                  <a:cubicBezTo>
                    <a:pt x="2159" y="151"/>
                    <a:pt x="2138" y="158"/>
                    <a:pt x="2124" y="172"/>
                  </a:cubicBezTo>
                  <a:cubicBezTo>
                    <a:pt x="1910" y="386"/>
                    <a:pt x="1528" y="406"/>
                    <a:pt x="1233" y="406"/>
                  </a:cubicBezTo>
                  <a:cubicBezTo>
                    <a:pt x="912" y="406"/>
                    <a:pt x="489" y="360"/>
                    <a:pt x="296" y="85"/>
                  </a:cubicBezTo>
                  <a:cubicBezTo>
                    <a:pt x="275" y="65"/>
                    <a:pt x="255" y="65"/>
                    <a:pt x="255" y="65"/>
                  </a:cubicBezTo>
                  <a:cubicBezTo>
                    <a:pt x="245" y="22"/>
                    <a:pt x="203"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flipH="1">
              <a:off x="7573696" y="3321488"/>
              <a:ext cx="1467817" cy="1675451"/>
            </a:xfrm>
            <a:custGeom>
              <a:avLst/>
              <a:gdLst/>
              <a:ahLst/>
              <a:cxnLst/>
              <a:rect l="l" t="t" r="r" b="b"/>
              <a:pathLst>
                <a:path w="18889" h="21561" extrusionOk="0">
                  <a:moveTo>
                    <a:pt x="4629" y="233"/>
                  </a:moveTo>
                  <a:cubicBezTo>
                    <a:pt x="4731" y="574"/>
                    <a:pt x="4858" y="895"/>
                    <a:pt x="4986" y="1210"/>
                  </a:cubicBezTo>
                  <a:cubicBezTo>
                    <a:pt x="5159" y="1552"/>
                    <a:pt x="5347" y="1934"/>
                    <a:pt x="5622" y="2209"/>
                  </a:cubicBezTo>
                  <a:cubicBezTo>
                    <a:pt x="5434" y="2443"/>
                    <a:pt x="5200" y="2652"/>
                    <a:pt x="5031" y="2906"/>
                  </a:cubicBezTo>
                  <a:cubicBezTo>
                    <a:pt x="4288" y="2845"/>
                    <a:pt x="3458" y="2932"/>
                    <a:pt x="2781" y="2631"/>
                  </a:cubicBezTo>
                  <a:cubicBezTo>
                    <a:pt x="2867" y="2422"/>
                    <a:pt x="2928" y="2188"/>
                    <a:pt x="3035" y="1974"/>
                  </a:cubicBezTo>
                  <a:cubicBezTo>
                    <a:pt x="3125" y="1792"/>
                    <a:pt x="3301" y="1732"/>
                    <a:pt x="3491" y="1732"/>
                  </a:cubicBezTo>
                  <a:cubicBezTo>
                    <a:pt x="3655" y="1732"/>
                    <a:pt x="3830" y="1777"/>
                    <a:pt x="3967" y="1827"/>
                  </a:cubicBezTo>
                  <a:cubicBezTo>
                    <a:pt x="3976" y="1829"/>
                    <a:pt x="3985" y="1831"/>
                    <a:pt x="3993" y="1831"/>
                  </a:cubicBezTo>
                  <a:cubicBezTo>
                    <a:pt x="4049" y="1831"/>
                    <a:pt x="4094" y="1777"/>
                    <a:pt x="4094" y="1720"/>
                  </a:cubicBezTo>
                  <a:cubicBezTo>
                    <a:pt x="4054" y="1531"/>
                    <a:pt x="3993" y="1317"/>
                    <a:pt x="3993" y="1124"/>
                  </a:cubicBezTo>
                  <a:cubicBezTo>
                    <a:pt x="3967" y="915"/>
                    <a:pt x="4013" y="808"/>
                    <a:pt x="4140" y="681"/>
                  </a:cubicBezTo>
                  <a:cubicBezTo>
                    <a:pt x="4288" y="513"/>
                    <a:pt x="4456" y="385"/>
                    <a:pt x="4629" y="233"/>
                  </a:cubicBezTo>
                  <a:close/>
                  <a:moveTo>
                    <a:pt x="13943" y="788"/>
                  </a:moveTo>
                  <a:cubicBezTo>
                    <a:pt x="14005" y="828"/>
                    <a:pt x="14050" y="869"/>
                    <a:pt x="14112" y="915"/>
                  </a:cubicBezTo>
                  <a:cubicBezTo>
                    <a:pt x="14198" y="956"/>
                    <a:pt x="14453" y="1063"/>
                    <a:pt x="14473" y="1170"/>
                  </a:cubicBezTo>
                  <a:cubicBezTo>
                    <a:pt x="14493" y="1404"/>
                    <a:pt x="14280" y="1659"/>
                    <a:pt x="14239" y="1867"/>
                  </a:cubicBezTo>
                  <a:cubicBezTo>
                    <a:pt x="14221" y="1925"/>
                    <a:pt x="14265" y="1978"/>
                    <a:pt x="14320" y="1978"/>
                  </a:cubicBezTo>
                  <a:cubicBezTo>
                    <a:pt x="14328" y="1978"/>
                    <a:pt x="14337" y="1977"/>
                    <a:pt x="14346" y="1974"/>
                  </a:cubicBezTo>
                  <a:cubicBezTo>
                    <a:pt x="14488" y="1952"/>
                    <a:pt x="14676" y="1888"/>
                    <a:pt x="14848" y="1888"/>
                  </a:cubicBezTo>
                  <a:cubicBezTo>
                    <a:pt x="14984" y="1888"/>
                    <a:pt x="15111" y="1928"/>
                    <a:pt x="15196" y="2061"/>
                  </a:cubicBezTo>
                  <a:cubicBezTo>
                    <a:pt x="15324" y="2249"/>
                    <a:pt x="15364" y="2484"/>
                    <a:pt x="15425" y="2697"/>
                  </a:cubicBezTo>
                  <a:cubicBezTo>
                    <a:pt x="15089" y="2738"/>
                    <a:pt x="14728" y="2779"/>
                    <a:pt x="14366" y="2825"/>
                  </a:cubicBezTo>
                  <a:cubicBezTo>
                    <a:pt x="14071" y="2866"/>
                    <a:pt x="13730" y="2906"/>
                    <a:pt x="13434" y="3059"/>
                  </a:cubicBezTo>
                  <a:cubicBezTo>
                    <a:pt x="13388" y="2932"/>
                    <a:pt x="13307" y="2825"/>
                    <a:pt x="13241" y="2738"/>
                  </a:cubicBezTo>
                  <a:cubicBezTo>
                    <a:pt x="13159" y="2631"/>
                    <a:pt x="13006" y="2504"/>
                    <a:pt x="12838" y="2463"/>
                  </a:cubicBezTo>
                  <a:cubicBezTo>
                    <a:pt x="13287" y="1954"/>
                    <a:pt x="13562" y="1338"/>
                    <a:pt x="13943" y="788"/>
                  </a:cubicBezTo>
                  <a:close/>
                  <a:moveTo>
                    <a:pt x="5775" y="2295"/>
                  </a:moveTo>
                  <a:cubicBezTo>
                    <a:pt x="5795" y="2295"/>
                    <a:pt x="5795" y="2316"/>
                    <a:pt x="5816" y="2316"/>
                  </a:cubicBezTo>
                  <a:cubicBezTo>
                    <a:pt x="5836" y="2336"/>
                    <a:pt x="5856" y="2336"/>
                    <a:pt x="5856" y="2356"/>
                  </a:cubicBezTo>
                  <a:cubicBezTo>
                    <a:pt x="5648" y="2591"/>
                    <a:pt x="5475" y="2825"/>
                    <a:pt x="5327" y="3100"/>
                  </a:cubicBezTo>
                  <a:cubicBezTo>
                    <a:pt x="5306" y="3079"/>
                    <a:pt x="5286" y="3079"/>
                    <a:pt x="5286" y="3059"/>
                  </a:cubicBezTo>
                  <a:cubicBezTo>
                    <a:pt x="5240" y="3034"/>
                    <a:pt x="5220" y="2993"/>
                    <a:pt x="5179" y="2972"/>
                  </a:cubicBezTo>
                  <a:cubicBezTo>
                    <a:pt x="5368" y="2738"/>
                    <a:pt x="5581" y="2524"/>
                    <a:pt x="5775" y="2295"/>
                  </a:cubicBezTo>
                  <a:close/>
                  <a:moveTo>
                    <a:pt x="12731" y="2631"/>
                  </a:moveTo>
                  <a:cubicBezTo>
                    <a:pt x="12777" y="2631"/>
                    <a:pt x="12838" y="2631"/>
                    <a:pt x="12905" y="2677"/>
                  </a:cubicBezTo>
                  <a:cubicBezTo>
                    <a:pt x="12945" y="2697"/>
                    <a:pt x="12986" y="2718"/>
                    <a:pt x="13032" y="2759"/>
                  </a:cubicBezTo>
                  <a:cubicBezTo>
                    <a:pt x="13200" y="2886"/>
                    <a:pt x="13327" y="3100"/>
                    <a:pt x="13241" y="3207"/>
                  </a:cubicBezTo>
                  <a:cubicBezTo>
                    <a:pt x="13093" y="2993"/>
                    <a:pt x="12925" y="2804"/>
                    <a:pt x="12731" y="2631"/>
                  </a:cubicBezTo>
                  <a:close/>
                  <a:moveTo>
                    <a:pt x="8831" y="1338"/>
                  </a:moveTo>
                  <a:cubicBezTo>
                    <a:pt x="8851" y="1358"/>
                    <a:pt x="8851" y="1378"/>
                    <a:pt x="8871" y="1378"/>
                  </a:cubicBezTo>
                  <a:cubicBezTo>
                    <a:pt x="9106" y="1506"/>
                    <a:pt x="9294" y="1699"/>
                    <a:pt x="9442" y="1934"/>
                  </a:cubicBezTo>
                  <a:cubicBezTo>
                    <a:pt x="9461" y="1957"/>
                    <a:pt x="9487" y="1967"/>
                    <a:pt x="9513" y="1967"/>
                  </a:cubicBezTo>
                  <a:cubicBezTo>
                    <a:pt x="9576" y="1967"/>
                    <a:pt x="9638" y="1908"/>
                    <a:pt x="9594" y="1847"/>
                  </a:cubicBezTo>
                  <a:cubicBezTo>
                    <a:pt x="9487" y="1659"/>
                    <a:pt x="9340" y="1506"/>
                    <a:pt x="9167" y="1378"/>
                  </a:cubicBezTo>
                  <a:lnTo>
                    <a:pt x="9167" y="1378"/>
                  </a:lnTo>
                  <a:cubicBezTo>
                    <a:pt x="10251" y="1424"/>
                    <a:pt x="11290" y="1720"/>
                    <a:pt x="12181" y="2377"/>
                  </a:cubicBezTo>
                  <a:cubicBezTo>
                    <a:pt x="13073" y="2993"/>
                    <a:pt x="13837" y="4032"/>
                    <a:pt x="13750" y="5178"/>
                  </a:cubicBezTo>
                  <a:cubicBezTo>
                    <a:pt x="13750" y="5223"/>
                    <a:pt x="13730" y="5285"/>
                    <a:pt x="13730" y="5351"/>
                  </a:cubicBezTo>
                  <a:cubicBezTo>
                    <a:pt x="13668" y="5285"/>
                    <a:pt x="13689" y="5198"/>
                    <a:pt x="13689" y="5096"/>
                  </a:cubicBezTo>
                  <a:cubicBezTo>
                    <a:pt x="13668" y="4943"/>
                    <a:pt x="13643" y="4796"/>
                    <a:pt x="13623" y="4648"/>
                  </a:cubicBezTo>
                  <a:cubicBezTo>
                    <a:pt x="13562" y="4393"/>
                    <a:pt x="13455" y="4159"/>
                    <a:pt x="13327" y="3950"/>
                  </a:cubicBezTo>
                  <a:cubicBezTo>
                    <a:pt x="13093" y="3589"/>
                    <a:pt x="12752" y="3334"/>
                    <a:pt x="12370" y="3141"/>
                  </a:cubicBezTo>
                  <a:cubicBezTo>
                    <a:pt x="11944" y="2920"/>
                    <a:pt x="11461" y="2826"/>
                    <a:pt x="10971" y="2826"/>
                  </a:cubicBezTo>
                  <a:cubicBezTo>
                    <a:pt x="10658" y="2826"/>
                    <a:pt x="10343" y="2864"/>
                    <a:pt x="10037" y="2932"/>
                  </a:cubicBezTo>
                  <a:cubicBezTo>
                    <a:pt x="10017" y="2952"/>
                    <a:pt x="9976" y="2952"/>
                    <a:pt x="9931" y="2972"/>
                  </a:cubicBezTo>
                  <a:lnTo>
                    <a:pt x="9931" y="2932"/>
                  </a:lnTo>
                  <a:cubicBezTo>
                    <a:pt x="9824" y="2738"/>
                    <a:pt x="9722" y="2550"/>
                    <a:pt x="9528" y="2443"/>
                  </a:cubicBezTo>
                  <a:cubicBezTo>
                    <a:pt x="9517" y="2437"/>
                    <a:pt x="9503" y="2435"/>
                    <a:pt x="9488" y="2435"/>
                  </a:cubicBezTo>
                  <a:cubicBezTo>
                    <a:pt x="9447" y="2435"/>
                    <a:pt x="9401" y="2454"/>
                    <a:pt x="9401" y="2484"/>
                  </a:cubicBezTo>
                  <a:cubicBezTo>
                    <a:pt x="9342" y="2749"/>
                    <a:pt x="9240" y="3014"/>
                    <a:pt x="8945" y="3014"/>
                  </a:cubicBezTo>
                  <a:cubicBezTo>
                    <a:pt x="8934" y="3014"/>
                    <a:pt x="8923" y="3014"/>
                    <a:pt x="8912" y="3013"/>
                  </a:cubicBezTo>
                  <a:cubicBezTo>
                    <a:pt x="8831" y="2631"/>
                    <a:pt x="8657" y="2295"/>
                    <a:pt x="8362" y="2015"/>
                  </a:cubicBezTo>
                  <a:cubicBezTo>
                    <a:pt x="8340" y="2002"/>
                    <a:pt x="8317" y="1995"/>
                    <a:pt x="8295" y="1995"/>
                  </a:cubicBezTo>
                  <a:cubicBezTo>
                    <a:pt x="8251" y="1995"/>
                    <a:pt x="8214" y="2023"/>
                    <a:pt x="8214" y="2081"/>
                  </a:cubicBezTo>
                  <a:cubicBezTo>
                    <a:pt x="8168" y="2463"/>
                    <a:pt x="8168" y="2972"/>
                    <a:pt x="7685" y="3059"/>
                  </a:cubicBezTo>
                  <a:cubicBezTo>
                    <a:pt x="7471" y="3100"/>
                    <a:pt x="7237" y="3079"/>
                    <a:pt x="7023" y="3100"/>
                  </a:cubicBezTo>
                  <a:cubicBezTo>
                    <a:pt x="6814" y="3100"/>
                    <a:pt x="6620" y="3207"/>
                    <a:pt x="6452" y="3314"/>
                  </a:cubicBezTo>
                  <a:cubicBezTo>
                    <a:pt x="5668" y="3736"/>
                    <a:pt x="5306" y="4521"/>
                    <a:pt x="5286" y="5371"/>
                  </a:cubicBezTo>
                  <a:cubicBezTo>
                    <a:pt x="5240" y="5285"/>
                    <a:pt x="5179" y="5223"/>
                    <a:pt x="5138" y="5157"/>
                  </a:cubicBezTo>
                  <a:cubicBezTo>
                    <a:pt x="5138" y="5137"/>
                    <a:pt x="5113" y="5137"/>
                    <a:pt x="5113" y="5137"/>
                  </a:cubicBezTo>
                  <a:cubicBezTo>
                    <a:pt x="5093" y="4989"/>
                    <a:pt x="5093" y="4816"/>
                    <a:pt x="5093" y="4668"/>
                  </a:cubicBezTo>
                  <a:cubicBezTo>
                    <a:pt x="5113" y="3670"/>
                    <a:pt x="5602" y="2718"/>
                    <a:pt x="6386" y="2102"/>
                  </a:cubicBezTo>
                  <a:cubicBezTo>
                    <a:pt x="7089" y="1552"/>
                    <a:pt x="7960" y="1378"/>
                    <a:pt x="8831" y="1338"/>
                  </a:cubicBezTo>
                  <a:close/>
                  <a:moveTo>
                    <a:pt x="4855" y="5187"/>
                  </a:moveTo>
                  <a:cubicBezTo>
                    <a:pt x="4872" y="5187"/>
                    <a:pt x="4889" y="5191"/>
                    <a:pt x="4904" y="5198"/>
                  </a:cubicBezTo>
                  <a:cubicBezTo>
                    <a:pt x="4925" y="5198"/>
                    <a:pt x="4945" y="5223"/>
                    <a:pt x="4945" y="5244"/>
                  </a:cubicBezTo>
                  <a:cubicBezTo>
                    <a:pt x="4965" y="5305"/>
                    <a:pt x="4965" y="5371"/>
                    <a:pt x="4986" y="5432"/>
                  </a:cubicBezTo>
                  <a:lnTo>
                    <a:pt x="4925" y="5432"/>
                  </a:lnTo>
                  <a:cubicBezTo>
                    <a:pt x="4904" y="5453"/>
                    <a:pt x="4884" y="5478"/>
                    <a:pt x="4884" y="5498"/>
                  </a:cubicBezTo>
                  <a:cubicBezTo>
                    <a:pt x="4858" y="5539"/>
                    <a:pt x="4884" y="5580"/>
                    <a:pt x="4925" y="5605"/>
                  </a:cubicBezTo>
                  <a:cubicBezTo>
                    <a:pt x="4965" y="5605"/>
                    <a:pt x="4965" y="5626"/>
                    <a:pt x="4986" y="5646"/>
                  </a:cubicBezTo>
                  <a:cubicBezTo>
                    <a:pt x="5011" y="5646"/>
                    <a:pt x="5011" y="5666"/>
                    <a:pt x="5011" y="5666"/>
                  </a:cubicBezTo>
                  <a:lnTo>
                    <a:pt x="5011" y="5687"/>
                  </a:lnTo>
                  <a:lnTo>
                    <a:pt x="5011" y="5733"/>
                  </a:lnTo>
                  <a:cubicBezTo>
                    <a:pt x="4967" y="5811"/>
                    <a:pt x="4912" y="5843"/>
                    <a:pt x="4855" y="5843"/>
                  </a:cubicBezTo>
                  <a:cubicBezTo>
                    <a:pt x="4713" y="5843"/>
                    <a:pt x="4563" y="5647"/>
                    <a:pt x="4563" y="5498"/>
                  </a:cubicBezTo>
                  <a:cubicBezTo>
                    <a:pt x="4563" y="5368"/>
                    <a:pt x="4729" y="5187"/>
                    <a:pt x="4855" y="5187"/>
                  </a:cubicBezTo>
                  <a:close/>
                  <a:moveTo>
                    <a:pt x="14161" y="5322"/>
                  </a:moveTo>
                  <a:cubicBezTo>
                    <a:pt x="14173" y="5322"/>
                    <a:pt x="14185" y="5323"/>
                    <a:pt x="14198" y="5325"/>
                  </a:cubicBezTo>
                  <a:cubicBezTo>
                    <a:pt x="14218" y="5325"/>
                    <a:pt x="14259" y="5351"/>
                    <a:pt x="14280" y="5371"/>
                  </a:cubicBezTo>
                  <a:cubicBezTo>
                    <a:pt x="14453" y="5453"/>
                    <a:pt x="14453" y="5666"/>
                    <a:pt x="14432" y="5814"/>
                  </a:cubicBezTo>
                  <a:cubicBezTo>
                    <a:pt x="14395" y="5977"/>
                    <a:pt x="14301" y="6040"/>
                    <a:pt x="14194" y="6040"/>
                  </a:cubicBezTo>
                  <a:cubicBezTo>
                    <a:pt x="14052" y="6040"/>
                    <a:pt x="13889" y="5928"/>
                    <a:pt x="13816" y="5794"/>
                  </a:cubicBezTo>
                  <a:cubicBezTo>
                    <a:pt x="13837" y="5773"/>
                    <a:pt x="13857" y="5773"/>
                    <a:pt x="13857" y="5733"/>
                  </a:cubicBezTo>
                  <a:cubicBezTo>
                    <a:pt x="13877" y="5687"/>
                    <a:pt x="13943" y="5666"/>
                    <a:pt x="13984" y="5666"/>
                  </a:cubicBezTo>
                  <a:cubicBezTo>
                    <a:pt x="14025" y="5666"/>
                    <a:pt x="14071" y="5626"/>
                    <a:pt x="14071" y="5580"/>
                  </a:cubicBezTo>
                  <a:cubicBezTo>
                    <a:pt x="14071" y="5539"/>
                    <a:pt x="14050" y="5498"/>
                    <a:pt x="13984" y="5498"/>
                  </a:cubicBezTo>
                  <a:cubicBezTo>
                    <a:pt x="13943" y="5498"/>
                    <a:pt x="13898" y="5498"/>
                    <a:pt x="13877" y="5519"/>
                  </a:cubicBezTo>
                  <a:lnTo>
                    <a:pt x="13877" y="5498"/>
                  </a:lnTo>
                  <a:cubicBezTo>
                    <a:pt x="13955" y="5402"/>
                    <a:pt x="14050" y="5322"/>
                    <a:pt x="14161" y="5322"/>
                  </a:cubicBezTo>
                  <a:close/>
                  <a:moveTo>
                    <a:pt x="8362" y="2270"/>
                  </a:moveTo>
                  <a:cubicBezTo>
                    <a:pt x="8423" y="2336"/>
                    <a:pt x="8469" y="2397"/>
                    <a:pt x="8510" y="2463"/>
                  </a:cubicBezTo>
                  <a:cubicBezTo>
                    <a:pt x="8596" y="2570"/>
                    <a:pt x="8637" y="2697"/>
                    <a:pt x="8678" y="2825"/>
                  </a:cubicBezTo>
                  <a:cubicBezTo>
                    <a:pt x="8703" y="2866"/>
                    <a:pt x="8724" y="2932"/>
                    <a:pt x="8744" y="2993"/>
                  </a:cubicBezTo>
                  <a:cubicBezTo>
                    <a:pt x="8744" y="3034"/>
                    <a:pt x="8764" y="3079"/>
                    <a:pt x="8764" y="3120"/>
                  </a:cubicBezTo>
                  <a:cubicBezTo>
                    <a:pt x="8785" y="3161"/>
                    <a:pt x="8805" y="3186"/>
                    <a:pt x="8851" y="3186"/>
                  </a:cubicBezTo>
                  <a:cubicBezTo>
                    <a:pt x="8885" y="3190"/>
                    <a:pt x="8917" y="3192"/>
                    <a:pt x="8947" y="3192"/>
                  </a:cubicBezTo>
                  <a:cubicBezTo>
                    <a:pt x="9221" y="3192"/>
                    <a:pt x="9371" y="3033"/>
                    <a:pt x="9467" y="2804"/>
                  </a:cubicBezTo>
                  <a:cubicBezTo>
                    <a:pt x="9487" y="2759"/>
                    <a:pt x="9508" y="2697"/>
                    <a:pt x="9528" y="2652"/>
                  </a:cubicBezTo>
                  <a:cubicBezTo>
                    <a:pt x="9594" y="2718"/>
                    <a:pt x="9656" y="2804"/>
                    <a:pt x="9722" y="2886"/>
                  </a:cubicBezTo>
                  <a:cubicBezTo>
                    <a:pt x="9742" y="2952"/>
                    <a:pt x="9783" y="3034"/>
                    <a:pt x="9803" y="3100"/>
                  </a:cubicBezTo>
                  <a:cubicBezTo>
                    <a:pt x="9818" y="3130"/>
                    <a:pt x="9847" y="3149"/>
                    <a:pt x="9877" y="3149"/>
                  </a:cubicBezTo>
                  <a:cubicBezTo>
                    <a:pt x="9888" y="3149"/>
                    <a:pt x="9899" y="3146"/>
                    <a:pt x="9910" y="3141"/>
                  </a:cubicBezTo>
                  <a:cubicBezTo>
                    <a:pt x="10235" y="3052"/>
                    <a:pt x="10569" y="3006"/>
                    <a:pt x="10905" y="3006"/>
                  </a:cubicBezTo>
                  <a:cubicBezTo>
                    <a:pt x="11054" y="3006"/>
                    <a:pt x="11203" y="3015"/>
                    <a:pt x="11351" y="3034"/>
                  </a:cubicBezTo>
                  <a:cubicBezTo>
                    <a:pt x="11713" y="3059"/>
                    <a:pt x="12054" y="3161"/>
                    <a:pt x="12395" y="3334"/>
                  </a:cubicBezTo>
                  <a:cubicBezTo>
                    <a:pt x="12777" y="3522"/>
                    <a:pt x="13093" y="3843"/>
                    <a:pt x="13287" y="4225"/>
                  </a:cubicBezTo>
                  <a:cubicBezTo>
                    <a:pt x="13434" y="4480"/>
                    <a:pt x="13475" y="4775"/>
                    <a:pt x="13516" y="5050"/>
                  </a:cubicBezTo>
                  <a:cubicBezTo>
                    <a:pt x="13516" y="5157"/>
                    <a:pt x="13495" y="5351"/>
                    <a:pt x="13541" y="5432"/>
                  </a:cubicBezTo>
                  <a:cubicBezTo>
                    <a:pt x="13562" y="5498"/>
                    <a:pt x="13623" y="5519"/>
                    <a:pt x="13689" y="5539"/>
                  </a:cubicBezTo>
                  <a:cubicBezTo>
                    <a:pt x="13689" y="5560"/>
                    <a:pt x="13689" y="5580"/>
                    <a:pt x="13668" y="5605"/>
                  </a:cubicBezTo>
                  <a:cubicBezTo>
                    <a:pt x="13434" y="6517"/>
                    <a:pt x="12650" y="7235"/>
                    <a:pt x="11861" y="7683"/>
                  </a:cubicBezTo>
                  <a:cubicBezTo>
                    <a:pt x="11098" y="8119"/>
                    <a:pt x="10197" y="8338"/>
                    <a:pt x="9302" y="8338"/>
                  </a:cubicBezTo>
                  <a:cubicBezTo>
                    <a:pt x="9151" y="8338"/>
                    <a:pt x="9001" y="8332"/>
                    <a:pt x="8851" y="8320"/>
                  </a:cubicBezTo>
                  <a:cubicBezTo>
                    <a:pt x="7257" y="8213"/>
                    <a:pt x="5709" y="7215"/>
                    <a:pt x="5240" y="5707"/>
                  </a:cubicBezTo>
                  <a:cubicBezTo>
                    <a:pt x="5220" y="5646"/>
                    <a:pt x="5200" y="5580"/>
                    <a:pt x="5179" y="5519"/>
                  </a:cubicBezTo>
                  <a:lnTo>
                    <a:pt x="5179" y="5519"/>
                  </a:lnTo>
                  <a:cubicBezTo>
                    <a:pt x="5220" y="5580"/>
                    <a:pt x="5266" y="5626"/>
                    <a:pt x="5306" y="5687"/>
                  </a:cubicBezTo>
                  <a:cubicBezTo>
                    <a:pt x="5306" y="5707"/>
                    <a:pt x="5327" y="5707"/>
                    <a:pt x="5347" y="5733"/>
                  </a:cubicBezTo>
                  <a:cubicBezTo>
                    <a:pt x="5393" y="5733"/>
                    <a:pt x="5454" y="5733"/>
                    <a:pt x="5454" y="5687"/>
                  </a:cubicBezTo>
                  <a:lnTo>
                    <a:pt x="5454" y="5646"/>
                  </a:lnTo>
                  <a:cubicBezTo>
                    <a:pt x="5434" y="5157"/>
                    <a:pt x="5475" y="4689"/>
                    <a:pt x="5729" y="4246"/>
                  </a:cubicBezTo>
                  <a:cubicBezTo>
                    <a:pt x="5963" y="3797"/>
                    <a:pt x="6473" y="3354"/>
                    <a:pt x="6982" y="3268"/>
                  </a:cubicBezTo>
                  <a:cubicBezTo>
                    <a:pt x="7085" y="3250"/>
                    <a:pt x="7192" y="3248"/>
                    <a:pt x="7299" y="3248"/>
                  </a:cubicBezTo>
                  <a:cubicBezTo>
                    <a:pt x="7332" y="3248"/>
                    <a:pt x="7366" y="3249"/>
                    <a:pt x="7399" y="3249"/>
                  </a:cubicBezTo>
                  <a:cubicBezTo>
                    <a:pt x="7634" y="3249"/>
                    <a:pt x="7866" y="3239"/>
                    <a:pt x="8067" y="3079"/>
                  </a:cubicBezTo>
                  <a:cubicBezTo>
                    <a:pt x="8296" y="2886"/>
                    <a:pt x="8342" y="2570"/>
                    <a:pt x="8362" y="2270"/>
                  </a:cubicBezTo>
                  <a:close/>
                  <a:moveTo>
                    <a:pt x="9722" y="8488"/>
                  </a:moveTo>
                  <a:cubicBezTo>
                    <a:pt x="9762" y="8595"/>
                    <a:pt x="9803" y="8722"/>
                    <a:pt x="9803" y="8829"/>
                  </a:cubicBezTo>
                  <a:lnTo>
                    <a:pt x="9803" y="8870"/>
                  </a:lnTo>
                  <a:cubicBezTo>
                    <a:pt x="9685" y="8965"/>
                    <a:pt x="9542" y="9004"/>
                    <a:pt x="9392" y="9004"/>
                  </a:cubicBezTo>
                  <a:cubicBezTo>
                    <a:pt x="9141" y="9004"/>
                    <a:pt x="8871" y="8896"/>
                    <a:pt x="8657" y="8763"/>
                  </a:cubicBezTo>
                  <a:cubicBezTo>
                    <a:pt x="8678" y="8742"/>
                    <a:pt x="8678" y="8742"/>
                    <a:pt x="8678" y="8722"/>
                  </a:cubicBezTo>
                  <a:cubicBezTo>
                    <a:pt x="8678" y="8661"/>
                    <a:pt x="8678" y="8574"/>
                    <a:pt x="8703" y="8488"/>
                  </a:cubicBezTo>
                  <a:lnTo>
                    <a:pt x="8724" y="8488"/>
                  </a:lnTo>
                  <a:cubicBezTo>
                    <a:pt x="8881" y="8498"/>
                    <a:pt x="9046" y="8503"/>
                    <a:pt x="9213" y="8503"/>
                  </a:cubicBezTo>
                  <a:cubicBezTo>
                    <a:pt x="9381" y="8503"/>
                    <a:pt x="9551" y="8498"/>
                    <a:pt x="9722" y="8488"/>
                  </a:cubicBezTo>
                  <a:close/>
                  <a:moveTo>
                    <a:pt x="10104" y="8936"/>
                  </a:moveTo>
                  <a:cubicBezTo>
                    <a:pt x="10088" y="8986"/>
                    <a:pt x="10059" y="9014"/>
                    <a:pt x="10020" y="9014"/>
                  </a:cubicBezTo>
                  <a:cubicBezTo>
                    <a:pt x="9994" y="9014"/>
                    <a:pt x="9964" y="9003"/>
                    <a:pt x="9931" y="8977"/>
                  </a:cubicBezTo>
                  <a:cubicBezTo>
                    <a:pt x="9951" y="8977"/>
                    <a:pt x="9951" y="8977"/>
                    <a:pt x="9976" y="8956"/>
                  </a:cubicBezTo>
                  <a:lnTo>
                    <a:pt x="9997" y="8936"/>
                  </a:lnTo>
                  <a:close/>
                  <a:moveTo>
                    <a:pt x="8596" y="8936"/>
                  </a:moveTo>
                  <a:lnTo>
                    <a:pt x="8596" y="8936"/>
                  </a:lnTo>
                  <a:cubicBezTo>
                    <a:pt x="8678" y="8977"/>
                    <a:pt x="8764" y="9017"/>
                    <a:pt x="8851" y="9063"/>
                  </a:cubicBezTo>
                  <a:cubicBezTo>
                    <a:pt x="8813" y="9096"/>
                    <a:pt x="8766" y="9130"/>
                    <a:pt x="8703" y="9130"/>
                  </a:cubicBezTo>
                  <a:cubicBezTo>
                    <a:pt x="8688" y="9130"/>
                    <a:pt x="8673" y="9128"/>
                    <a:pt x="8657" y="9124"/>
                  </a:cubicBezTo>
                  <a:cubicBezTo>
                    <a:pt x="8550" y="9104"/>
                    <a:pt x="8550" y="8997"/>
                    <a:pt x="8596" y="8936"/>
                  </a:cubicBezTo>
                  <a:close/>
                  <a:moveTo>
                    <a:pt x="9803" y="9084"/>
                  </a:moveTo>
                  <a:lnTo>
                    <a:pt x="9803" y="9084"/>
                  </a:lnTo>
                  <a:cubicBezTo>
                    <a:pt x="9851" y="9224"/>
                    <a:pt x="9789" y="9287"/>
                    <a:pt x="9705" y="9287"/>
                  </a:cubicBezTo>
                  <a:cubicBezTo>
                    <a:pt x="9637" y="9287"/>
                    <a:pt x="9556" y="9245"/>
                    <a:pt x="9508" y="9170"/>
                  </a:cubicBezTo>
                  <a:cubicBezTo>
                    <a:pt x="9615" y="9145"/>
                    <a:pt x="9722" y="9124"/>
                    <a:pt x="9803" y="9084"/>
                  </a:cubicBezTo>
                  <a:close/>
                  <a:moveTo>
                    <a:pt x="9019" y="9104"/>
                  </a:moveTo>
                  <a:lnTo>
                    <a:pt x="9019" y="9104"/>
                  </a:lnTo>
                  <a:cubicBezTo>
                    <a:pt x="9126" y="9145"/>
                    <a:pt x="9233" y="9170"/>
                    <a:pt x="9340" y="9170"/>
                  </a:cubicBezTo>
                  <a:lnTo>
                    <a:pt x="9340" y="9191"/>
                  </a:lnTo>
                  <a:cubicBezTo>
                    <a:pt x="9321" y="9311"/>
                    <a:pt x="9261" y="9361"/>
                    <a:pt x="9198" y="9361"/>
                  </a:cubicBezTo>
                  <a:cubicBezTo>
                    <a:pt x="9106" y="9361"/>
                    <a:pt x="9007" y="9255"/>
                    <a:pt x="9019" y="9104"/>
                  </a:cubicBezTo>
                  <a:close/>
                  <a:moveTo>
                    <a:pt x="2017" y="6115"/>
                  </a:moveTo>
                  <a:lnTo>
                    <a:pt x="2017" y="6115"/>
                  </a:lnTo>
                  <a:cubicBezTo>
                    <a:pt x="1996" y="6283"/>
                    <a:pt x="1956" y="6451"/>
                    <a:pt x="1889" y="6624"/>
                  </a:cubicBezTo>
                  <a:cubicBezTo>
                    <a:pt x="1869" y="6726"/>
                    <a:pt x="1782" y="7067"/>
                    <a:pt x="1655" y="7108"/>
                  </a:cubicBezTo>
                  <a:lnTo>
                    <a:pt x="1635" y="7108"/>
                  </a:lnTo>
                  <a:lnTo>
                    <a:pt x="1635" y="7133"/>
                  </a:lnTo>
                  <a:lnTo>
                    <a:pt x="1614" y="7133"/>
                  </a:lnTo>
                  <a:cubicBezTo>
                    <a:pt x="1594" y="7153"/>
                    <a:pt x="1574" y="7194"/>
                    <a:pt x="1594" y="7235"/>
                  </a:cubicBezTo>
                  <a:cubicBezTo>
                    <a:pt x="1828" y="7683"/>
                    <a:pt x="2103" y="8085"/>
                    <a:pt x="2439" y="8467"/>
                  </a:cubicBezTo>
                  <a:cubicBezTo>
                    <a:pt x="2526" y="8595"/>
                    <a:pt x="2633" y="8702"/>
                    <a:pt x="2719" y="8809"/>
                  </a:cubicBezTo>
                  <a:cubicBezTo>
                    <a:pt x="2801" y="8890"/>
                    <a:pt x="2908" y="8916"/>
                    <a:pt x="3015" y="8936"/>
                  </a:cubicBezTo>
                  <a:cubicBezTo>
                    <a:pt x="3458" y="9063"/>
                    <a:pt x="3906" y="9145"/>
                    <a:pt x="4349" y="9211"/>
                  </a:cubicBezTo>
                  <a:cubicBezTo>
                    <a:pt x="4705" y="9264"/>
                    <a:pt x="5057" y="9322"/>
                    <a:pt x="5409" y="9322"/>
                  </a:cubicBezTo>
                  <a:cubicBezTo>
                    <a:pt x="5460" y="9322"/>
                    <a:pt x="5510" y="9320"/>
                    <a:pt x="5561" y="9318"/>
                  </a:cubicBezTo>
                  <a:lnTo>
                    <a:pt x="5561" y="9318"/>
                  </a:lnTo>
                  <a:cubicBezTo>
                    <a:pt x="5520" y="9359"/>
                    <a:pt x="5454" y="9379"/>
                    <a:pt x="5413" y="9399"/>
                  </a:cubicBezTo>
                  <a:cubicBezTo>
                    <a:pt x="5347" y="9425"/>
                    <a:pt x="5306" y="9506"/>
                    <a:pt x="5393" y="9552"/>
                  </a:cubicBezTo>
                  <a:cubicBezTo>
                    <a:pt x="5561" y="9654"/>
                    <a:pt x="5495" y="9781"/>
                    <a:pt x="5413" y="9888"/>
                  </a:cubicBezTo>
                  <a:cubicBezTo>
                    <a:pt x="4670" y="9654"/>
                    <a:pt x="3947" y="9445"/>
                    <a:pt x="3203" y="9297"/>
                  </a:cubicBezTo>
                  <a:cubicBezTo>
                    <a:pt x="3162" y="9297"/>
                    <a:pt x="3122" y="9297"/>
                    <a:pt x="3101" y="9338"/>
                  </a:cubicBezTo>
                  <a:cubicBezTo>
                    <a:pt x="3079" y="9370"/>
                    <a:pt x="3050" y="9385"/>
                    <a:pt x="3015" y="9385"/>
                  </a:cubicBezTo>
                  <a:cubicBezTo>
                    <a:pt x="2675" y="9385"/>
                    <a:pt x="1791" y="8028"/>
                    <a:pt x="1675" y="7872"/>
                  </a:cubicBezTo>
                  <a:cubicBezTo>
                    <a:pt x="1548" y="7683"/>
                    <a:pt x="1360" y="7281"/>
                    <a:pt x="1085" y="7260"/>
                  </a:cubicBezTo>
                  <a:cubicBezTo>
                    <a:pt x="1011" y="7260"/>
                    <a:pt x="944" y="7263"/>
                    <a:pt x="879" y="7263"/>
                  </a:cubicBezTo>
                  <a:cubicBezTo>
                    <a:pt x="773" y="7263"/>
                    <a:pt x="672" y="7256"/>
                    <a:pt x="555" y="7215"/>
                  </a:cubicBezTo>
                  <a:cubicBezTo>
                    <a:pt x="489" y="7194"/>
                    <a:pt x="402" y="7153"/>
                    <a:pt x="341" y="7108"/>
                  </a:cubicBezTo>
                  <a:cubicBezTo>
                    <a:pt x="255" y="7087"/>
                    <a:pt x="300" y="7087"/>
                    <a:pt x="362" y="7067"/>
                  </a:cubicBezTo>
                  <a:cubicBezTo>
                    <a:pt x="433" y="7050"/>
                    <a:pt x="508" y="7043"/>
                    <a:pt x="584" y="7043"/>
                  </a:cubicBezTo>
                  <a:cubicBezTo>
                    <a:pt x="689" y="7043"/>
                    <a:pt x="794" y="7055"/>
                    <a:pt x="891" y="7067"/>
                  </a:cubicBezTo>
                  <a:cubicBezTo>
                    <a:pt x="957" y="7067"/>
                    <a:pt x="998" y="6980"/>
                    <a:pt x="957" y="6919"/>
                  </a:cubicBezTo>
                  <a:cubicBezTo>
                    <a:pt x="810" y="6772"/>
                    <a:pt x="657" y="6558"/>
                    <a:pt x="616" y="6344"/>
                  </a:cubicBezTo>
                  <a:cubicBezTo>
                    <a:pt x="605" y="6284"/>
                    <a:pt x="621" y="6262"/>
                    <a:pt x="650" y="6262"/>
                  </a:cubicBezTo>
                  <a:cubicBezTo>
                    <a:pt x="724" y="6262"/>
                    <a:pt x="883" y="6395"/>
                    <a:pt x="912" y="6410"/>
                  </a:cubicBezTo>
                  <a:cubicBezTo>
                    <a:pt x="998" y="6497"/>
                    <a:pt x="1064" y="6598"/>
                    <a:pt x="1146" y="6685"/>
                  </a:cubicBezTo>
                  <a:cubicBezTo>
                    <a:pt x="1161" y="6714"/>
                    <a:pt x="1188" y="6726"/>
                    <a:pt x="1215" y="6726"/>
                  </a:cubicBezTo>
                  <a:cubicBezTo>
                    <a:pt x="1269" y="6726"/>
                    <a:pt x="1324" y="6678"/>
                    <a:pt x="1294" y="6624"/>
                  </a:cubicBezTo>
                  <a:cubicBezTo>
                    <a:pt x="1232" y="6471"/>
                    <a:pt x="1166" y="6344"/>
                    <a:pt x="1146" y="6216"/>
                  </a:cubicBezTo>
                  <a:cubicBezTo>
                    <a:pt x="1132" y="6162"/>
                    <a:pt x="1137" y="6135"/>
                    <a:pt x="1167" y="6135"/>
                  </a:cubicBezTo>
                  <a:cubicBezTo>
                    <a:pt x="1182" y="6135"/>
                    <a:pt x="1204" y="6142"/>
                    <a:pt x="1232" y="6155"/>
                  </a:cubicBezTo>
                  <a:cubicBezTo>
                    <a:pt x="1400" y="6242"/>
                    <a:pt x="1548" y="6410"/>
                    <a:pt x="1635" y="6578"/>
                  </a:cubicBezTo>
                  <a:cubicBezTo>
                    <a:pt x="1655" y="6601"/>
                    <a:pt x="1692" y="6617"/>
                    <a:pt x="1726" y="6617"/>
                  </a:cubicBezTo>
                  <a:cubicBezTo>
                    <a:pt x="1761" y="6617"/>
                    <a:pt x="1793" y="6601"/>
                    <a:pt x="1803" y="6558"/>
                  </a:cubicBezTo>
                  <a:cubicBezTo>
                    <a:pt x="1849" y="6390"/>
                    <a:pt x="1849" y="6155"/>
                    <a:pt x="2017" y="6115"/>
                  </a:cubicBezTo>
                  <a:close/>
                  <a:moveTo>
                    <a:pt x="16912" y="6303"/>
                  </a:moveTo>
                  <a:lnTo>
                    <a:pt x="16912" y="6303"/>
                  </a:lnTo>
                  <a:cubicBezTo>
                    <a:pt x="17080" y="6369"/>
                    <a:pt x="17080" y="6578"/>
                    <a:pt x="17106" y="6751"/>
                  </a:cubicBezTo>
                  <a:cubicBezTo>
                    <a:pt x="17117" y="6795"/>
                    <a:pt x="17153" y="6815"/>
                    <a:pt x="17190" y="6815"/>
                  </a:cubicBezTo>
                  <a:cubicBezTo>
                    <a:pt x="17222" y="6815"/>
                    <a:pt x="17255" y="6800"/>
                    <a:pt x="17274" y="6772"/>
                  </a:cubicBezTo>
                  <a:cubicBezTo>
                    <a:pt x="17381" y="6624"/>
                    <a:pt x="17529" y="6471"/>
                    <a:pt x="17697" y="6390"/>
                  </a:cubicBezTo>
                  <a:cubicBezTo>
                    <a:pt x="17717" y="6379"/>
                    <a:pt x="17733" y="6375"/>
                    <a:pt x="17745" y="6375"/>
                  </a:cubicBezTo>
                  <a:cubicBezTo>
                    <a:pt x="17861" y="6375"/>
                    <a:pt x="17634" y="6796"/>
                    <a:pt x="17615" y="6833"/>
                  </a:cubicBezTo>
                  <a:cubicBezTo>
                    <a:pt x="17584" y="6905"/>
                    <a:pt x="17633" y="6959"/>
                    <a:pt x="17688" y="6959"/>
                  </a:cubicBezTo>
                  <a:cubicBezTo>
                    <a:pt x="17714" y="6959"/>
                    <a:pt x="17742" y="6947"/>
                    <a:pt x="17763" y="6919"/>
                  </a:cubicBezTo>
                  <a:cubicBezTo>
                    <a:pt x="17844" y="6833"/>
                    <a:pt x="17911" y="6751"/>
                    <a:pt x="18018" y="6665"/>
                  </a:cubicBezTo>
                  <a:cubicBezTo>
                    <a:pt x="18031" y="6637"/>
                    <a:pt x="18180" y="6521"/>
                    <a:pt x="18262" y="6521"/>
                  </a:cubicBezTo>
                  <a:cubicBezTo>
                    <a:pt x="18302" y="6521"/>
                    <a:pt x="18326" y="6548"/>
                    <a:pt x="18313" y="6624"/>
                  </a:cubicBezTo>
                  <a:cubicBezTo>
                    <a:pt x="18272" y="6812"/>
                    <a:pt x="18079" y="7026"/>
                    <a:pt x="17931" y="7153"/>
                  </a:cubicBezTo>
                  <a:cubicBezTo>
                    <a:pt x="17890" y="7215"/>
                    <a:pt x="17911" y="7301"/>
                    <a:pt x="17997" y="7301"/>
                  </a:cubicBezTo>
                  <a:cubicBezTo>
                    <a:pt x="18165" y="7301"/>
                    <a:pt x="18313" y="7301"/>
                    <a:pt x="18461" y="7342"/>
                  </a:cubicBezTo>
                  <a:cubicBezTo>
                    <a:pt x="18506" y="7342"/>
                    <a:pt x="18567" y="7362"/>
                    <a:pt x="18588" y="7388"/>
                  </a:cubicBezTo>
                  <a:lnTo>
                    <a:pt x="18588" y="7388"/>
                  </a:lnTo>
                  <a:cubicBezTo>
                    <a:pt x="18585" y="7384"/>
                    <a:pt x="18580" y="7383"/>
                    <a:pt x="18573" y="7383"/>
                  </a:cubicBezTo>
                  <a:cubicBezTo>
                    <a:pt x="18527" y="7383"/>
                    <a:pt x="18399" y="7449"/>
                    <a:pt x="18399" y="7449"/>
                  </a:cubicBezTo>
                  <a:cubicBezTo>
                    <a:pt x="18276" y="7499"/>
                    <a:pt x="18167" y="7520"/>
                    <a:pt x="18056" y="7520"/>
                  </a:cubicBezTo>
                  <a:cubicBezTo>
                    <a:pt x="17976" y="7520"/>
                    <a:pt x="17894" y="7509"/>
                    <a:pt x="17804" y="7490"/>
                  </a:cubicBezTo>
                  <a:cubicBezTo>
                    <a:pt x="17797" y="7489"/>
                    <a:pt x="17791" y="7489"/>
                    <a:pt x="17785" y="7489"/>
                  </a:cubicBezTo>
                  <a:cubicBezTo>
                    <a:pt x="17538" y="7489"/>
                    <a:pt x="17312" y="7876"/>
                    <a:pt x="17187" y="8045"/>
                  </a:cubicBezTo>
                  <a:cubicBezTo>
                    <a:pt x="17055" y="8196"/>
                    <a:pt x="16099" y="9498"/>
                    <a:pt x="15752" y="9498"/>
                  </a:cubicBezTo>
                  <a:cubicBezTo>
                    <a:pt x="15713" y="9498"/>
                    <a:pt x="15681" y="9482"/>
                    <a:pt x="15660" y="9445"/>
                  </a:cubicBezTo>
                  <a:cubicBezTo>
                    <a:pt x="15639" y="9425"/>
                    <a:pt x="15599" y="9399"/>
                    <a:pt x="15553" y="9399"/>
                  </a:cubicBezTo>
                  <a:cubicBezTo>
                    <a:pt x="14748" y="9527"/>
                    <a:pt x="13964" y="9700"/>
                    <a:pt x="13159" y="9909"/>
                  </a:cubicBezTo>
                  <a:cubicBezTo>
                    <a:pt x="13159" y="9909"/>
                    <a:pt x="13134" y="9909"/>
                    <a:pt x="13134" y="9934"/>
                  </a:cubicBezTo>
                  <a:cubicBezTo>
                    <a:pt x="13093" y="9847"/>
                    <a:pt x="13006" y="9781"/>
                    <a:pt x="12925" y="9720"/>
                  </a:cubicBezTo>
                  <a:cubicBezTo>
                    <a:pt x="13006" y="9654"/>
                    <a:pt x="13073" y="9593"/>
                    <a:pt x="13159" y="9552"/>
                  </a:cubicBezTo>
                  <a:cubicBezTo>
                    <a:pt x="13241" y="9506"/>
                    <a:pt x="13220" y="9425"/>
                    <a:pt x="13159" y="9379"/>
                  </a:cubicBezTo>
                  <a:cubicBezTo>
                    <a:pt x="13113" y="9379"/>
                    <a:pt x="13073" y="9359"/>
                    <a:pt x="13052" y="9338"/>
                  </a:cubicBezTo>
                  <a:cubicBezTo>
                    <a:pt x="13368" y="9338"/>
                    <a:pt x="13709" y="9318"/>
                    <a:pt x="14050" y="9297"/>
                  </a:cubicBezTo>
                  <a:cubicBezTo>
                    <a:pt x="14534" y="9252"/>
                    <a:pt x="15023" y="9191"/>
                    <a:pt x="15512" y="9084"/>
                  </a:cubicBezTo>
                  <a:cubicBezTo>
                    <a:pt x="15619" y="9063"/>
                    <a:pt x="15833" y="9063"/>
                    <a:pt x="15914" y="8977"/>
                  </a:cubicBezTo>
                  <a:cubicBezTo>
                    <a:pt x="16021" y="8916"/>
                    <a:pt x="16108" y="8829"/>
                    <a:pt x="16169" y="8742"/>
                  </a:cubicBezTo>
                  <a:cubicBezTo>
                    <a:pt x="16571" y="8340"/>
                    <a:pt x="16912" y="7917"/>
                    <a:pt x="17187" y="7449"/>
                  </a:cubicBezTo>
                  <a:lnTo>
                    <a:pt x="17187" y="7388"/>
                  </a:lnTo>
                  <a:cubicBezTo>
                    <a:pt x="17208" y="7006"/>
                    <a:pt x="16979" y="6685"/>
                    <a:pt x="16912" y="6303"/>
                  </a:cubicBezTo>
                  <a:close/>
                  <a:moveTo>
                    <a:pt x="8403" y="8936"/>
                  </a:moveTo>
                  <a:cubicBezTo>
                    <a:pt x="8362" y="9043"/>
                    <a:pt x="8382" y="9145"/>
                    <a:pt x="8489" y="9231"/>
                  </a:cubicBezTo>
                  <a:cubicBezTo>
                    <a:pt x="8557" y="9277"/>
                    <a:pt x="8625" y="9299"/>
                    <a:pt x="8690" y="9299"/>
                  </a:cubicBezTo>
                  <a:cubicBezTo>
                    <a:pt x="8747" y="9299"/>
                    <a:pt x="8801" y="9283"/>
                    <a:pt x="8851" y="9252"/>
                  </a:cubicBezTo>
                  <a:cubicBezTo>
                    <a:pt x="8898" y="9424"/>
                    <a:pt x="9044" y="9518"/>
                    <a:pt x="9184" y="9518"/>
                  </a:cubicBezTo>
                  <a:cubicBezTo>
                    <a:pt x="9287" y="9518"/>
                    <a:pt x="9388" y="9467"/>
                    <a:pt x="9442" y="9359"/>
                  </a:cubicBezTo>
                  <a:cubicBezTo>
                    <a:pt x="9518" y="9418"/>
                    <a:pt x="9608" y="9447"/>
                    <a:pt x="9692" y="9447"/>
                  </a:cubicBezTo>
                  <a:cubicBezTo>
                    <a:pt x="9846" y="9447"/>
                    <a:pt x="9984" y="9354"/>
                    <a:pt x="9997" y="9191"/>
                  </a:cubicBezTo>
                  <a:cubicBezTo>
                    <a:pt x="10012" y="9193"/>
                    <a:pt x="10026" y="9194"/>
                    <a:pt x="10040" y="9194"/>
                  </a:cubicBezTo>
                  <a:cubicBezTo>
                    <a:pt x="10148" y="9194"/>
                    <a:pt x="10236" y="9125"/>
                    <a:pt x="10272" y="8977"/>
                  </a:cubicBezTo>
                  <a:cubicBezTo>
                    <a:pt x="10333" y="8997"/>
                    <a:pt x="10399" y="9043"/>
                    <a:pt x="10486" y="9063"/>
                  </a:cubicBezTo>
                  <a:cubicBezTo>
                    <a:pt x="10312" y="9445"/>
                    <a:pt x="10231" y="9868"/>
                    <a:pt x="10144" y="10270"/>
                  </a:cubicBezTo>
                  <a:lnTo>
                    <a:pt x="10144" y="10291"/>
                  </a:lnTo>
                  <a:cubicBezTo>
                    <a:pt x="9943" y="10453"/>
                    <a:pt x="9630" y="10539"/>
                    <a:pt x="9319" y="10539"/>
                  </a:cubicBezTo>
                  <a:cubicBezTo>
                    <a:pt x="8938" y="10539"/>
                    <a:pt x="8559" y="10412"/>
                    <a:pt x="8382" y="10143"/>
                  </a:cubicBezTo>
                  <a:lnTo>
                    <a:pt x="8362" y="10122"/>
                  </a:lnTo>
                  <a:cubicBezTo>
                    <a:pt x="8362" y="9741"/>
                    <a:pt x="8255" y="9359"/>
                    <a:pt x="8148" y="8997"/>
                  </a:cubicBezTo>
                  <a:cubicBezTo>
                    <a:pt x="8235" y="8977"/>
                    <a:pt x="8321" y="8956"/>
                    <a:pt x="8403" y="8936"/>
                  </a:cubicBezTo>
                  <a:close/>
                  <a:moveTo>
                    <a:pt x="7038" y="8992"/>
                  </a:moveTo>
                  <a:cubicBezTo>
                    <a:pt x="7247" y="8992"/>
                    <a:pt x="7415" y="9039"/>
                    <a:pt x="7491" y="9191"/>
                  </a:cubicBezTo>
                  <a:lnTo>
                    <a:pt x="7491" y="9211"/>
                  </a:lnTo>
                  <a:cubicBezTo>
                    <a:pt x="7532" y="9761"/>
                    <a:pt x="7532" y="10316"/>
                    <a:pt x="7512" y="10866"/>
                  </a:cubicBezTo>
                  <a:cubicBezTo>
                    <a:pt x="7471" y="10886"/>
                    <a:pt x="7430" y="10907"/>
                    <a:pt x="7384" y="10907"/>
                  </a:cubicBezTo>
                  <a:cubicBezTo>
                    <a:pt x="7226" y="10968"/>
                    <a:pt x="7061" y="10999"/>
                    <a:pt x="6900" y="10999"/>
                  </a:cubicBezTo>
                  <a:cubicBezTo>
                    <a:pt x="6392" y="10999"/>
                    <a:pt x="5927" y="10693"/>
                    <a:pt x="5877" y="10082"/>
                  </a:cubicBezTo>
                  <a:cubicBezTo>
                    <a:pt x="5877" y="10036"/>
                    <a:pt x="5856" y="9995"/>
                    <a:pt x="5795" y="9995"/>
                  </a:cubicBezTo>
                  <a:cubicBezTo>
                    <a:pt x="5729" y="9995"/>
                    <a:pt x="5668" y="9975"/>
                    <a:pt x="5602" y="9954"/>
                  </a:cubicBezTo>
                  <a:lnTo>
                    <a:pt x="5581" y="9934"/>
                  </a:lnTo>
                  <a:cubicBezTo>
                    <a:pt x="5688" y="9781"/>
                    <a:pt x="5709" y="9634"/>
                    <a:pt x="5581" y="9486"/>
                  </a:cubicBezTo>
                  <a:cubicBezTo>
                    <a:pt x="5668" y="9466"/>
                    <a:pt x="5729" y="9425"/>
                    <a:pt x="5816" y="9425"/>
                  </a:cubicBezTo>
                  <a:cubicBezTo>
                    <a:pt x="5856" y="9399"/>
                    <a:pt x="5877" y="9338"/>
                    <a:pt x="5856" y="9297"/>
                  </a:cubicBezTo>
                  <a:cubicBezTo>
                    <a:pt x="5836" y="9231"/>
                    <a:pt x="5836" y="9170"/>
                    <a:pt x="5816" y="9104"/>
                  </a:cubicBezTo>
                  <a:lnTo>
                    <a:pt x="5816" y="9104"/>
                  </a:lnTo>
                  <a:cubicBezTo>
                    <a:pt x="5856" y="9109"/>
                    <a:pt x="5898" y="9111"/>
                    <a:pt x="5943" y="9111"/>
                  </a:cubicBezTo>
                  <a:cubicBezTo>
                    <a:pt x="6267" y="9111"/>
                    <a:pt x="6704" y="8992"/>
                    <a:pt x="7038" y="8992"/>
                  </a:cubicBezTo>
                  <a:close/>
                  <a:moveTo>
                    <a:pt x="11875" y="9076"/>
                  </a:moveTo>
                  <a:cubicBezTo>
                    <a:pt x="12054" y="9076"/>
                    <a:pt x="12233" y="9127"/>
                    <a:pt x="12416" y="9252"/>
                  </a:cubicBezTo>
                  <a:cubicBezTo>
                    <a:pt x="12422" y="9258"/>
                    <a:pt x="12431" y="9260"/>
                    <a:pt x="12442" y="9260"/>
                  </a:cubicBezTo>
                  <a:cubicBezTo>
                    <a:pt x="12469" y="9260"/>
                    <a:pt x="12505" y="9246"/>
                    <a:pt x="12523" y="9231"/>
                  </a:cubicBezTo>
                  <a:lnTo>
                    <a:pt x="12650" y="9104"/>
                  </a:lnTo>
                  <a:lnTo>
                    <a:pt x="12650" y="9104"/>
                  </a:lnTo>
                  <a:cubicBezTo>
                    <a:pt x="12624" y="9191"/>
                    <a:pt x="12624" y="9272"/>
                    <a:pt x="12584" y="9359"/>
                  </a:cubicBezTo>
                  <a:cubicBezTo>
                    <a:pt x="12566" y="9416"/>
                    <a:pt x="12610" y="9470"/>
                    <a:pt x="12665" y="9470"/>
                  </a:cubicBezTo>
                  <a:cubicBezTo>
                    <a:pt x="12673" y="9470"/>
                    <a:pt x="12682" y="9468"/>
                    <a:pt x="12691" y="9466"/>
                  </a:cubicBezTo>
                  <a:cubicBezTo>
                    <a:pt x="12743" y="9457"/>
                    <a:pt x="12785" y="9452"/>
                    <a:pt x="12821" y="9452"/>
                  </a:cubicBezTo>
                  <a:cubicBezTo>
                    <a:pt x="12873" y="9452"/>
                    <a:pt x="12915" y="9462"/>
                    <a:pt x="12966" y="9486"/>
                  </a:cubicBezTo>
                  <a:cubicBezTo>
                    <a:pt x="12879" y="9552"/>
                    <a:pt x="12798" y="9613"/>
                    <a:pt x="12711" y="9679"/>
                  </a:cubicBezTo>
                  <a:cubicBezTo>
                    <a:pt x="12650" y="9700"/>
                    <a:pt x="12650" y="9807"/>
                    <a:pt x="12731" y="9827"/>
                  </a:cubicBezTo>
                  <a:cubicBezTo>
                    <a:pt x="12879" y="9868"/>
                    <a:pt x="13032" y="9954"/>
                    <a:pt x="12986" y="10122"/>
                  </a:cubicBezTo>
                  <a:cubicBezTo>
                    <a:pt x="12966" y="10185"/>
                    <a:pt x="12937" y="10209"/>
                    <a:pt x="12904" y="10209"/>
                  </a:cubicBezTo>
                  <a:cubicBezTo>
                    <a:pt x="12801" y="10209"/>
                    <a:pt x="12659" y="9980"/>
                    <a:pt x="12624" y="9934"/>
                  </a:cubicBezTo>
                  <a:cubicBezTo>
                    <a:pt x="12609" y="9900"/>
                    <a:pt x="12583" y="9886"/>
                    <a:pt x="12556" y="9886"/>
                  </a:cubicBezTo>
                  <a:cubicBezTo>
                    <a:pt x="12514" y="9886"/>
                    <a:pt x="12469" y="9922"/>
                    <a:pt x="12456" y="9975"/>
                  </a:cubicBezTo>
                  <a:cubicBezTo>
                    <a:pt x="12425" y="10445"/>
                    <a:pt x="11961" y="10678"/>
                    <a:pt x="11516" y="10678"/>
                  </a:cubicBezTo>
                  <a:cubicBezTo>
                    <a:pt x="11378" y="10678"/>
                    <a:pt x="11243" y="10656"/>
                    <a:pt x="11122" y="10611"/>
                  </a:cubicBezTo>
                  <a:cubicBezTo>
                    <a:pt x="11111" y="10608"/>
                    <a:pt x="11100" y="10606"/>
                    <a:pt x="11090" y="10606"/>
                  </a:cubicBezTo>
                  <a:cubicBezTo>
                    <a:pt x="11042" y="10606"/>
                    <a:pt x="11012" y="10643"/>
                    <a:pt x="10995" y="10698"/>
                  </a:cubicBezTo>
                  <a:cubicBezTo>
                    <a:pt x="10969" y="10886"/>
                    <a:pt x="10969" y="11100"/>
                    <a:pt x="10969" y="11289"/>
                  </a:cubicBezTo>
                  <a:cubicBezTo>
                    <a:pt x="10949" y="11462"/>
                    <a:pt x="10969" y="11630"/>
                    <a:pt x="10969" y="11798"/>
                  </a:cubicBezTo>
                  <a:cubicBezTo>
                    <a:pt x="10908" y="11523"/>
                    <a:pt x="10888" y="11248"/>
                    <a:pt x="10908" y="10973"/>
                  </a:cubicBezTo>
                  <a:cubicBezTo>
                    <a:pt x="10929" y="10759"/>
                    <a:pt x="10949" y="10571"/>
                    <a:pt x="10969" y="10397"/>
                  </a:cubicBezTo>
                  <a:cubicBezTo>
                    <a:pt x="11036" y="10016"/>
                    <a:pt x="11122" y="9634"/>
                    <a:pt x="11224" y="9272"/>
                  </a:cubicBezTo>
                  <a:lnTo>
                    <a:pt x="11224" y="9252"/>
                  </a:lnTo>
                  <a:cubicBezTo>
                    <a:pt x="11446" y="9149"/>
                    <a:pt x="11661" y="9076"/>
                    <a:pt x="11875" y="9076"/>
                  </a:cubicBezTo>
                  <a:close/>
                  <a:moveTo>
                    <a:pt x="8000" y="9043"/>
                  </a:moveTo>
                  <a:cubicBezTo>
                    <a:pt x="8087" y="9399"/>
                    <a:pt x="8194" y="9761"/>
                    <a:pt x="8194" y="10143"/>
                  </a:cubicBezTo>
                  <a:cubicBezTo>
                    <a:pt x="8194" y="10189"/>
                    <a:pt x="8214" y="10209"/>
                    <a:pt x="8235" y="10229"/>
                  </a:cubicBezTo>
                  <a:lnTo>
                    <a:pt x="8235" y="10250"/>
                  </a:lnTo>
                  <a:cubicBezTo>
                    <a:pt x="8451" y="10551"/>
                    <a:pt x="8880" y="10706"/>
                    <a:pt x="9301" y="10706"/>
                  </a:cubicBezTo>
                  <a:cubicBezTo>
                    <a:pt x="9415" y="10706"/>
                    <a:pt x="9527" y="10695"/>
                    <a:pt x="9635" y="10672"/>
                  </a:cubicBezTo>
                  <a:lnTo>
                    <a:pt x="9696" y="10672"/>
                  </a:lnTo>
                  <a:cubicBezTo>
                    <a:pt x="9722" y="10672"/>
                    <a:pt x="9742" y="10652"/>
                    <a:pt x="9783" y="10652"/>
                  </a:cubicBezTo>
                  <a:cubicBezTo>
                    <a:pt x="9997" y="10611"/>
                    <a:pt x="10165" y="10504"/>
                    <a:pt x="10312" y="10377"/>
                  </a:cubicBezTo>
                  <a:cubicBezTo>
                    <a:pt x="10358" y="10357"/>
                    <a:pt x="10333" y="10316"/>
                    <a:pt x="10312" y="10270"/>
                  </a:cubicBezTo>
                  <a:cubicBezTo>
                    <a:pt x="10399" y="9888"/>
                    <a:pt x="10486" y="9486"/>
                    <a:pt x="10633" y="9124"/>
                  </a:cubicBezTo>
                  <a:cubicBezTo>
                    <a:pt x="10761" y="9170"/>
                    <a:pt x="10908" y="9211"/>
                    <a:pt x="11036" y="9231"/>
                  </a:cubicBezTo>
                  <a:cubicBezTo>
                    <a:pt x="11036" y="9252"/>
                    <a:pt x="11036" y="9272"/>
                    <a:pt x="11056" y="9272"/>
                  </a:cubicBezTo>
                  <a:cubicBezTo>
                    <a:pt x="10949" y="9634"/>
                    <a:pt x="10868" y="10016"/>
                    <a:pt x="10801" y="10377"/>
                  </a:cubicBezTo>
                  <a:cubicBezTo>
                    <a:pt x="10740" y="10866"/>
                    <a:pt x="10674" y="11396"/>
                    <a:pt x="10822" y="11885"/>
                  </a:cubicBezTo>
                  <a:lnTo>
                    <a:pt x="10822" y="11905"/>
                  </a:lnTo>
                  <a:cubicBezTo>
                    <a:pt x="11183" y="12562"/>
                    <a:pt x="11504" y="13265"/>
                    <a:pt x="11927" y="13881"/>
                  </a:cubicBezTo>
                  <a:cubicBezTo>
                    <a:pt x="12268" y="14431"/>
                    <a:pt x="12838" y="14772"/>
                    <a:pt x="13327" y="15195"/>
                  </a:cubicBezTo>
                  <a:cubicBezTo>
                    <a:pt x="12905" y="15256"/>
                    <a:pt x="12477" y="15235"/>
                    <a:pt x="12054" y="15363"/>
                  </a:cubicBezTo>
                  <a:cubicBezTo>
                    <a:pt x="11988" y="15281"/>
                    <a:pt x="11906" y="15195"/>
                    <a:pt x="11840" y="15108"/>
                  </a:cubicBezTo>
                  <a:cubicBezTo>
                    <a:pt x="11906" y="15088"/>
                    <a:pt x="11968" y="15067"/>
                    <a:pt x="12034" y="15047"/>
                  </a:cubicBezTo>
                  <a:cubicBezTo>
                    <a:pt x="12074" y="15047"/>
                    <a:pt x="12115" y="14981"/>
                    <a:pt x="12095" y="14940"/>
                  </a:cubicBezTo>
                  <a:cubicBezTo>
                    <a:pt x="11820" y="14517"/>
                    <a:pt x="11652" y="14049"/>
                    <a:pt x="11438" y="13601"/>
                  </a:cubicBezTo>
                  <a:cubicBezTo>
                    <a:pt x="11418" y="13567"/>
                    <a:pt x="11387" y="13553"/>
                    <a:pt x="11358" y="13553"/>
                  </a:cubicBezTo>
                  <a:cubicBezTo>
                    <a:pt x="11300" y="13553"/>
                    <a:pt x="11246" y="13609"/>
                    <a:pt x="11290" y="13667"/>
                  </a:cubicBezTo>
                  <a:cubicBezTo>
                    <a:pt x="11479" y="14090"/>
                    <a:pt x="11652" y="14517"/>
                    <a:pt x="11886" y="14920"/>
                  </a:cubicBezTo>
                  <a:cubicBezTo>
                    <a:pt x="11713" y="14981"/>
                    <a:pt x="11545" y="15027"/>
                    <a:pt x="11351" y="15027"/>
                  </a:cubicBezTo>
                  <a:cubicBezTo>
                    <a:pt x="11351" y="15027"/>
                    <a:pt x="11331" y="15027"/>
                    <a:pt x="11311" y="15047"/>
                  </a:cubicBezTo>
                  <a:cubicBezTo>
                    <a:pt x="11163" y="14685"/>
                    <a:pt x="10969" y="14365"/>
                    <a:pt x="10842" y="14028"/>
                  </a:cubicBezTo>
                  <a:cubicBezTo>
                    <a:pt x="10824" y="13980"/>
                    <a:pt x="10779" y="13958"/>
                    <a:pt x="10740" y="13958"/>
                  </a:cubicBezTo>
                  <a:cubicBezTo>
                    <a:pt x="10692" y="13958"/>
                    <a:pt x="10652" y="13990"/>
                    <a:pt x="10674" y="14049"/>
                  </a:cubicBezTo>
                  <a:cubicBezTo>
                    <a:pt x="10822" y="14451"/>
                    <a:pt x="11076" y="14813"/>
                    <a:pt x="11204" y="15215"/>
                  </a:cubicBezTo>
                  <a:cubicBezTo>
                    <a:pt x="11015" y="15235"/>
                    <a:pt x="10822" y="15256"/>
                    <a:pt x="10633" y="15281"/>
                  </a:cubicBezTo>
                  <a:cubicBezTo>
                    <a:pt x="10460" y="14920"/>
                    <a:pt x="10292" y="14558"/>
                    <a:pt x="10206" y="14156"/>
                  </a:cubicBezTo>
                  <a:cubicBezTo>
                    <a:pt x="10197" y="14112"/>
                    <a:pt x="10164" y="14093"/>
                    <a:pt x="10130" y="14093"/>
                  </a:cubicBezTo>
                  <a:cubicBezTo>
                    <a:pt x="10079" y="14093"/>
                    <a:pt x="10025" y="14133"/>
                    <a:pt x="10037" y="14197"/>
                  </a:cubicBezTo>
                  <a:cubicBezTo>
                    <a:pt x="10144" y="14599"/>
                    <a:pt x="10292" y="14960"/>
                    <a:pt x="10460" y="15342"/>
                  </a:cubicBezTo>
                  <a:lnTo>
                    <a:pt x="10460" y="15383"/>
                  </a:lnTo>
                  <a:lnTo>
                    <a:pt x="10460" y="15490"/>
                  </a:lnTo>
                  <a:cubicBezTo>
                    <a:pt x="10292" y="15510"/>
                    <a:pt x="10144" y="15536"/>
                    <a:pt x="9976" y="15556"/>
                  </a:cubicBezTo>
                  <a:cubicBezTo>
                    <a:pt x="9922" y="15563"/>
                    <a:pt x="9850" y="15569"/>
                    <a:pt x="9773" y="15569"/>
                  </a:cubicBezTo>
                  <a:cubicBezTo>
                    <a:pt x="9603" y="15569"/>
                    <a:pt x="9410" y="15538"/>
                    <a:pt x="9340" y="15409"/>
                  </a:cubicBezTo>
                  <a:cubicBezTo>
                    <a:pt x="9401" y="15409"/>
                    <a:pt x="9467" y="15429"/>
                    <a:pt x="9528" y="15429"/>
                  </a:cubicBezTo>
                  <a:cubicBezTo>
                    <a:pt x="9540" y="15433"/>
                    <a:pt x="9551" y="15434"/>
                    <a:pt x="9562" y="15434"/>
                  </a:cubicBezTo>
                  <a:cubicBezTo>
                    <a:pt x="9613" y="15434"/>
                    <a:pt x="9652" y="15397"/>
                    <a:pt x="9635" y="15342"/>
                  </a:cubicBezTo>
                  <a:cubicBezTo>
                    <a:pt x="9569" y="14874"/>
                    <a:pt x="9340" y="14451"/>
                    <a:pt x="9401" y="13983"/>
                  </a:cubicBezTo>
                  <a:cubicBezTo>
                    <a:pt x="9412" y="13926"/>
                    <a:pt x="9366" y="13893"/>
                    <a:pt x="9318" y="13893"/>
                  </a:cubicBezTo>
                  <a:cubicBezTo>
                    <a:pt x="9280" y="13893"/>
                    <a:pt x="9242" y="13915"/>
                    <a:pt x="9233" y="13962"/>
                  </a:cubicBezTo>
                  <a:cubicBezTo>
                    <a:pt x="9167" y="14410"/>
                    <a:pt x="9381" y="14833"/>
                    <a:pt x="9442" y="15256"/>
                  </a:cubicBezTo>
                  <a:cubicBezTo>
                    <a:pt x="9343" y="15232"/>
                    <a:pt x="9238" y="15222"/>
                    <a:pt x="9132" y="15222"/>
                  </a:cubicBezTo>
                  <a:cubicBezTo>
                    <a:pt x="9058" y="15222"/>
                    <a:pt x="8984" y="15227"/>
                    <a:pt x="8912" y="15235"/>
                  </a:cubicBezTo>
                  <a:cubicBezTo>
                    <a:pt x="8871" y="14772"/>
                    <a:pt x="8851" y="14283"/>
                    <a:pt x="8851" y="13794"/>
                  </a:cubicBezTo>
                  <a:cubicBezTo>
                    <a:pt x="8861" y="13741"/>
                    <a:pt x="8824" y="13714"/>
                    <a:pt x="8782" y="13714"/>
                  </a:cubicBezTo>
                  <a:cubicBezTo>
                    <a:pt x="8739" y="13714"/>
                    <a:pt x="8690" y="13741"/>
                    <a:pt x="8678" y="13794"/>
                  </a:cubicBezTo>
                  <a:cubicBezTo>
                    <a:pt x="8657" y="14303"/>
                    <a:pt x="8703" y="14813"/>
                    <a:pt x="8744" y="15322"/>
                  </a:cubicBezTo>
                  <a:cubicBezTo>
                    <a:pt x="8530" y="15302"/>
                    <a:pt x="8342" y="15256"/>
                    <a:pt x="8148" y="15195"/>
                  </a:cubicBezTo>
                  <a:lnTo>
                    <a:pt x="8148" y="15174"/>
                  </a:lnTo>
                  <a:cubicBezTo>
                    <a:pt x="8168" y="14960"/>
                    <a:pt x="8168" y="14726"/>
                    <a:pt x="8168" y="14492"/>
                  </a:cubicBezTo>
                  <a:cubicBezTo>
                    <a:pt x="8168" y="14425"/>
                    <a:pt x="8123" y="14394"/>
                    <a:pt x="8079" y="14394"/>
                  </a:cubicBezTo>
                  <a:cubicBezTo>
                    <a:pt x="8039" y="14394"/>
                    <a:pt x="8000" y="14420"/>
                    <a:pt x="8000" y="14472"/>
                  </a:cubicBezTo>
                  <a:cubicBezTo>
                    <a:pt x="8000" y="14772"/>
                    <a:pt x="8000" y="15047"/>
                    <a:pt x="7960" y="15322"/>
                  </a:cubicBezTo>
                  <a:cubicBezTo>
                    <a:pt x="7685" y="15256"/>
                    <a:pt x="7384" y="15195"/>
                    <a:pt x="7109" y="15195"/>
                  </a:cubicBezTo>
                  <a:cubicBezTo>
                    <a:pt x="7303" y="14833"/>
                    <a:pt x="7384" y="14410"/>
                    <a:pt x="7450" y="14008"/>
                  </a:cubicBezTo>
                  <a:cubicBezTo>
                    <a:pt x="7450" y="13941"/>
                    <a:pt x="7402" y="13909"/>
                    <a:pt x="7357" y="13909"/>
                  </a:cubicBezTo>
                  <a:cubicBezTo>
                    <a:pt x="7316" y="13909"/>
                    <a:pt x="7277" y="13935"/>
                    <a:pt x="7277" y="13983"/>
                  </a:cubicBezTo>
                  <a:cubicBezTo>
                    <a:pt x="7216" y="14410"/>
                    <a:pt x="7130" y="14833"/>
                    <a:pt x="6895" y="15215"/>
                  </a:cubicBezTo>
                  <a:cubicBezTo>
                    <a:pt x="6666" y="15174"/>
                    <a:pt x="6432" y="15088"/>
                    <a:pt x="6218" y="14960"/>
                  </a:cubicBezTo>
                  <a:cubicBezTo>
                    <a:pt x="6386" y="14726"/>
                    <a:pt x="6580" y="14538"/>
                    <a:pt x="6793" y="14324"/>
                  </a:cubicBezTo>
                  <a:cubicBezTo>
                    <a:pt x="6840" y="14258"/>
                    <a:pt x="6789" y="14168"/>
                    <a:pt x="6725" y="14168"/>
                  </a:cubicBezTo>
                  <a:cubicBezTo>
                    <a:pt x="6706" y="14168"/>
                    <a:pt x="6685" y="14176"/>
                    <a:pt x="6666" y="14197"/>
                  </a:cubicBezTo>
                  <a:cubicBezTo>
                    <a:pt x="6432" y="14451"/>
                    <a:pt x="6177" y="14706"/>
                    <a:pt x="5984" y="15001"/>
                  </a:cubicBezTo>
                  <a:cubicBezTo>
                    <a:pt x="5775" y="14920"/>
                    <a:pt x="5581" y="14853"/>
                    <a:pt x="5368" y="14813"/>
                  </a:cubicBezTo>
                  <a:cubicBezTo>
                    <a:pt x="5856" y="14492"/>
                    <a:pt x="6284" y="14008"/>
                    <a:pt x="6641" y="13580"/>
                  </a:cubicBezTo>
                  <a:cubicBezTo>
                    <a:pt x="7048" y="13117"/>
                    <a:pt x="7512" y="12562"/>
                    <a:pt x="7685" y="11971"/>
                  </a:cubicBezTo>
                  <a:lnTo>
                    <a:pt x="7685" y="11946"/>
                  </a:lnTo>
                  <a:lnTo>
                    <a:pt x="7705" y="11925"/>
                  </a:lnTo>
                  <a:cubicBezTo>
                    <a:pt x="7685" y="11589"/>
                    <a:pt x="7685" y="11268"/>
                    <a:pt x="7685" y="10953"/>
                  </a:cubicBezTo>
                  <a:cubicBezTo>
                    <a:pt x="7705" y="10927"/>
                    <a:pt x="7705" y="10886"/>
                    <a:pt x="7685" y="10866"/>
                  </a:cubicBezTo>
                  <a:cubicBezTo>
                    <a:pt x="7705" y="10357"/>
                    <a:pt x="7705" y="9827"/>
                    <a:pt x="7659" y="9318"/>
                  </a:cubicBezTo>
                  <a:cubicBezTo>
                    <a:pt x="7685" y="9297"/>
                    <a:pt x="7685" y="9272"/>
                    <a:pt x="7685" y="9252"/>
                  </a:cubicBezTo>
                  <a:cubicBezTo>
                    <a:pt x="7659" y="9211"/>
                    <a:pt x="7659" y="9170"/>
                    <a:pt x="7639" y="9145"/>
                  </a:cubicBezTo>
                  <a:lnTo>
                    <a:pt x="7659" y="9145"/>
                  </a:lnTo>
                  <a:cubicBezTo>
                    <a:pt x="7766" y="9104"/>
                    <a:pt x="7873" y="9063"/>
                    <a:pt x="8000" y="9043"/>
                  </a:cubicBezTo>
                  <a:close/>
                  <a:moveTo>
                    <a:pt x="8128" y="15342"/>
                  </a:moveTo>
                  <a:cubicBezTo>
                    <a:pt x="8148" y="15363"/>
                    <a:pt x="8168" y="15363"/>
                    <a:pt x="8194" y="15383"/>
                  </a:cubicBezTo>
                  <a:lnTo>
                    <a:pt x="8194" y="15536"/>
                  </a:lnTo>
                  <a:cubicBezTo>
                    <a:pt x="8275" y="16936"/>
                    <a:pt x="7812" y="18291"/>
                    <a:pt x="7766" y="19691"/>
                  </a:cubicBezTo>
                  <a:cubicBezTo>
                    <a:pt x="7659" y="19671"/>
                    <a:pt x="7557" y="19651"/>
                    <a:pt x="7450" y="19651"/>
                  </a:cubicBezTo>
                  <a:lnTo>
                    <a:pt x="7450" y="19630"/>
                  </a:lnTo>
                  <a:cubicBezTo>
                    <a:pt x="7491" y="19035"/>
                    <a:pt x="7598" y="18418"/>
                    <a:pt x="7639" y="17828"/>
                  </a:cubicBezTo>
                  <a:cubicBezTo>
                    <a:pt x="7639" y="17782"/>
                    <a:pt x="7618" y="17741"/>
                    <a:pt x="7578" y="17741"/>
                  </a:cubicBezTo>
                  <a:cubicBezTo>
                    <a:pt x="7512" y="17700"/>
                    <a:pt x="7512" y="17466"/>
                    <a:pt x="7512" y="17400"/>
                  </a:cubicBezTo>
                  <a:cubicBezTo>
                    <a:pt x="7512" y="17191"/>
                    <a:pt x="7532" y="16997"/>
                    <a:pt x="7557" y="16784"/>
                  </a:cubicBezTo>
                  <a:cubicBezTo>
                    <a:pt x="7578" y="16341"/>
                    <a:pt x="7639" y="15892"/>
                    <a:pt x="7639" y="15449"/>
                  </a:cubicBezTo>
                  <a:lnTo>
                    <a:pt x="7639" y="15429"/>
                  </a:lnTo>
                  <a:cubicBezTo>
                    <a:pt x="7725" y="15449"/>
                    <a:pt x="7812" y="15470"/>
                    <a:pt x="7893" y="15490"/>
                  </a:cubicBezTo>
                  <a:cubicBezTo>
                    <a:pt x="7914" y="15490"/>
                    <a:pt x="7960" y="15490"/>
                    <a:pt x="8000" y="15510"/>
                  </a:cubicBezTo>
                  <a:lnTo>
                    <a:pt x="8041" y="15510"/>
                  </a:lnTo>
                  <a:cubicBezTo>
                    <a:pt x="8067" y="15490"/>
                    <a:pt x="8087" y="15470"/>
                    <a:pt x="8107" y="15449"/>
                  </a:cubicBezTo>
                  <a:cubicBezTo>
                    <a:pt x="8107" y="15429"/>
                    <a:pt x="8107" y="15383"/>
                    <a:pt x="8128" y="15342"/>
                  </a:cubicBezTo>
                  <a:close/>
                  <a:moveTo>
                    <a:pt x="10460" y="15663"/>
                  </a:moveTo>
                  <a:cubicBezTo>
                    <a:pt x="10460" y="15684"/>
                    <a:pt x="10460" y="15724"/>
                    <a:pt x="10486" y="15745"/>
                  </a:cubicBezTo>
                  <a:cubicBezTo>
                    <a:pt x="10506" y="16254"/>
                    <a:pt x="10587" y="16763"/>
                    <a:pt x="10613" y="17252"/>
                  </a:cubicBezTo>
                  <a:cubicBezTo>
                    <a:pt x="10654" y="17654"/>
                    <a:pt x="10567" y="17955"/>
                    <a:pt x="10165" y="18103"/>
                  </a:cubicBezTo>
                  <a:cubicBezTo>
                    <a:pt x="10071" y="18138"/>
                    <a:pt x="10127" y="18257"/>
                    <a:pt x="10214" y="18257"/>
                  </a:cubicBezTo>
                  <a:cubicBezTo>
                    <a:pt x="10226" y="18257"/>
                    <a:pt x="10239" y="18255"/>
                    <a:pt x="10251" y="18250"/>
                  </a:cubicBezTo>
                  <a:cubicBezTo>
                    <a:pt x="10292" y="18250"/>
                    <a:pt x="10312" y="18230"/>
                    <a:pt x="10358" y="18210"/>
                  </a:cubicBezTo>
                  <a:cubicBezTo>
                    <a:pt x="10419" y="18719"/>
                    <a:pt x="10526" y="19228"/>
                    <a:pt x="10613" y="19737"/>
                  </a:cubicBezTo>
                  <a:cubicBezTo>
                    <a:pt x="10587" y="19758"/>
                    <a:pt x="10567" y="19798"/>
                    <a:pt x="10567" y="19819"/>
                  </a:cubicBezTo>
                  <a:cubicBezTo>
                    <a:pt x="10547" y="19885"/>
                    <a:pt x="10506" y="19926"/>
                    <a:pt x="10460" y="19966"/>
                  </a:cubicBezTo>
                  <a:cubicBezTo>
                    <a:pt x="10436" y="19980"/>
                    <a:pt x="10410" y="19986"/>
                    <a:pt x="10383" y="19986"/>
                  </a:cubicBezTo>
                  <a:cubicBezTo>
                    <a:pt x="10319" y="19986"/>
                    <a:pt x="10252" y="19954"/>
                    <a:pt x="10206" y="19926"/>
                  </a:cubicBezTo>
                  <a:cubicBezTo>
                    <a:pt x="9997" y="18546"/>
                    <a:pt x="9931" y="17125"/>
                    <a:pt x="9931" y="15745"/>
                  </a:cubicBezTo>
                  <a:lnTo>
                    <a:pt x="9931" y="15724"/>
                  </a:lnTo>
                  <a:cubicBezTo>
                    <a:pt x="10104" y="15724"/>
                    <a:pt x="10292" y="15704"/>
                    <a:pt x="10460" y="15663"/>
                  </a:cubicBezTo>
                  <a:close/>
                  <a:moveTo>
                    <a:pt x="7277" y="19778"/>
                  </a:moveTo>
                  <a:cubicBezTo>
                    <a:pt x="7430" y="19819"/>
                    <a:pt x="7578" y="19819"/>
                    <a:pt x="7746" y="19865"/>
                  </a:cubicBezTo>
                  <a:lnTo>
                    <a:pt x="7787" y="19865"/>
                  </a:lnTo>
                  <a:cubicBezTo>
                    <a:pt x="7812" y="19926"/>
                    <a:pt x="7853" y="19966"/>
                    <a:pt x="7893" y="20033"/>
                  </a:cubicBezTo>
                  <a:cubicBezTo>
                    <a:pt x="7685" y="19926"/>
                    <a:pt x="7430" y="19865"/>
                    <a:pt x="7175" y="19865"/>
                  </a:cubicBezTo>
                  <a:cubicBezTo>
                    <a:pt x="7216" y="19839"/>
                    <a:pt x="7237" y="19798"/>
                    <a:pt x="7277" y="19778"/>
                  </a:cubicBezTo>
                  <a:close/>
                  <a:moveTo>
                    <a:pt x="7246" y="20032"/>
                  </a:moveTo>
                  <a:cubicBezTo>
                    <a:pt x="7715" y="20032"/>
                    <a:pt x="8132" y="20304"/>
                    <a:pt x="8255" y="20776"/>
                  </a:cubicBezTo>
                  <a:cubicBezTo>
                    <a:pt x="8362" y="21240"/>
                    <a:pt x="7853" y="21347"/>
                    <a:pt x="7512" y="21347"/>
                  </a:cubicBezTo>
                  <a:cubicBezTo>
                    <a:pt x="7089" y="21326"/>
                    <a:pt x="6580" y="21178"/>
                    <a:pt x="6325" y="20837"/>
                  </a:cubicBezTo>
                  <a:cubicBezTo>
                    <a:pt x="6325" y="20328"/>
                    <a:pt x="6707" y="20053"/>
                    <a:pt x="7196" y="20033"/>
                  </a:cubicBezTo>
                  <a:cubicBezTo>
                    <a:pt x="7213" y="20032"/>
                    <a:pt x="7230" y="20032"/>
                    <a:pt x="7246" y="20032"/>
                  </a:cubicBezTo>
                  <a:close/>
                  <a:moveTo>
                    <a:pt x="10694" y="19946"/>
                  </a:moveTo>
                  <a:cubicBezTo>
                    <a:pt x="10911" y="20061"/>
                    <a:pt x="11138" y="20097"/>
                    <a:pt x="11370" y="20097"/>
                  </a:cubicBezTo>
                  <a:cubicBezTo>
                    <a:pt x="11752" y="20097"/>
                    <a:pt x="12147" y="20000"/>
                    <a:pt x="12531" y="20000"/>
                  </a:cubicBezTo>
                  <a:cubicBezTo>
                    <a:pt x="12648" y="20000"/>
                    <a:pt x="12764" y="20009"/>
                    <a:pt x="12879" y="20033"/>
                  </a:cubicBezTo>
                  <a:cubicBezTo>
                    <a:pt x="13307" y="20119"/>
                    <a:pt x="13475" y="20522"/>
                    <a:pt x="13562" y="20903"/>
                  </a:cubicBezTo>
                  <a:cubicBezTo>
                    <a:pt x="13602" y="21138"/>
                    <a:pt x="13516" y="21326"/>
                    <a:pt x="13287" y="21367"/>
                  </a:cubicBezTo>
                  <a:cubicBezTo>
                    <a:pt x="13217" y="21383"/>
                    <a:pt x="13148" y="21390"/>
                    <a:pt x="13079" y="21390"/>
                  </a:cubicBezTo>
                  <a:cubicBezTo>
                    <a:pt x="12872" y="21390"/>
                    <a:pt x="12673" y="21326"/>
                    <a:pt x="12497" y="21265"/>
                  </a:cubicBezTo>
                  <a:cubicBezTo>
                    <a:pt x="12202" y="21199"/>
                    <a:pt x="11927" y="21092"/>
                    <a:pt x="11652" y="20965"/>
                  </a:cubicBezTo>
                  <a:cubicBezTo>
                    <a:pt x="11458" y="20883"/>
                    <a:pt x="11270" y="20797"/>
                    <a:pt x="11076" y="20730"/>
                  </a:cubicBezTo>
                  <a:cubicBezTo>
                    <a:pt x="10801" y="20628"/>
                    <a:pt x="10486" y="20690"/>
                    <a:pt x="10185" y="20583"/>
                  </a:cubicBezTo>
                  <a:cubicBezTo>
                    <a:pt x="9997" y="20501"/>
                    <a:pt x="10144" y="20247"/>
                    <a:pt x="10206" y="20140"/>
                  </a:cubicBezTo>
                  <a:lnTo>
                    <a:pt x="10206" y="20119"/>
                  </a:lnTo>
                  <a:cubicBezTo>
                    <a:pt x="10259" y="20144"/>
                    <a:pt x="10320" y="20162"/>
                    <a:pt x="10380" y="20162"/>
                  </a:cubicBezTo>
                  <a:cubicBezTo>
                    <a:pt x="10416" y="20162"/>
                    <a:pt x="10453" y="20155"/>
                    <a:pt x="10486" y="20140"/>
                  </a:cubicBezTo>
                  <a:cubicBezTo>
                    <a:pt x="10587" y="20094"/>
                    <a:pt x="10654" y="20033"/>
                    <a:pt x="10694" y="19946"/>
                  </a:cubicBezTo>
                  <a:close/>
                  <a:moveTo>
                    <a:pt x="4684" y="0"/>
                  </a:moveTo>
                  <a:cubicBezTo>
                    <a:pt x="4664" y="0"/>
                    <a:pt x="4644" y="8"/>
                    <a:pt x="4629" y="24"/>
                  </a:cubicBezTo>
                  <a:cubicBezTo>
                    <a:pt x="4395" y="233"/>
                    <a:pt x="4140" y="406"/>
                    <a:pt x="3926" y="640"/>
                  </a:cubicBezTo>
                  <a:cubicBezTo>
                    <a:pt x="3819" y="767"/>
                    <a:pt x="3799" y="935"/>
                    <a:pt x="3799" y="1124"/>
                  </a:cubicBezTo>
                  <a:cubicBezTo>
                    <a:pt x="3799" y="1190"/>
                    <a:pt x="3819" y="1251"/>
                    <a:pt x="3819" y="1317"/>
                  </a:cubicBezTo>
                  <a:cubicBezTo>
                    <a:pt x="3840" y="1424"/>
                    <a:pt x="3865" y="1531"/>
                    <a:pt x="3886" y="1613"/>
                  </a:cubicBezTo>
                  <a:cubicBezTo>
                    <a:pt x="3755" y="1577"/>
                    <a:pt x="3604" y="1548"/>
                    <a:pt x="3461" y="1548"/>
                  </a:cubicBezTo>
                  <a:cubicBezTo>
                    <a:pt x="3275" y="1548"/>
                    <a:pt x="3101" y="1596"/>
                    <a:pt x="2994" y="1740"/>
                  </a:cubicBezTo>
                  <a:cubicBezTo>
                    <a:pt x="2781" y="2015"/>
                    <a:pt x="2719" y="2356"/>
                    <a:pt x="2592" y="2652"/>
                  </a:cubicBezTo>
                  <a:cubicBezTo>
                    <a:pt x="2567" y="2697"/>
                    <a:pt x="2592" y="2738"/>
                    <a:pt x="2633" y="2759"/>
                  </a:cubicBezTo>
                  <a:cubicBezTo>
                    <a:pt x="3376" y="3100"/>
                    <a:pt x="4247" y="3013"/>
                    <a:pt x="5031" y="3079"/>
                  </a:cubicBezTo>
                  <a:cubicBezTo>
                    <a:pt x="5052" y="3079"/>
                    <a:pt x="5052" y="3079"/>
                    <a:pt x="5052" y="3100"/>
                  </a:cubicBezTo>
                  <a:cubicBezTo>
                    <a:pt x="5113" y="3120"/>
                    <a:pt x="5159" y="3161"/>
                    <a:pt x="5200" y="3207"/>
                  </a:cubicBezTo>
                  <a:cubicBezTo>
                    <a:pt x="5220" y="3227"/>
                    <a:pt x="5240" y="3247"/>
                    <a:pt x="5266" y="3247"/>
                  </a:cubicBezTo>
                  <a:cubicBezTo>
                    <a:pt x="5093" y="3609"/>
                    <a:pt x="4986" y="4011"/>
                    <a:pt x="4925" y="4414"/>
                  </a:cubicBezTo>
                  <a:cubicBezTo>
                    <a:pt x="4904" y="4628"/>
                    <a:pt x="4904" y="4816"/>
                    <a:pt x="4925" y="5010"/>
                  </a:cubicBezTo>
                  <a:lnTo>
                    <a:pt x="4904" y="5010"/>
                  </a:lnTo>
                  <a:cubicBezTo>
                    <a:pt x="4690" y="5010"/>
                    <a:pt x="4415" y="5223"/>
                    <a:pt x="4395" y="5432"/>
                  </a:cubicBezTo>
                  <a:cubicBezTo>
                    <a:pt x="4361" y="5714"/>
                    <a:pt x="4618" y="6006"/>
                    <a:pt x="4865" y="6006"/>
                  </a:cubicBezTo>
                  <a:cubicBezTo>
                    <a:pt x="4953" y="6006"/>
                    <a:pt x="5041" y="5969"/>
                    <a:pt x="5113" y="5880"/>
                  </a:cubicBezTo>
                  <a:cubicBezTo>
                    <a:pt x="5602" y="7215"/>
                    <a:pt x="6921" y="8192"/>
                    <a:pt x="8362" y="8447"/>
                  </a:cubicBezTo>
                  <a:cubicBezTo>
                    <a:pt x="8423" y="8447"/>
                    <a:pt x="8489" y="8447"/>
                    <a:pt x="8550" y="8467"/>
                  </a:cubicBezTo>
                  <a:cubicBezTo>
                    <a:pt x="8510" y="8554"/>
                    <a:pt x="8510" y="8635"/>
                    <a:pt x="8510" y="8722"/>
                  </a:cubicBezTo>
                  <a:cubicBezTo>
                    <a:pt x="8214" y="8809"/>
                    <a:pt x="7914" y="8870"/>
                    <a:pt x="7618" y="8977"/>
                  </a:cubicBezTo>
                  <a:lnTo>
                    <a:pt x="7598" y="8997"/>
                  </a:lnTo>
                  <a:lnTo>
                    <a:pt x="7557" y="8997"/>
                  </a:lnTo>
                  <a:cubicBezTo>
                    <a:pt x="7420" y="8880"/>
                    <a:pt x="7231" y="8843"/>
                    <a:pt x="7041" y="8843"/>
                  </a:cubicBezTo>
                  <a:cubicBezTo>
                    <a:pt x="6992" y="8843"/>
                    <a:pt x="6943" y="8845"/>
                    <a:pt x="6895" y="8849"/>
                  </a:cubicBezTo>
                  <a:cubicBezTo>
                    <a:pt x="6687" y="8870"/>
                    <a:pt x="6473" y="8890"/>
                    <a:pt x="6259" y="8936"/>
                  </a:cubicBezTo>
                  <a:cubicBezTo>
                    <a:pt x="6176" y="8946"/>
                    <a:pt x="6083" y="8961"/>
                    <a:pt x="5992" y="8961"/>
                  </a:cubicBezTo>
                  <a:cubicBezTo>
                    <a:pt x="5897" y="8961"/>
                    <a:pt x="5804" y="8945"/>
                    <a:pt x="5729" y="8890"/>
                  </a:cubicBezTo>
                  <a:cubicBezTo>
                    <a:pt x="5715" y="8883"/>
                    <a:pt x="5700" y="8880"/>
                    <a:pt x="5686" y="8880"/>
                  </a:cubicBezTo>
                  <a:cubicBezTo>
                    <a:pt x="5621" y="8880"/>
                    <a:pt x="5568" y="8947"/>
                    <a:pt x="5602" y="8997"/>
                  </a:cubicBezTo>
                  <a:cubicBezTo>
                    <a:pt x="5622" y="9043"/>
                    <a:pt x="5648" y="9104"/>
                    <a:pt x="5668" y="9145"/>
                  </a:cubicBezTo>
                  <a:cubicBezTo>
                    <a:pt x="5577" y="9150"/>
                    <a:pt x="5485" y="9152"/>
                    <a:pt x="5394" y="9152"/>
                  </a:cubicBezTo>
                  <a:cubicBezTo>
                    <a:pt x="4648" y="9152"/>
                    <a:pt x="3879" y="8994"/>
                    <a:pt x="3162" y="8809"/>
                  </a:cubicBezTo>
                  <a:cubicBezTo>
                    <a:pt x="3076" y="8788"/>
                    <a:pt x="2928" y="8763"/>
                    <a:pt x="2867" y="8702"/>
                  </a:cubicBezTo>
                  <a:cubicBezTo>
                    <a:pt x="2760" y="8615"/>
                    <a:pt x="2674" y="8508"/>
                    <a:pt x="2592" y="8406"/>
                  </a:cubicBezTo>
                  <a:cubicBezTo>
                    <a:pt x="2271" y="8045"/>
                    <a:pt x="1996" y="7642"/>
                    <a:pt x="1782" y="7215"/>
                  </a:cubicBezTo>
                  <a:cubicBezTo>
                    <a:pt x="1889" y="7108"/>
                    <a:pt x="1956" y="6940"/>
                    <a:pt x="1996" y="6812"/>
                  </a:cubicBezTo>
                  <a:cubicBezTo>
                    <a:pt x="2103" y="6558"/>
                    <a:pt x="2185" y="6303"/>
                    <a:pt x="2210" y="6028"/>
                  </a:cubicBezTo>
                  <a:cubicBezTo>
                    <a:pt x="2210" y="5987"/>
                    <a:pt x="2164" y="5941"/>
                    <a:pt x="2124" y="5941"/>
                  </a:cubicBezTo>
                  <a:cubicBezTo>
                    <a:pt x="2109" y="5940"/>
                    <a:pt x="2095" y="5940"/>
                    <a:pt x="2082" y="5940"/>
                  </a:cubicBezTo>
                  <a:cubicBezTo>
                    <a:pt x="1820" y="5940"/>
                    <a:pt x="1738" y="6125"/>
                    <a:pt x="1675" y="6323"/>
                  </a:cubicBezTo>
                  <a:cubicBezTo>
                    <a:pt x="1554" y="6163"/>
                    <a:pt x="1376" y="5960"/>
                    <a:pt x="1174" y="5960"/>
                  </a:cubicBezTo>
                  <a:cubicBezTo>
                    <a:pt x="1165" y="5960"/>
                    <a:pt x="1155" y="5961"/>
                    <a:pt x="1146" y="5962"/>
                  </a:cubicBezTo>
                  <a:cubicBezTo>
                    <a:pt x="978" y="5962"/>
                    <a:pt x="957" y="6089"/>
                    <a:pt x="978" y="6242"/>
                  </a:cubicBezTo>
                  <a:cubicBezTo>
                    <a:pt x="881" y="6159"/>
                    <a:pt x="785" y="6093"/>
                    <a:pt x="681" y="6093"/>
                  </a:cubicBezTo>
                  <a:cubicBezTo>
                    <a:pt x="626" y="6093"/>
                    <a:pt x="569" y="6111"/>
                    <a:pt x="509" y="6155"/>
                  </a:cubicBezTo>
                  <a:cubicBezTo>
                    <a:pt x="300" y="6303"/>
                    <a:pt x="530" y="6665"/>
                    <a:pt x="703" y="6878"/>
                  </a:cubicBezTo>
                  <a:cubicBezTo>
                    <a:pt x="655" y="6873"/>
                    <a:pt x="604" y="6870"/>
                    <a:pt x="552" y="6870"/>
                  </a:cubicBezTo>
                  <a:cubicBezTo>
                    <a:pt x="375" y="6870"/>
                    <a:pt x="194" y="6907"/>
                    <a:pt x="127" y="7006"/>
                  </a:cubicBezTo>
                  <a:cubicBezTo>
                    <a:pt x="0" y="7235"/>
                    <a:pt x="448" y="7362"/>
                    <a:pt x="575" y="7388"/>
                  </a:cubicBezTo>
                  <a:cubicBezTo>
                    <a:pt x="682" y="7428"/>
                    <a:pt x="810" y="7449"/>
                    <a:pt x="937" y="7449"/>
                  </a:cubicBezTo>
                  <a:cubicBezTo>
                    <a:pt x="964" y="7449"/>
                    <a:pt x="1012" y="7431"/>
                    <a:pt x="1059" y="7431"/>
                  </a:cubicBezTo>
                  <a:cubicBezTo>
                    <a:pt x="1082" y="7431"/>
                    <a:pt x="1105" y="7435"/>
                    <a:pt x="1125" y="7449"/>
                  </a:cubicBezTo>
                  <a:cubicBezTo>
                    <a:pt x="1294" y="7535"/>
                    <a:pt x="1421" y="7790"/>
                    <a:pt x="1528" y="7958"/>
                  </a:cubicBezTo>
                  <a:cubicBezTo>
                    <a:pt x="1679" y="8181"/>
                    <a:pt x="2509" y="9557"/>
                    <a:pt x="3011" y="9557"/>
                  </a:cubicBezTo>
                  <a:cubicBezTo>
                    <a:pt x="3083" y="9557"/>
                    <a:pt x="3148" y="9529"/>
                    <a:pt x="3203" y="9466"/>
                  </a:cubicBezTo>
                  <a:cubicBezTo>
                    <a:pt x="3926" y="9634"/>
                    <a:pt x="4629" y="9827"/>
                    <a:pt x="5327" y="10036"/>
                  </a:cubicBezTo>
                  <a:cubicBezTo>
                    <a:pt x="5347" y="10061"/>
                    <a:pt x="5368" y="10082"/>
                    <a:pt x="5413" y="10082"/>
                  </a:cubicBezTo>
                  <a:cubicBezTo>
                    <a:pt x="5520" y="10102"/>
                    <a:pt x="5602" y="10122"/>
                    <a:pt x="5709" y="10143"/>
                  </a:cubicBezTo>
                  <a:cubicBezTo>
                    <a:pt x="5775" y="10545"/>
                    <a:pt x="5984" y="10907"/>
                    <a:pt x="6366" y="11080"/>
                  </a:cubicBezTo>
                  <a:cubicBezTo>
                    <a:pt x="6533" y="11146"/>
                    <a:pt x="6712" y="11178"/>
                    <a:pt x="6892" y="11178"/>
                  </a:cubicBezTo>
                  <a:cubicBezTo>
                    <a:pt x="7057" y="11178"/>
                    <a:pt x="7223" y="11151"/>
                    <a:pt x="7384" y="11100"/>
                  </a:cubicBezTo>
                  <a:cubicBezTo>
                    <a:pt x="7430" y="11080"/>
                    <a:pt x="7471" y="11080"/>
                    <a:pt x="7512" y="11054"/>
                  </a:cubicBezTo>
                  <a:cubicBezTo>
                    <a:pt x="7512" y="11335"/>
                    <a:pt x="7512" y="11630"/>
                    <a:pt x="7532" y="11905"/>
                  </a:cubicBezTo>
                  <a:cubicBezTo>
                    <a:pt x="7364" y="12455"/>
                    <a:pt x="6921" y="12990"/>
                    <a:pt x="6559" y="13412"/>
                  </a:cubicBezTo>
                  <a:cubicBezTo>
                    <a:pt x="6157" y="13901"/>
                    <a:pt x="5709" y="14431"/>
                    <a:pt x="5159" y="14747"/>
                  </a:cubicBezTo>
                  <a:cubicBezTo>
                    <a:pt x="5113" y="14772"/>
                    <a:pt x="5113" y="14813"/>
                    <a:pt x="5138" y="14833"/>
                  </a:cubicBezTo>
                  <a:cubicBezTo>
                    <a:pt x="5113" y="14899"/>
                    <a:pt x="5138" y="14960"/>
                    <a:pt x="5200" y="14960"/>
                  </a:cubicBezTo>
                  <a:cubicBezTo>
                    <a:pt x="5475" y="14981"/>
                    <a:pt x="5729" y="15088"/>
                    <a:pt x="5984" y="15195"/>
                  </a:cubicBezTo>
                  <a:cubicBezTo>
                    <a:pt x="5996" y="15200"/>
                    <a:pt x="6008" y="15203"/>
                    <a:pt x="6019" y="15203"/>
                  </a:cubicBezTo>
                  <a:cubicBezTo>
                    <a:pt x="6050" y="15203"/>
                    <a:pt x="6076" y="15184"/>
                    <a:pt x="6091" y="15154"/>
                  </a:cubicBezTo>
                  <a:cubicBezTo>
                    <a:pt x="6091" y="15128"/>
                    <a:pt x="6111" y="15128"/>
                    <a:pt x="6111" y="15108"/>
                  </a:cubicBezTo>
                  <a:cubicBezTo>
                    <a:pt x="6259" y="15174"/>
                    <a:pt x="6412" y="15235"/>
                    <a:pt x="6559" y="15302"/>
                  </a:cubicBezTo>
                  <a:cubicBezTo>
                    <a:pt x="6687" y="15342"/>
                    <a:pt x="6793" y="15363"/>
                    <a:pt x="6921" y="15383"/>
                  </a:cubicBezTo>
                  <a:cubicBezTo>
                    <a:pt x="6933" y="15391"/>
                    <a:pt x="6943" y="15394"/>
                    <a:pt x="6952" y="15394"/>
                  </a:cubicBezTo>
                  <a:cubicBezTo>
                    <a:pt x="6974" y="15394"/>
                    <a:pt x="6988" y="15377"/>
                    <a:pt x="7002" y="15363"/>
                  </a:cubicBezTo>
                  <a:lnTo>
                    <a:pt x="7089" y="15363"/>
                  </a:lnTo>
                  <a:cubicBezTo>
                    <a:pt x="7216" y="15363"/>
                    <a:pt x="7343" y="15383"/>
                    <a:pt x="7471" y="15409"/>
                  </a:cubicBezTo>
                  <a:lnTo>
                    <a:pt x="7471" y="15429"/>
                  </a:lnTo>
                  <a:cubicBezTo>
                    <a:pt x="7471" y="15959"/>
                    <a:pt x="7384" y="16509"/>
                    <a:pt x="7364" y="17064"/>
                  </a:cubicBezTo>
                  <a:cubicBezTo>
                    <a:pt x="7343" y="17252"/>
                    <a:pt x="7277" y="17675"/>
                    <a:pt x="7471" y="17848"/>
                  </a:cubicBezTo>
                  <a:cubicBezTo>
                    <a:pt x="7430" y="18439"/>
                    <a:pt x="7323" y="19014"/>
                    <a:pt x="7277" y="19585"/>
                  </a:cubicBezTo>
                  <a:cubicBezTo>
                    <a:pt x="7272" y="19579"/>
                    <a:pt x="7265" y="19577"/>
                    <a:pt x="7258" y="19577"/>
                  </a:cubicBezTo>
                  <a:cubicBezTo>
                    <a:pt x="7237" y="19577"/>
                    <a:pt x="7211" y="19597"/>
                    <a:pt x="7196" y="19630"/>
                  </a:cubicBezTo>
                  <a:cubicBezTo>
                    <a:pt x="7109" y="19737"/>
                    <a:pt x="6982" y="19798"/>
                    <a:pt x="6875" y="19905"/>
                  </a:cubicBezTo>
                  <a:cubicBezTo>
                    <a:pt x="6473" y="20012"/>
                    <a:pt x="6157" y="20328"/>
                    <a:pt x="6157" y="20837"/>
                  </a:cubicBezTo>
                  <a:cubicBezTo>
                    <a:pt x="6131" y="20858"/>
                    <a:pt x="6157" y="20883"/>
                    <a:pt x="6157" y="20903"/>
                  </a:cubicBezTo>
                  <a:cubicBezTo>
                    <a:pt x="6259" y="21051"/>
                    <a:pt x="6412" y="21158"/>
                    <a:pt x="6559" y="21265"/>
                  </a:cubicBezTo>
                  <a:cubicBezTo>
                    <a:pt x="6855" y="21433"/>
                    <a:pt x="7237" y="21520"/>
                    <a:pt x="7578" y="21520"/>
                  </a:cubicBezTo>
                  <a:cubicBezTo>
                    <a:pt x="7812" y="21520"/>
                    <a:pt x="8041" y="21453"/>
                    <a:pt x="8194" y="21347"/>
                  </a:cubicBezTo>
                  <a:cubicBezTo>
                    <a:pt x="8382" y="21219"/>
                    <a:pt x="8469" y="21010"/>
                    <a:pt x="8423" y="20730"/>
                  </a:cubicBezTo>
                  <a:cubicBezTo>
                    <a:pt x="8403" y="20649"/>
                    <a:pt x="8382" y="20583"/>
                    <a:pt x="8342" y="20501"/>
                  </a:cubicBezTo>
                  <a:lnTo>
                    <a:pt x="8342" y="20476"/>
                  </a:lnTo>
                  <a:cubicBezTo>
                    <a:pt x="8235" y="20221"/>
                    <a:pt x="8067" y="20012"/>
                    <a:pt x="7939" y="19778"/>
                  </a:cubicBezTo>
                  <a:cubicBezTo>
                    <a:pt x="7960" y="18357"/>
                    <a:pt x="8449" y="16977"/>
                    <a:pt x="8362" y="15556"/>
                  </a:cubicBezTo>
                  <a:lnTo>
                    <a:pt x="8362" y="15429"/>
                  </a:lnTo>
                  <a:cubicBezTo>
                    <a:pt x="8510" y="15470"/>
                    <a:pt x="8678" y="15490"/>
                    <a:pt x="8831" y="15510"/>
                  </a:cubicBezTo>
                  <a:cubicBezTo>
                    <a:pt x="8871" y="15510"/>
                    <a:pt x="8912" y="15470"/>
                    <a:pt x="8912" y="15429"/>
                  </a:cubicBezTo>
                  <a:lnTo>
                    <a:pt x="8912" y="15409"/>
                  </a:lnTo>
                  <a:cubicBezTo>
                    <a:pt x="8999" y="15383"/>
                    <a:pt x="9106" y="15383"/>
                    <a:pt x="9187" y="15383"/>
                  </a:cubicBezTo>
                  <a:cubicBezTo>
                    <a:pt x="9167" y="15429"/>
                    <a:pt x="9167" y="15449"/>
                    <a:pt x="9187" y="15490"/>
                  </a:cubicBezTo>
                  <a:cubicBezTo>
                    <a:pt x="9253" y="15617"/>
                    <a:pt x="9381" y="15684"/>
                    <a:pt x="9528" y="15704"/>
                  </a:cubicBezTo>
                  <a:cubicBezTo>
                    <a:pt x="9615" y="15724"/>
                    <a:pt x="9676" y="15724"/>
                    <a:pt x="9762" y="15724"/>
                  </a:cubicBezTo>
                  <a:cubicBezTo>
                    <a:pt x="9762" y="17166"/>
                    <a:pt x="9824" y="18632"/>
                    <a:pt x="10058" y="20053"/>
                  </a:cubicBezTo>
                  <a:cubicBezTo>
                    <a:pt x="9931" y="20287"/>
                    <a:pt x="9824" y="20583"/>
                    <a:pt x="10124" y="20730"/>
                  </a:cubicBezTo>
                  <a:cubicBezTo>
                    <a:pt x="10206" y="20776"/>
                    <a:pt x="10312" y="20797"/>
                    <a:pt x="10419" y="20817"/>
                  </a:cubicBezTo>
                  <a:cubicBezTo>
                    <a:pt x="10613" y="20837"/>
                    <a:pt x="10822" y="20817"/>
                    <a:pt x="11015" y="20883"/>
                  </a:cubicBezTo>
                  <a:cubicBezTo>
                    <a:pt x="11204" y="20944"/>
                    <a:pt x="11397" y="21051"/>
                    <a:pt x="11565" y="21112"/>
                  </a:cubicBezTo>
                  <a:cubicBezTo>
                    <a:pt x="11840" y="21240"/>
                    <a:pt x="12115" y="21347"/>
                    <a:pt x="12416" y="21433"/>
                  </a:cubicBezTo>
                  <a:cubicBezTo>
                    <a:pt x="12604" y="21474"/>
                    <a:pt x="12905" y="21560"/>
                    <a:pt x="13180" y="21560"/>
                  </a:cubicBezTo>
                  <a:cubicBezTo>
                    <a:pt x="13368" y="21560"/>
                    <a:pt x="13562" y="21494"/>
                    <a:pt x="13668" y="21306"/>
                  </a:cubicBezTo>
                  <a:cubicBezTo>
                    <a:pt x="13796" y="21092"/>
                    <a:pt x="13709" y="20776"/>
                    <a:pt x="13623" y="20562"/>
                  </a:cubicBezTo>
                  <a:cubicBezTo>
                    <a:pt x="13516" y="20201"/>
                    <a:pt x="13307" y="19946"/>
                    <a:pt x="12945" y="19865"/>
                  </a:cubicBezTo>
                  <a:cubicBezTo>
                    <a:pt x="12829" y="19837"/>
                    <a:pt x="12708" y="19826"/>
                    <a:pt x="12587" y="19826"/>
                  </a:cubicBezTo>
                  <a:cubicBezTo>
                    <a:pt x="12507" y="19826"/>
                    <a:pt x="12427" y="19831"/>
                    <a:pt x="12349" y="19839"/>
                  </a:cubicBezTo>
                  <a:cubicBezTo>
                    <a:pt x="12024" y="19876"/>
                    <a:pt x="11698" y="19937"/>
                    <a:pt x="11393" y="19937"/>
                  </a:cubicBezTo>
                  <a:cubicBezTo>
                    <a:pt x="11322" y="19937"/>
                    <a:pt x="11252" y="19933"/>
                    <a:pt x="11183" y="19926"/>
                  </a:cubicBezTo>
                  <a:cubicBezTo>
                    <a:pt x="11036" y="19905"/>
                    <a:pt x="10908" y="19865"/>
                    <a:pt x="10781" y="19778"/>
                  </a:cubicBezTo>
                  <a:lnTo>
                    <a:pt x="10781" y="19737"/>
                  </a:lnTo>
                  <a:cubicBezTo>
                    <a:pt x="10694" y="19203"/>
                    <a:pt x="10567" y="18673"/>
                    <a:pt x="10506" y="18123"/>
                  </a:cubicBezTo>
                  <a:cubicBezTo>
                    <a:pt x="10694" y="17955"/>
                    <a:pt x="10781" y="17721"/>
                    <a:pt x="10801" y="17420"/>
                  </a:cubicBezTo>
                  <a:cubicBezTo>
                    <a:pt x="10801" y="17166"/>
                    <a:pt x="10761" y="16911"/>
                    <a:pt x="10715" y="16656"/>
                  </a:cubicBezTo>
                  <a:cubicBezTo>
                    <a:pt x="10694" y="16361"/>
                    <a:pt x="10654" y="16045"/>
                    <a:pt x="10633" y="15745"/>
                  </a:cubicBezTo>
                  <a:lnTo>
                    <a:pt x="10633" y="15617"/>
                  </a:lnTo>
                  <a:lnTo>
                    <a:pt x="10674" y="15617"/>
                  </a:lnTo>
                  <a:cubicBezTo>
                    <a:pt x="10740" y="15597"/>
                    <a:pt x="10761" y="15536"/>
                    <a:pt x="10740" y="15490"/>
                  </a:cubicBezTo>
                  <a:cubicBezTo>
                    <a:pt x="10715" y="15470"/>
                    <a:pt x="10715" y="15449"/>
                    <a:pt x="10715" y="15449"/>
                  </a:cubicBezTo>
                  <a:cubicBezTo>
                    <a:pt x="10908" y="15429"/>
                    <a:pt x="11122" y="15409"/>
                    <a:pt x="11331" y="15383"/>
                  </a:cubicBezTo>
                  <a:cubicBezTo>
                    <a:pt x="11377" y="15383"/>
                    <a:pt x="11418" y="15322"/>
                    <a:pt x="11397" y="15281"/>
                  </a:cubicBezTo>
                  <a:cubicBezTo>
                    <a:pt x="11397" y="15256"/>
                    <a:pt x="11377" y="15215"/>
                    <a:pt x="11377" y="15195"/>
                  </a:cubicBezTo>
                  <a:cubicBezTo>
                    <a:pt x="11458" y="15195"/>
                    <a:pt x="11565" y="15174"/>
                    <a:pt x="11672" y="15154"/>
                  </a:cubicBezTo>
                  <a:cubicBezTo>
                    <a:pt x="11759" y="15281"/>
                    <a:pt x="11861" y="15409"/>
                    <a:pt x="11968" y="15510"/>
                  </a:cubicBezTo>
                  <a:cubicBezTo>
                    <a:pt x="11982" y="15529"/>
                    <a:pt x="11999" y="15544"/>
                    <a:pt x="12023" y="15544"/>
                  </a:cubicBezTo>
                  <a:cubicBezTo>
                    <a:pt x="12032" y="15544"/>
                    <a:pt x="12042" y="15542"/>
                    <a:pt x="12054" y="15536"/>
                  </a:cubicBezTo>
                  <a:cubicBezTo>
                    <a:pt x="12497" y="15409"/>
                    <a:pt x="12966" y="15449"/>
                    <a:pt x="13434" y="15342"/>
                  </a:cubicBezTo>
                  <a:cubicBezTo>
                    <a:pt x="13495" y="15322"/>
                    <a:pt x="13495" y="15256"/>
                    <a:pt x="13475" y="15215"/>
                  </a:cubicBezTo>
                  <a:cubicBezTo>
                    <a:pt x="13495" y="15174"/>
                    <a:pt x="13516" y="15128"/>
                    <a:pt x="13475" y="15108"/>
                  </a:cubicBezTo>
                  <a:cubicBezTo>
                    <a:pt x="13006" y="14665"/>
                    <a:pt x="12436" y="14344"/>
                    <a:pt x="12074" y="13815"/>
                  </a:cubicBezTo>
                  <a:cubicBezTo>
                    <a:pt x="11759" y="13346"/>
                    <a:pt x="11504" y="12862"/>
                    <a:pt x="11249" y="12353"/>
                  </a:cubicBezTo>
                  <a:cubicBezTo>
                    <a:pt x="11224" y="12246"/>
                    <a:pt x="11204" y="12139"/>
                    <a:pt x="11183" y="12012"/>
                  </a:cubicBezTo>
                  <a:cubicBezTo>
                    <a:pt x="11122" y="11630"/>
                    <a:pt x="11122" y="11207"/>
                    <a:pt x="11163" y="10800"/>
                  </a:cubicBezTo>
                  <a:lnTo>
                    <a:pt x="11163" y="10800"/>
                  </a:lnTo>
                  <a:cubicBezTo>
                    <a:pt x="11279" y="10832"/>
                    <a:pt x="11401" y="10848"/>
                    <a:pt x="11524" y="10848"/>
                  </a:cubicBezTo>
                  <a:cubicBezTo>
                    <a:pt x="11985" y="10848"/>
                    <a:pt x="12451" y="10623"/>
                    <a:pt x="12584" y="10189"/>
                  </a:cubicBezTo>
                  <a:cubicBezTo>
                    <a:pt x="12676" y="10294"/>
                    <a:pt x="12795" y="10392"/>
                    <a:pt x="12907" y="10392"/>
                  </a:cubicBezTo>
                  <a:cubicBezTo>
                    <a:pt x="12974" y="10392"/>
                    <a:pt x="13038" y="10357"/>
                    <a:pt x="13093" y="10270"/>
                  </a:cubicBezTo>
                  <a:cubicBezTo>
                    <a:pt x="13134" y="10209"/>
                    <a:pt x="13159" y="10143"/>
                    <a:pt x="13159" y="10082"/>
                  </a:cubicBezTo>
                  <a:lnTo>
                    <a:pt x="13200" y="10082"/>
                  </a:lnTo>
                  <a:cubicBezTo>
                    <a:pt x="13984" y="9868"/>
                    <a:pt x="14748" y="9700"/>
                    <a:pt x="15532" y="9593"/>
                  </a:cubicBezTo>
                  <a:cubicBezTo>
                    <a:pt x="15588" y="9659"/>
                    <a:pt x="15655" y="9688"/>
                    <a:pt x="15731" y="9688"/>
                  </a:cubicBezTo>
                  <a:cubicBezTo>
                    <a:pt x="16241" y="9688"/>
                    <a:pt x="17133" y="8376"/>
                    <a:pt x="17315" y="8172"/>
                  </a:cubicBezTo>
                  <a:cubicBezTo>
                    <a:pt x="17422" y="7999"/>
                    <a:pt x="17549" y="7810"/>
                    <a:pt x="17717" y="7683"/>
                  </a:cubicBezTo>
                  <a:cubicBezTo>
                    <a:pt x="17732" y="7676"/>
                    <a:pt x="17749" y="7674"/>
                    <a:pt x="17768" y="7674"/>
                  </a:cubicBezTo>
                  <a:cubicBezTo>
                    <a:pt x="17804" y="7674"/>
                    <a:pt x="17846" y="7683"/>
                    <a:pt x="17890" y="7683"/>
                  </a:cubicBezTo>
                  <a:cubicBezTo>
                    <a:pt x="17922" y="7689"/>
                    <a:pt x="17955" y="7692"/>
                    <a:pt x="17988" y="7692"/>
                  </a:cubicBezTo>
                  <a:cubicBezTo>
                    <a:pt x="18070" y="7692"/>
                    <a:pt x="18154" y="7677"/>
                    <a:pt x="18226" y="7663"/>
                  </a:cubicBezTo>
                  <a:cubicBezTo>
                    <a:pt x="18354" y="7663"/>
                    <a:pt x="18888" y="7535"/>
                    <a:pt x="18761" y="7322"/>
                  </a:cubicBezTo>
                  <a:cubicBezTo>
                    <a:pt x="18674" y="7153"/>
                    <a:pt x="18420" y="7133"/>
                    <a:pt x="18206" y="7133"/>
                  </a:cubicBezTo>
                  <a:cubicBezTo>
                    <a:pt x="18379" y="6940"/>
                    <a:pt x="18588" y="6644"/>
                    <a:pt x="18420" y="6430"/>
                  </a:cubicBezTo>
                  <a:cubicBezTo>
                    <a:pt x="18378" y="6365"/>
                    <a:pt x="18324" y="6337"/>
                    <a:pt x="18263" y="6337"/>
                  </a:cubicBezTo>
                  <a:cubicBezTo>
                    <a:pt x="18168" y="6337"/>
                    <a:pt x="18057" y="6404"/>
                    <a:pt x="17951" y="6497"/>
                  </a:cubicBezTo>
                  <a:cubicBezTo>
                    <a:pt x="17972" y="6344"/>
                    <a:pt x="17951" y="6216"/>
                    <a:pt x="17804" y="6196"/>
                  </a:cubicBezTo>
                  <a:cubicBezTo>
                    <a:pt x="17793" y="6195"/>
                    <a:pt x="17783" y="6195"/>
                    <a:pt x="17772" y="6195"/>
                  </a:cubicBezTo>
                  <a:cubicBezTo>
                    <a:pt x="17571" y="6195"/>
                    <a:pt x="17394" y="6377"/>
                    <a:pt x="17254" y="6537"/>
                  </a:cubicBezTo>
                  <a:cubicBezTo>
                    <a:pt x="17187" y="6303"/>
                    <a:pt x="17126" y="6115"/>
                    <a:pt x="16826" y="6115"/>
                  </a:cubicBezTo>
                  <a:cubicBezTo>
                    <a:pt x="16785" y="6135"/>
                    <a:pt x="16744" y="6155"/>
                    <a:pt x="16744" y="6196"/>
                  </a:cubicBezTo>
                  <a:cubicBezTo>
                    <a:pt x="16765" y="6598"/>
                    <a:pt x="17019" y="6960"/>
                    <a:pt x="17019" y="7362"/>
                  </a:cubicBezTo>
                  <a:cubicBezTo>
                    <a:pt x="16785" y="7810"/>
                    <a:pt x="16444" y="8213"/>
                    <a:pt x="16108" y="8574"/>
                  </a:cubicBezTo>
                  <a:lnTo>
                    <a:pt x="15833" y="8849"/>
                  </a:lnTo>
                  <a:cubicBezTo>
                    <a:pt x="15767" y="8890"/>
                    <a:pt x="15532" y="8916"/>
                    <a:pt x="15425" y="8936"/>
                  </a:cubicBezTo>
                  <a:cubicBezTo>
                    <a:pt x="14962" y="9017"/>
                    <a:pt x="14473" y="9084"/>
                    <a:pt x="13984" y="9124"/>
                  </a:cubicBezTo>
                  <a:cubicBezTo>
                    <a:pt x="13753" y="9152"/>
                    <a:pt x="13514" y="9171"/>
                    <a:pt x="13276" y="9171"/>
                  </a:cubicBezTo>
                  <a:cubicBezTo>
                    <a:pt x="13122" y="9171"/>
                    <a:pt x="12968" y="9163"/>
                    <a:pt x="12818" y="9145"/>
                  </a:cubicBezTo>
                  <a:cubicBezTo>
                    <a:pt x="12818" y="9084"/>
                    <a:pt x="12818" y="9017"/>
                    <a:pt x="12838" y="8956"/>
                  </a:cubicBezTo>
                  <a:cubicBezTo>
                    <a:pt x="12853" y="8894"/>
                    <a:pt x="12815" y="8845"/>
                    <a:pt x="12760" y="8845"/>
                  </a:cubicBezTo>
                  <a:cubicBezTo>
                    <a:pt x="12739" y="8845"/>
                    <a:pt x="12715" y="8853"/>
                    <a:pt x="12691" y="8870"/>
                  </a:cubicBezTo>
                  <a:cubicBezTo>
                    <a:pt x="12604" y="8936"/>
                    <a:pt x="12523" y="8997"/>
                    <a:pt x="12436" y="9063"/>
                  </a:cubicBezTo>
                  <a:cubicBezTo>
                    <a:pt x="12257" y="8950"/>
                    <a:pt x="12073" y="8903"/>
                    <a:pt x="11887" y="8903"/>
                  </a:cubicBezTo>
                  <a:cubicBezTo>
                    <a:pt x="11654" y="8903"/>
                    <a:pt x="11418" y="8976"/>
                    <a:pt x="11183" y="9084"/>
                  </a:cubicBezTo>
                  <a:cubicBezTo>
                    <a:pt x="10761" y="9063"/>
                    <a:pt x="10399" y="8788"/>
                    <a:pt x="9976" y="8763"/>
                  </a:cubicBezTo>
                  <a:cubicBezTo>
                    <a:pt x="9951" y="8661"/>
                    <a:pt x="9931" y="8574"/>
                    <a:pt x="9890" y="8467"/>
                  </a:cubicBezTo>
                  <a:cubicBezTo>
                    <a:pt x="11397" y="8299"/>
                    <a:pt x="12859" y="7556"/>
                    <a:pt x="13602" y="6242"/>
                  </a:cubicBezTo>
                  <a:cubicBezTo>
                    <a:pt x="13643" y="6155"/>
                    <a:pt x="13689" y="6069"/>
                    <a:pt x="13730" y="5962"/>
                  </a:cubicBezTo>
                  <a:cubicBezTo>
                    <a:pt x="13847" y="6120"/>
                    <a:pt x="14028" y="6209"/>
                    <a:pt x="14195" y="6209"/>
                  </a:cubicBezTo>
                  <a:cubicBezTo>
                    <a:pt x="14389" y="6209"/>
                    <a:pt x="14565" y="6088"/>
                    <a:pt x="14600" y="5814"/>
                  </a:cubicBezTo>
                  <a:cubicBezTo>
                    <a:pt x="14621" y="5560"/>
                    <a:pt x="14580" y="5285"/>
                    <a:pt x="14325" y="5198"/>
                  </a:cubicBezTo>
                  <a:cubicBezTo>
                    <a:pt x="14259" y="5178"/>
                    <a:pt x="14218" y="5157"/>
                    <a:pt x="14178" y="5157"/>
                  </a:cubicBezTo>
                  <a:cubicBezTo>
                    <a:pt x="14091" y="5157"/>
                    <a:pt x="13984" y="5178"/>
                    <a:pt x="13923" y="5223"/>
                  </a:cubicBezTo>
                  <a:cubicBezTo>
                    <a:pt x="13984" y="4541"/>
                    <a:pt x="13750" y="3904"/>
                    <a:pt x="13348" y="3334"/>
                  </a:cubicBezTo>
                  <a:lnTo>
                    <a:pt x="13368" y="3334"/>
                  </a:lnTo>
                  <a:cubicBezTo>
                    <a:pt x="13388" y="3314"/>
                    <a:pt x="13414" y="3268"/>
                    <a:pt x="13434" y="3247"/>
                  </a:cubicBezTo>
                  <a:cubicBezTo>
                    <a:pt x="13434" y="3227"/>
                    <a:pt x="13455" y="3227"/>
                    <a:pt x="13475" y="3207"/>
                  </a:cubicBezTo>
                  <a:cubicBezTo>
                    <a:pt x="13770" y="3079"/>
                    <a:pt x="14112" y="3034"/>
                    <a:pt x="14407" y="2993"/>
                  </a:cubicBezTo>
                  <a:cubicBezTo>
                    <a:pt x="14789" y="2932"/>
                    <a:pt x="15196" y="2906"/>
                    <a:pt x="15553" y="2845"/>
                  </a:cubicBezTo>
                  <a:cubicBezTo>
                    <a:pt x="15599" y="2845"/>
                    <a:pt x="15639" y="2779"/>
                    <a:pt x="15619" y="2738"/>
                  </a:cubicBezTo>
                  <a:cubicBezTo>
                    <a:pt x="15532" y="2463"/>
                    <a:pt x="15471" y="2142"/>
                    <a:pt x="15278" y="1888"/>
                  </a:cubicBezTo>
                  <a:cubicBezTo>
                    <a:pt x="15181" y="1757"/>
                    <a:pt x="15039" y="1716"/>
                    <a:pt x="14887" y="1716"/>
                  </a:cubicBezTo>
                  <a:cubicBezTo>
                    <a:pt x="14742" y="1716"/>
                    <a:pt x="14587" y="1754"/>
                    <a:pt x="14453" y="1786"/>
                  </a:cubicBezTo>
                  <a:cubicBezTo>
                    <a:pt x="14514" y="1592"/>
                    <a:pt x="14641" y="1378"/>
                    <a:pt x="14641" y="1170"/>
                  </a:cubicBezTo>
                  <a:lnTo>
                    <a:pt x="14641" y="1149"/>
                  </a:lnTo>
                  <a:cubicBezTo>
                    <a:pt x="14621" y="1083"/>
                    <a:pt x="14600" y="1042"/>
                    <a:pt x="14560" y="976"/>
                  </a:cubicBezTo>
                  <a:cubicBezTo>
                    <a:pt x="14407" y="828"/>
                    <a:pt x="14112" y="742"/>
                    <a:pt x="13984" y="615"/>
                  </a:cubicBezTo>
                  <a:cubicBezTo>
                    <a:pt x="13964" y="594"/>
                    <a:pt x="13942" y="584"/>
                    <a:pt x="13921" y="584"/>
                  </a:cubicBezTo>
                  <a:cubicBezTo>
                    <a:pt x="13899" y="584"/>
                    <a:pt x="13877" y="594"/>
                    <a:pt x="13857" y="615"/>
                  </a:cubicBezTo>
                  <a:cubicBezTo>
                    <a:pt x="13455" y="1149"/>
                    <a:pt x="13200" y="1786"/>
                    <a:pt x="12777" y="2295"/>
                  </a:cubicBezTo>
                  <a:cubicBezTo>
                    <a:pt x="12731" y="2336"/>
                    <a:pt x="12711" y="2377"/>
                    <a:pt x="12670" y="2422"/>
                  </a:cubicBezTo>
                  <a:cubicBezTo>
                    <a:pt x="12650" y="2443"/>
                    <a:pt x="12650" y="2463"/>
                    <a:pt x="12650" y="2484"/>
                  </a:cubicBezTo>
                  <a:cubicBezTo>
                    <a:pt x="12624" y="2484"/>
                    <a:pt x="12624" y="2484"/>
                    <a:pt x="12604" y="2504"/>
                  </a:cubicBezTo>
                  <a:cubicBezTo>
                    <a:pt x="12141" y="2102"/>
                    <a:pt x="11606" y="1786"/>
                    <a:pt x="11097" y="1592"/>
                  </a:cubicBezTo>
                  <a:cubicBezTo>
                    <a:pt x="10506" y="1338"/>
                    <a:pt x="9869" y="1231"/>
                    <a:pt x="9253" y="1210"/>
                  </a:cubicBezTo>
                  <a:cubicBezTo>
                    <a:pt x="9233" y="1190"/>
                    <a:pt x="9212" y="1170"/>
                    <a:pt x="9187" y="1170"/>
                  </a:cubicBezTo>
                  <a:cubicBezTo>
                    <a:pt x="8296" y="1170"/>
                    <a:pt x="7405" y="1277"/>
                    <a:pt x="6641" y="1740"/>
                  </a:cubicBezTo>
                  <a:cubicBezTo>
                    <a:pt x="6539" y="1786"/>
                    <a:pt x="6452" y="1847"/>
                    <a:pt x="6366" y="1913"/>
                  </a:cubicBezTo>
                  <a:cubicBezTo>
                    <a:pt x="6238" y="1995"/>
                    <a:pt x="6111" y="2122"/>
                    <a:pt x="5984" y="2229"/>
                  </a:cubicBezTo>
                  <a:cubicBezTo>
                    <a:pt x="5963" y="2229"/>
                    <a:pt x="5963" y="2209"/>
                    <a:pt x="5943" y="2209"/>
                  </a:cubicBezTo>
                  <a:cubicBezTo>
                    <a:pt x="5902" y="2168"/>
                    <a:pt x="5856" y="2142"/>
                    <a:pt x="5836" y="2122"/>
                  </a:cubicBezTo>
                  <a:lnTo>
                    <a:pt x="5816" y="2102"/>
                  </a:lnTo>
                  <a:cubicBezTo>
                    <a:pt x="5795" y="2081"/>
                    <a:pt x="5775" y="2081"/>
                    <a:pt x="5750" y="2081"/>
                  </a:cubicBezTo>
                  <a:cubicBezTo>
                    <a:pt x="5495" y="1827"/>
                    <a:pt x="5327" y="1506"/>
                    <a:pt x="5159" y="1190"/>
                  </a:cubicBezTo>
                  <a:cubicBezTo>
                    <a:pt x="4986" y="828"/>
                    <a:pt x="4858" y="447"/>
                    <a:pt x="4756" y="65"/>
                  </a:cubicBezTo>
                  <a:cubicBezTo>
                    <a:pt x="4756" y="25"/>
                    <a:pt x="4720" y="0"/>
                    <a:pt x="4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flipH="1">
              <a:off x="5780656" y="4538658"/>
              <a:ext cx="475648" cy="474560"/>
            </a:xfrm>
            <a:custGeom>
              <a:avLst/>
              <a:gdLst/>
              <a:ahLst/>
              <a:cxnLst/>
              <a:rect l="l" t="t" r="r" b="b"/>
              <a:pathLst>
                <a:path w="6121" h="6107" extrusionOk="0">
                  <a:moveTo>
                    <a:pt x="3411" y="187"/>
                  </a:moveTo>
                  <a:cubicBezTo>
                    <a:pt x="3692" y="187"/>
                    <a:pt x="3912" y="273"/>
                    <a:pt x="3829" y="477"/>
                  </a:cubicBezTo>
                  <a:cubicBezTo>
                    <a:pt x="3776" y="591"/>
                    <a:pt x="3596" y="636"/>
                    <a:pt x="3387" y="636"/>
                  </a:cubicBezTo>
                  <a:cubicBezTo>
                    <a:pt x="3092" y="636"/>
                    <a:pt x="2738" y="547"/>
                    <a:pt x="2601" y="437"/>
                  </a:cubicBezTo>
                  <a:cubicBezTo>
                    <a:pt x="2743" y="284"/>
                    <a:pt x="3111" y="187"/>
                    <a:pt x="3411" y="187"/>
                  </a:cubicBezTo>
                  <a:close/>
                  <a:moveTo>
                    <a:pt x="2581" y="605"/>
                  </a:moveTo>
                  <a:cubicBezTo>
                    <a:pt x="2777" y="729"/>
                    <a:pt x="3090" y="811"/>
                    <a:pt x="3372" y="811"/>
                  </a:cubicBezTo>
                  <a:cubicBezTo>
                    <a:pt x="3574" y="811"/>
                    <a:pt x="3760" y="769"/>
                    <a:pt x="3874" y="671"/>
                  </a:cubicBezTo>
                  <a:lnTo>
                    <a:pt x="3874" y="671"/>
                  </a:lnTo>
                  <a:cubicBezTo>
                    <a:pt x="3936" y="1476"/>
                    <a:pt x="3829" y="2306"/>
                    <a:pt x="3915" y="3131"/>
                  </a:cubicBezTo>
                  <a:cubicBezTo>
                    <a:pt x="3874" y="3171"/>
                    <a:pt x="3874" y="3238"/>
                    <a:pt x="3915" y="3278"/>
                  </a:cubicBezTo>
                  <a:cubicBezTo>
                    <a:pt x="4190" y="3426"/>
                    <a:pt x="4445" y="3620"/>
                    <a:pt x="4679" y="3808"/>
                  </a:cubicBezTo>
                  <a:cubicBezTo>
                    <a:pt x="4275" y="3723"/>
                    <a:pt x="3854" y="3676"/>
                    <a:pt x="3433" y="3676"/>
                  </a:cubicBezTo>
                  <a:cubicBezTo>
                    <a:pt x="2925" y="3676"/>
                    <a:pt x="2418" y="3744"/>
                    <a:pt x="1944" y="3895"/>
                  </a:cubicBezTo>
                  <a:cubicBezTo>
                    <a:pt x="2133" y="3747"/>
                    <a:pt x="2326" y="3579"/>
                    <a:pt x="2494" y="3406"/>
                  </a:cubicBezTo>
                  <a:cubicBezTo>
                    <a:pt x="2515" y="3385"/>
                    <a:pt x="2515" y="3365"/>
                    <a:pt x="2515" y="3345"/>
                  </a:cubicBezTo>
                  <a:cubicBezTo>
                    <a:pt x="2535" y="3324"/>
                    <a:pt x="2555" y="3299"/>
                    <a:pt x="2555" y="3278"/>
                  </a:cubicBezTo>
                  <a:cubicBezTo>
                    <a:pt x="2555" y="2387"/>
                    <a:pt x="2581" y="1496"/>
                    <a:pt x="2581" y="605"/>
                  </a:cubicBezTo>
                  <a:close/>
                  <a:moveTo>
                    <a:pt x="3445" y="3845"/>
                  </a:moveTo>
                  <a:cubicBezTo>
                    <a:pt x="3788" y="3845"/>
                    <a:pt x="4130" y="3877"/>
                    <a:pt x="4465" y="3935"/>
                  </a:cubicBezTo>
                  <a:cubicBezTo>
                    <a:pt x="3925" y="4098"/>
                    <a:pt x="3384" y="4219"/>
                    <a:pt x="2836" y="4219"/>
                  </a:cubicBezTo>
                  <a:cubicBezTo>
                    <a:pt x="2525" y="4219"/>
                    <a:pt x="2213" y="4180"/>
                    <a:pt x="1899" y="4088"/>
                  </a:cubicBezTo>
                  <a:cubicBezTo>
                    <a:pt x="2399" y="3919"/>
                    <a:pt x="2923" y="3845"/>
                    <a:pt x="3445" y="3845"/>
                  </a:cubicBezTo>
                  <a:close/>
                  <a:moveTo>
                    <a:pt x="4827" y="3915"/>
                  </a:moveTo>
                  <a:cubicBezTo>
                    <a:pt x="4873" y="3935"/>
                    <a:pt x="4893" y="3961"/>
                    <a:pt x="4913" y="3981"/>
                  </a:cubicBezTo>
                  <a:cubicBezTo>
                    <a:pt x="5275" y="4276"/>
                    <a:pt x="5611" y="4597"/>
                    <a:pt x="5911" y="4933"/>
                  </a:cubicBezTo>
                  <a:cubicBezTo>
                    <a:pt x="5484" y="5870"/>
                    <a:pt x="3981" y="5952"/>
                    <a:pt x="3111" y="5952"/>
                  </a:cubicBezTo>
                  <a:cubicBezTo>
                    <a:pt x="2219" y="5952"/>
                    <a:pt x="1053" y="5870"/>
                    <a:pt x="264" y="5361"/>
                  </a:cubicBezTo>
                  <a:lnTo>
                    <a:pt x="264" y="5336"/>
                  </a:lnTo>
                  <a:cubicBezTo>
                    <a:pt x="692" y="4913"/>
                    <a:pt x="1155" y="4551"/>
                    <a:pt x="1624" y="4170"/>
                  </a:cubicBezTo>
                  <a:cubicBezTo>
                    <a:pt x="2031" y="4324"/>
                    <a:pt x="2439" y="4389"/>
                    <a:pt x="2846" y="4389"/>
                  </a:cubicBezTo>
                  <a:cubicBezTo>
                    <a:pt x="3498" y="4389"/>
                    <a:pt x="4147" y="4224"/>
                    <a:pt x="4786" y="4001"/>
                  </a:cubicBezTo>
                  <a:cubicBezTo>
                    <a:pt x="4806" y="4001"/>
                    <a:pt x="4827" y="3981"/>
                    <a:pt x="4827" y="3935"/>
                  </a:cubicBezTo>
                  <a:lnTo>
                    <a:pt x="4827" y="3915"/>
                  </a:lnTo>
                  <a:close/>
                  <a:moveTo>
                    <a:pt x="3435" y="1"/>
                  </a:moveTo>
                  <a:cubicBezTo>
                    <a:pt x="3036" y="1"/>
                    <a:pt x="2555" y="169"/>
                    <a:pt x="2428" y="396"/>
                  </a:cubicBezTo>
                  <a:cubicBezTo>
                    <a:pt x="2408" y="416"/>
                    <a:pt x="2408" y="437"/>
                    <a:pt x="2408" y="457"/>
                  </a:cubicBezTo>
                  <a:cubicBezTo>
                    <a:pt x="2408" y="1389"/>
                    <a:pt x="2387" y="2326"/>
                    <a:pt x="2387" y="3278"/>
                  </a:cubicBezTo>
                  <a:lnTo>
                    <a:pt x="2367" y="3278"/>
                  </a:lnTo>
                  <a:cubicBezTo>
                    <a:pt x="1664" y="3961"/>
                    <a:pt x="839" y="4511"/>
                    <a:pt x="162" y="5234"/>
                  </a:cubicBezTo>
                  <a:cubicBezTo>
                    <a:pt x="137" y="5234"/>
                    <a:pt x="137" y="5254"/>
                    <a:pt x="137" y="5275"/>
                  </a:cubicBezTo>
                  <a:cubicBezTo>
                    <a:pt x="126" y="5269"/>
                    <a:pt x="115" y="5267"/>
                    <a:pt x="105" y="5267"/>
                  </a:cubicBezTo>
                  <a:cubicBezTo>
                    <a:pt x="40" y="5267"/>
                    <a:pt x="0" y="5369"/>
                    <a:pt x="75" y="5422"/>
                  </a:cubicBezTo>
                  <a:cubicBezTo>
                    <a:pt x="137" y="5489"/>
                    <a:pt x="223" y="5550"/>
                    <a:pt x="330" y="5590"/>
                  </a:cubicBezTo>
                  <a:cubicBezTo>
                    <a:pt x="391" y="5636"/>
                    <a:pt x="478" y="5677"/>
                    <a:pt x="544" y="5697"/>
                  </a:cubicBezTo>
                  <a:cubicBezTo>
                    <a:pt x="1268" y="6034"/>
                    <a:pt x="2159" y="6107"/>
                    <a:pt x="2940" y="6107"/>
                  </a:cubicBezTo>
                  <a:cubicBezTo>
                    <a:pt x="3094" y="6107"/>
                    <a:pt x="3243" y="6104"/>
                    <a:pt x="3386" y="6100"/>
                  </a:cubicBezTo>
                  <a:cubicBezTo>
                    <a:pt x="4083" y="6100"/>
                    <a:pt x="5061" y="5998"/>
                    <a:pt x="5657" y="5509"/>
                  </a:cubicBezTo>
                  <a:cubicBezTo>
                    <a:pt x="5845" y="5361"/>
                    <a:pt x="5993" y="5168"/>
                    <a:pt x="6100" y="4933"/>
                  </a:cubicBezTo>
                  <a:cubicBezTo>
                    <a:pt x="6120" y="4893"/>
                    <a:pt x="6100" y="4872"/>
                    <a:pt x="6080" y="4852"/>
                  </a:cubicBezTo>
                  <a:cubicBezTo>
                    <a:pt x="5932" y="4699"/>
                    <a:pt x="5784" y="4551"/>
                    <a:pt x="5657" y="4404"/>
                  </a:cubicBezTo>
                  <a:cubicBezTo>
                    <a:pt x="5168" y="3961"/>
                    <a:pt x="4638" y="3513"/>
                    <a:pt x="4083" y="3171"/>
                  </a:cubicBezTo>
                  <a:lnTo>
                    <a:pt x="4083" y="3131"/>
                  </a:lnTo>
                  <a:cubicBezTo>
                    <a:pt x="4002" y="2199"/>
                    <a:pt x="4149" y="1241"/>
                    <a:pt x="4022" y="309"/>
                  </a:cubicBezTo>
                  <a:cubicBezTo>
                    <a:pt x="4022" y="289"/>
                    <a:pt x="4002" y="289"/>
                    <a:pt x="4002" y="269"/>
                  </a:cubicBezTo>
                  <a:cubicBezTo>
                    <a:pt x="3942" y="79"/>
                    <a:pt x="3707" y="1"/>
                    <a:pt x="3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rot="-1878843" flipH="1">
              <a:off x="4906403" y="4729825"/>
              <a:ext cx="215473" cy="272663"/>
            </a:xfrm>
            <a:custGeom>
              <a:avLst/>
              <a:gdLst/>
              <a:ahLst/>
              <a:cxnLst/>
              <a:rect l="l" t="t" r="r" b="b"/>
              <a:pathLst>
                <a:path w="2773" h="3509" extrusionOk="0">
                  <a:moveTo>
                    <a:pt x="2547" y="174"/>
                  </a:moveTo>
                  <a:cubicBezTo>
                    <a:pt x="2547" y="301"/>
                    <a:pt x="2547" y="429"/>
                    <a:pt x="2521" y="556"/>
                  </a:cubicBezTo>
                  <a:cubicBezTo>
                    <a:pt x="2521" y="530"/>
                    <a:pt x="2481" y="530"/>
                    <a:pt x="2460" y="530"/>
                  </a:cubicBezTo>
                  <a:cubicBezTo>
                    <a:pt x="2078" y="617"/>
                    <a:pt x="1696" y="658"/>
                    <a:pt x="1294" y="658"/>
                  </a:cubicBezTo>
                  <a:cubicBezTo>
                    <a:pt x="1294" y="556"/>
                    <a:pt x="1294" y="449"/>
                    <a:pt x="1274" y="322"/>
                  </a:cubicBezTo>
                  <a:cubicBezTo>
                    <a:pt x="1274" y="235"/>
                    <a:pt x="2226" y="194"/>
                    <a:pt x="2547" y="174"/>
                  </a:cubicBezTo>
                  <a:close/>
                  <a:moveTo>
                    <a:pt x="2216" y="1358"/>
                  </a:moveTo>
                  <a:cubicBezTo>
                    <a:pt x="2322" y="1358"/>
                    <a:pt x="2438" y="1385"/>
                    <a:pt x="2521" y="1422"/>
                  </a:cubicBezTo>
                  <a:lnTo>
                    <a:pt x="2567" y="1422"/>
                  </a:lnTo>
                  <a:cubicBezTo>
                    <a:pt x="2492" y="1602"/>
                    <a:pt x="2352" y="1858"/>
                    <a:pt x="2202" y="1858"/>
                  </a:cubicBezTo>
                  <a:cubicBezTo>
                    <a:pt x="2139" y="1858"/>
                    <a:pt x="2075" y="1814"/>
                    <a:pt x="2012" y="1702"/>
                  </a:cubicBezTo>
                  <a:cubicBezTo>
                    <a:pt x="1879" y="1442"/>
                    <a:pt x="2030" y="1358"/>
                    <a:pt x="2216" y="1358"/>
                  </a:cubicBezTo>
                  <a:close/>
                  <a:moveTo>
                    <a:pt x="428" y="2715"/>
                  </a:moveTo>
                  <a:cubicBezTo>
                    <a:pt x="615" y="2715"/>
                    <a:pt x="856" y="2834"/>
                    <a:pt x="973" y="2888"/>
                  </a:cubicBezTo>
                  <a:cubicBezTo>
                    <a:pt x="873" y="3107"/>
                    <a:pt x="685" y="3361"/>
                    <a:pt x="470" y="3361"/>
                  </a:cubicBezTo>
                  <a:cubicBezTo>
                    <a:pt x="455" y="3361"/>
                    <a:pt x="439" y="3360"/>
                    <a:pt x="423" y="3357"/>
                  </a:cubicBezTo>
                  <a:cubicBezTo>
                    <a:pt x="230" y="3311"/>
                    <a:pt x="169" y="3056"/>
                    <a:pt x="189" y="2888"/>
                  </a:cubicBezTo>
                  <a:cubicBezTo>
                    <a:pt x="222" y="2759"/>
                    <a:pt x="315" y="2715"/>
                    <a:pt x="428" y="2715"/>
                  </a:cubicBezTo>
                  <a:close/>
                  <a:moveTo>
                    <a:pt x="2333" y="1"/>
                  </a:moveTo>
                  <a:cubicBezTo>
                    <a:pt x="1910" y="1"/>
                    <a:pt x="1228" y="1"/>
                    <a:pt x="1121" y="255"/>
                  </a:cubicBezTo>
                  <a:cubicBezTo>
                    <a:pt x="1101" y="276"/>
                    <a:pt x="1101" y="276"/>
                    <a:pt x="1101" y="301"/>
                  </a:cubicBezTo>
                  <a:cubicBezTo>
                    <a:pt x="1080" y="403"/>
                    <a:pt x="1121" y="576"/>
                    <a:pt x="1121" y="683"/>
                  </a:cubicBezTo>
                  <a:cubicBezTo>
                    <a:pt x="1146" y="704"/>
                    <a:pt x="1146" y="744"/>
                    <a:pt x="1146" y="785"/>
                  </a:cubicBezTo>
                  <a:cubicBezTo>
                    <a:pt x="1167" y="1085"/>
                    <a:pt x="1167" y="1401"/>
                    <a:pt x="1167" y="1702"/>
                  </a:cubicBezTo>
                  <a:cubicBezTo>
                    <a:pt x="1146" y="2038"/>
                    <a:pt x="1121" y="2399"/>
                    <a:pt x="1039" y="2720"/>
                  </a:cubicBezTo>
                  <a:cubicBezTo>
                    <a:pt x="994" y="2720"/>
                    <a:pt x="973" y="2695"/>
                    <a:pt x="932" y="2674"/>
                  </a:cubicBezTo>
                  <a:cubicBezTo>
                    <a:pt x="782" y="2613"/>
                    <a:pt x="599" y="2562"/>
                    <a:pt x="437" y="2562"/>
                  </a:cubicBezTo>
                  <a:cubicBezTo>
                    <a:pt x="209" y="2562"/>
                    <a:pt x="21" y="2662"/>
                    <a:pt x="21" y="2975"/>
                  </a:cubicBezTo>
                  <a:cubicBezTo>
                    <a:pt x="1" y="3102"/>
                    <a:pt x="41" y="3229"/>
                    <a:pt x="102" y="3311"/>
                  </a:cubicBezTo>
                  <a:cubicBezTo>
                    <a:pt x="198" y="3432"/>
                    <a:pt x="341" y="3509"/>
                    <a:pt x="492" y="3509"/>
                  </a:cubicBezTo>
                  <a:cubicBezTo>
                    <a:pt x="583" y="3509"/>
                    <a:pt x="676" y="3481"/>
                    <a:pt x="764" y="3418"/>
                  </a:cubicBezTo>
                  <a:cubicBezTo>
                    <a:pt x="826" y="3377"/>
                    <a:pt x="892" y="3311"/>
                    <a:pt x="953" y="3250"/>
                  </a:cubicBezTo>
                  <a:cubicBezTo>
                    <a:pt x="994" y="3184"/>
                    <a:pt x="1039" y="3123"/>
                    <a:pt x="1080" y="3056"/>
                  </a:cubicBezTo>
                  <a:cubicBezTo>
                    <a:pt x="1376" y="2527"/>
                    <a:pt x="1335" y="1763"/>
                    <a:pt x="1335" y="1233"/>
                  </a:cubicBezTo>
                  <a:cubicBezTo>
                    <a:pt x="1335" y="1106"/>
                    <a:pt x="1314" y="979"/>
                    <a:pt x="1314" y="851"/>
                  </a:cubicBezTo>
                  <a:lnTo>
                    <a:pt x="1314" y="831"/>
                  </a:lnTo>
                  <a:lnTo>
                    <a:pt x="1589" y="831"/>
                  </a:lnTo>
                  <a:cubicBezTo>
                    <a:pt x="1910" y="810"/>
                    <a:pt x="2206" y="765"/>
                    <a:pt x="2501" y="704"/>
                  </a:cubicBezTo>
                  <a:cubicBezTo>
                    <a:pt x="2501" y="704"/>
                    <a:pt x="2516" y="704"/>
                    <a:pt x="2520" y="690"/>
                  </a:cubicBezTo>
                  <a:lnTo>
                    <a:pt x="2520" y="690"/>
                  </a:lnTo>
                  <a:cubicBezTo>
                    <a:pt x="2501" y="835"/>
                    <a:pt x="2501" y="981"/>
                    <a:pt x="2481" y="1106"/>
                  </a:cubicBezTo>
                  <a:lnTo>
                    <a:pt x="2481" y="1233"/>
                  </a:lnTo>
                  <a:cubicBezTo>
                    <a:pt x="2399" y="1210"/>
                    <a:pt x="2313" y="1198"/>
                    <a:pt x="2231" y="1198"/>
                  </a:cubicBezTo>
                  <a:cubicBezTo>
                    <a:pt x="1930" y="1198"/>
                    <a:pt x="1680" y="1362"/>
                    <a:pt x="1864" y="1763"/>
                  </a:cubicBezTo>
                  <a:cubicBezTo>
                    <a:pt x="1958" y="1955"/>
                    <a:pt x="2065" y="2029"/>
                    <a:pt x="2173" y="2029"/>
                  </a:cubicBezTo>
                  <a:cubicBezTo>
                    <a:pt x="2412" y="2029"/>
                    <a:pt x="2654" y="1664"/>
                    <a:pt x="2756" y="1401"/>
                  </a:cubicBezTo>
                  <a:cubicBezTo>
                    <a:pt x="2773" y="1333"/>
                    <a:pt x="2718" y="1289"/>
                    <a:pt x="2673" y="1289"/>
                  </a:cubicBezTo>
                  <a:cubicBezTo>
                    <a:pt x="2664" y="1289"/>
                    <a:pt x="2656" y="1291"/>
                    <a:pt x="2649" y="1294"/>
                  </a:cubicBezTo>
                  <a:lnTo>
                    <a:pt x="2649" y="1167"/>
                  </a:lnTo>
                  <a:cubicBezTo>
                    <a:pt x="2674" y="938"/>
                    <a:pt x="2694" y="724"/>
                    <a:pt x="2715" y="490"/>
                  </a:cubicBezTo>
                  <a:lnTo>
                    <a:pt x="2715" y="148"/>
                  </a:lnTo>
                  <a:lnTo>
                    <a:pt x="2715" y="87"/>
                  </a:lnTo>
                  <a:cubicBezTo>
                    <a:pt x="2715" y="47"/>
                    <a:pt x="2674" y="1"/>
                    <a:pt x="2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1" name="Google Shape;971;p20"/>
            <p:cNvGrpSpPr/>
            <p:nvPr/>
          </p:nvGrpSpPr>
          <p:grpSpPr>
            <a:xfrm rot="-5400000" flipH="1">
              <a:off x="1942496" y="4481850"/>
              <a:ext cx="211442" cy="503234"/>
              <a:chOff x="4209464" y="1776270"/>
              <a:chExt cx="211442" cy="503234"/>
            </a:xfrm>
          </p:grpSpPr>
          <p:sp>
            <p:nvSpPr>
              <p:cNvPr id="972" name="Google Shape;972;p20"/>
              <p:cNvSpPr/>
              <p:nvPr/>
            </p:nvSpPr>
            <p:spPr>
              <a:xfrm>
                <a:off x="4255777" y="2135746"/>
                <a:ext cx="78" cy="78"/>
              </a:xfrm>
              <a:custGeom>
                <a:avLst/>
                <a:gdLst/>
                <a:ahLst/>
                <a:cxnLst/>
                <a:rect l="l" t="t" r="r" b="b"/>
                <a:pathLst>
                  <a:path w="1" h="1" extrusionOk="0">
                    <a:moveTo>
                      <a:pt x="1" y="1"/>
                    </a:moveTo>
                    <a:lnTo>
                      <a:pt x="1" y="1"/>
                    </a:lnTo>
                    <a:lnTo>
                      <a:pt x="1" y="1"/>
                    </a:ln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4209464" y="1776270"/>
                <a:ext cx="211442" cy="503234"/>
              </a:xfrm>
              <a:custGeom>
                <a:avLst/>
                <a:gdLst/>
                <a:ahLst/>
                <a:cxnLst/>
                <a:rect l="l" t="t" r="r" b="b"/>
                <a:pathLst>
                  <a:path w="2721" h="6476" extrusionOk="0">
                    <a:moveTo>
                      <a:pt x="771" y="0"/>
                    </a:moveTo>
                    <a:cubicBezTo>
                      <a:pt x="581" y="0"/>
                      <a:pt x="360" y="624"/>
                      <a:pt x="301" y="787"/>
                    </a:cubicBezTo>
                    <a:cubicBezTo>
                      <a:pt x="301" y="807"/>
                      <a:pt x="301" y="807"/>
                      <a:pt x="281" y="828"/>
                    </a:cubicBezTo>
                    <a:cubicBezTo>
                      <a:pt x="1809" y="1423"/>
                      <a:pt x="1702" y="3674"/>
                      <a:pt x="958" y="4841"/>
                    </a:cubicBezTo>
                    <a:cubicBezTo>
                      <a:pt x="943" y="4870"/>
                      <a:pt x="915" y="4889"/>
                      <a:pt x="885" y="4889"/>
                    </a:cubicBezTo>
                    <a:cubicBezTo>
                      <a:pt x="874" y="4889"/>
                      <a:pt x="862" y="4887"/>
                      <a:pt x="851" y="4881"/>
                    </a:cubicBezTo>
                    <a:cubicBezTo>
                      <a:pt x="597" y="4795"/>
                      <a:pt x="322" y="4734"/>
                      <a:pt x="47" y="4667"/>
                    </a:cubicBezTo>
                    <a:cubicBezTo>
                      <a:pt x="26" y="4693"/>
                      <a:pt x="26" y="4713"/>
                      <a:pt x="1" y="4734"/>
                    </a:cubicBezTo>
                    <a:cubicBezTo>
                      <a:pt x="301" y="5304"/>
                      <a:pt x="683" y="5839"/>
                      <a:pt x="892" y="6475"/>
                    </a:cubicBezTo>
                    <a:cubicBezTo>
                      <a:pt x="1468" y="6114"/>
                      <a:pt x="1911" y="5584"/>
                      <a:pt x="2466" y="5177"/>
                    </a:cubicBezTo>
                    <a:cubicBezTo>
                      <a:pt x="2211" y="5156"/>
                      <a:pt x="1956" y="5116"/>
                      <a:pt x="1702" y="5095"/>
                    </a:cubicBezTo>
                    <a:cubicBezTo>
                      <a:pt x="1615" y="5095"/>
                      <a:pt x="1595" y="5009"/>
                      <a:pt x="1636" y="4968"/>
                    </a:cubicBezTo>
                    <a:cubicBezTo>
                      <a:pt x="2420" y="4138"/>
                      <a:pt x="2720" y="2824"/>
                      <a:pt x="2420" y="1719"/>
                    </a:cubicBezTo>
                    <a:cubicBezTo>
                      <a:pt x="2293" y="1189"/>
                      <a:pt x="2018" y="639"/>
                      <a:pt x="1554" y="318"/>
                    </a:cubicBezTo>
                    <a:cubicBezTo>
                      <a:pt x="1320" y="171"/>
                      <a:pt x="1065" y="43"/>
                      <a:pt x="790" y="3"/>
                    </a:cubicBezTo>
                    <a:cubicBezTo>
                      <a:pt x="784" y="1"/>
                      <a:pt x="777" y="0"/>
                      <a:pt x="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4" name="Google Shape;974;p20"/>
            <p:cNvSpPr/>
            <p:nvPr/>
          </p:nvSpPr>
          <p:spPr>
            <a:xfrm rot="-5400000" flipH="1">
              <a:off x="1914444" y="4472292"/>
              <a:ext cx="268635" cy="534006"/>
            </a:xfrm>
            <a:custGeom>
              <a:avLst/>
              <a:gdLst/>
              <a:ahLst/>
              <a:cxnLst/>
              <a:rect l="l" t="t" r="r" b="b"/>
              <a:pathLst>
                <a:path w="3457" h="6872" extrusionOk="0">
                  <a:moveTo>
                    <a:pt x="1064" y="191"/>
                  </a:moveTo>
                  <a:cubicBezTo>
                    <a:pt x="1070" y="191"/>
                    <a:pt x="1077" y="192"/>
                    <a:pt x="1083" y="194"/>
                  </a:cubicBezTo>
                  <a:cubicBezTo>
                    <a:pt x="1358" y="234"/>
                    <a:pt x="1613" y="362"/>
                    <a:pt x="1847" y="509"/>
                  </a:cubicBezTo>
                  <a:cubicBezTo>
                    <a:pt x="2311" y="830"/>
                    <a:pt x="2586" y="1380"/>
                    <a:pt x="2713" y="1910"/>
                  </a:cubicBezTo>
                  <a:cubicBezTo>
                    <a:pt x="3013" y="3015"/>
                    <a:pt x="2713" y="4329"/>
                    <a:pt x="1929" y="5159"/>
                  </a:cubicBezTo>
                  <a:cubicBezTo>
                    <a:pt x="1888" y="5200"/>
                    <a:pt x="1908" y="5286"/>
                    <a:pt x="1995" y="5286"/>
                  </a:cubicBezTo>
                  <a:cubicBezTo>
                    <a:pt x="2249" y="5307"/>
                    <a:pt x="2504" y="5347"/>
                    <a:pt x="2759" y="5368"/>
                  </a:cubicBezTo>
                  <a:cubicBezTo>
                    <a:pt x="2204" y="5775"/>
                    <a:pt x="1761" y="6305"/>
                    <a:pt x="1185" y="6666"/>
                  </a:cubicBezTo>
                  <a:cubicBezTo>
                    <a:pt x="976" y="6030"/>
                    <a:pt x="594" y="5495"/>
                    <a:pt x="294" y="4925"/>
                  </a:cubicBezTo>
                  <a:cubicBezTo>
                    <a:pt x="273" y="4884"/>
                    <a:pt x="253" y="4858"/>
                    <a:pt x="253" y="4838"/>
                  </a:cubicBezTo>
                  <a:cubicBezTo>
                    <a:pt x="273" y="4838"/>
                    <a:pt x="319" y="4838"/>
                    <a:pt x="340" y="4858"/>
                  </a:cubicBezTo>
                  <a:cubicBezTo>
                    <a:pt x="615" y="4925"/>
                    <a:pt x="890" y="4986"/>
                    <a:pt x="1144" y="5072"/>
                  </a:cubicBezTo>
                  <a:cubicBezTo>
                    <a:pt x="1155" y="5078"/>
                    <a:pt x="1167" y="5080"/>
                    <a:pt x="1178" y="5080"/>
                  </a:cubicBezTo>
                  <a:cubicBezTo>
                    <a:pt x="1208" y="5080"/>
                    <a:pt x="1236" y="5061"/>
                    <a:pt x="1251" y="5032"/>
                  </a:cubicBezTo>
                  <a:cubicBezTo>
                    <a:pt x="1995" y="3865"/>
                    <a:pt x="2102" y="1614"/>
                    <a:pt x="574" y="1019"/>
                  </a:cubicBezTo>
                  <a:cubicBezTo>
                    <a:pt x="594" y="998"/>
                    <a:pt x="594" y="998"/>
                    <a:pt x="594" y="978"/>
                  </a:cubicBezTo>
                  <a:cubicBezTo>
                    <a:pt x="653" y="815"/>
                    <a:pt x="874" y="191"/>
                    <a:pt x="1064" y="191"/>
                  </a:cubicBezTo>
                  <a:close/>
                  <a:moveTo>
                    <a:pt x="930" y="0"/>
                  </a:moveTo>
                  <a:cubicBezTo>
                    <a:pt x="890" y="0"/>
                    <a:pt x="869" y="20"/>
                    <a:pt x="849" y="46"/>
                  </a:cubicBezTo>
                  <a:cubicBezTo>
                    <a:pt x="762" y="255"/>
                    <a:pt x="635" y="448"/>
                    <a:pt x="548" y="657"/>
                  </a:cubicBezTo>
                  <a:cubicBezTo>
                    <a:pt x="508" y="744"/>
                    <a:pt x="467" y="851"/>
                    <a:pt x="447" y="937"/>
                  </a:cubicBezTo>
                  <a:cubicBezTo>
                    <a:pt x="421" y="957"/>
                    <a:pt x="421" y="957"/>
                    <a:pt x="447" y="978"/>
                  </a:cubicBezTo>
                  <a:cubicBezTo>
                    <a:pt x="360" y="978"/>
                    <a:pt x="340" y="1105"/>
                    <a:pt x="421" y="1146"/>
                  </a:cubicBezTo>
                  <a:cubicBezTo>
                    <a:pt x="447" y="1146"/>
                    <a:pt x="467" y="1166"/>
                    <a:pt x="487" y="1166"/>
                  </a:cubicBezTo>
                  <a:cubicBezTo>
                    <a:pt x="1144" y="1401"/>
                    <a:pt x="1440" y="1996"/>
                    <a:pt x="1547" y="2633"/>
                  </a:cubicBezTo>
                  <a:cubicBezTo>
                    <a:pt x="1592" y="2821"/>
                    <a:pt x="1613" y="3035"/>
                    <a:pt x="1592" y="3229"/>
                  </a:cubicBezTo>
                  <a:cubicBezTo>
                    <a:pt x="1592" y="3631"/>
                    <a:pt x="1506" y="4013"/>
                    <a:pt x="1379" y="4395"/>
                  </a:cubicBezTo>
                  <a:cubicBezTo>
                    <a:pt x="1379" y="4395"/>
                    <a:pt x="1379" y="4415"/>
                    <a:pt x="1358" y="4436"/>
                  </a:cubicBezTo>
                  <a:cubicBezTo>
                    <a:pt x="1338" y="4476"/>
                    <a:pt x="1292" y="4629"/>
                    <a:pt x="1251" y="4731"/>
                  </a:cubicBezTo>
                  <a:cubicBezTo>
                    <a:pt x="1231" y="4757"/>
                    <a:pt x="1231" y="4777"/>
                    <a:pt x="1211" y="4797"/>
                  </a:cubicBezTo>
                  <a:cubicBezTo>
                    <a:pt x="1177" y="4842"/>
                    <a:pt x="1134" y="4868"/>
                    <a:pt x="1096" y="4868"/>
                  </a:cubicBezTo>
                  <a:cubicBezTo>
                    <a:pt x="1083" y="4868"/>
                    <a:pt x="1070" y="4865"/>
                    <a:pt x="1058" y="4858"/>
                  </a:cubicBezTo>
                  <a:cubicBezTo>
                    <a:pt x="1037" y="4858"/>
                    <a:pt x="1017" y="4858"/>
                    <a:pt x="976" y="4838"/>
                  </a:cubicBezTo>
                  <a:cubicBezTo>
                    <a:pt x="956" y="4838"/>
                    <a:pt x="930" y="4818"/>
                    <a:pt x="890" y="4818"/>
                  </a:cubicBezTo>
                  <a:cubicBezTo>
                    <a:pt x="635" y="4731"/>
                    <a:pt x="380" y="4690"/>
                    <a:pt x="126" y="4629"/>
                  </a:cubicBezTo>
                  <a:cubicBezTo>
                    <a:pt x="115" y="4626"/>
                    <a:pt x="105" y="4625"/>
                    <a:pt x="96" y="4625"/>
                  </a:cubicBezTo>
                  <a:cubicBezTo>
                    <a:pt x="30" y="4625"/>
                    <a:pt x="1" y="4698"/>
                    <a:pt x="19" y="4757"/>
                  </a:cubicBezTo>
                  <a:cubicBezTo>
                    <a:pt x="85" y="4884"/>
                    <a:pt x="146" y="4986"/>
                    <a:pt x="212" y="5113"/>
                  </a:cubicBezTo>
                  <a:cubicBezTo>
                    <a:pt x="380" y="5434"/>
                    <a:pt x="574" y="5750"/>
                    <a:pt x="742" y="6070"/>
                  </a:cubicBezTo>
                  <a:cubicBezTo>
                    <a:pt x="869" y="6305"/>
                    <a:pt x="976" y="6539"/>
                    <a:pt x="1058" y="6814"/>
                  </a:cubicBezTo>
                  <a:cubicBezTo>
                    <a:pt x="1076" y="6843"/>
                    <a:pt x="1112" y="6872"/>
                    <a:pt x="1145" y="6872"/>
                  </a:cubicBezTo>
                  <a:cubicBezTo>
                    <a:pt x="1159" y="6872"/>
                    <a:pt x="1173" y="6867"/>
                    <a:pt x="1185" y="6855"/>
                  </a:cubicBezTo>
                  <a:cubicBezTo>
                    <a:pt x="1231" y="6834"/>
                    <a:pt x="1292" y="6794"/>
                    <a:pt x="1338" y="6768"/>
                  </a:cubicBezTo>
                  <a:cubicBezTo>
                    <a:pt x="1949" y="6366"/>
                    <a:pt x="2438" y="5775"/>
                    <a:pt x="3054" y="5368"/>
                  </a:cubicBezTo>
                  <a:lnTo>
                    <a:pt x="3054" y="5347"/>
                  </a:lnTo>
                  <a:cubicBezTo>
                    <a:pt x="3120" y="5307"/>
                    <a:pt x="3095" y="5200"/>
                    <a:pt x="3013" y="5200"/>
                  </a:cubicBezTo>
                  <a:cubicBezTo>
                    <a:pt x="2980" y="5210"/>
                    <a:pt x="2953" y="5215"/>
                    <a:pt x="2927" y="5215"/>
                  </a:cubicBezTo>
                  <a:cubicBezTo>
                    <a:pt x="2900" y="5215"/>
                    <a:pt x="2873" y="5210"/>
                    <a:pt x="2840" y="5200"/>
                  </a:cubicBezTo>
                  <a:cubicBezTo>
                    <a:pt x="2611" y="5200"/>
                    <a:pt x="2397" y="5159"/>
                    <a:pt x="2163" y="5138"/>
                  </a:cubicBezTo>
                  <a:cubicBezTo>
                    <a:pt x="3456" y="3585"/>
                    <a:pt x="3329" y="321"/>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flipH="1">
              <a:off x="235269" y="977233"/>
              <a:ext cx="250607" cy="276483"/>
            </a:xfrm>
            <a:custGeom>
              <a:avLst/>
              <a:gdLst/>
              <a:ahLst/>
              <a:cxnLst/>
              <a:rect l="l" t="t" r="r" b="b"/>
              <a:pathLst>
                <a:path w="3225" h="3558" extrusionOk="0">
                  <a:moveTo>
                    <a:pt x="1896" y="153"/>
                  </a:moveTo>
                  <a:cubicBezTo>
                    <a:pt x="2213" y="153"/>
                    <a:pt x="2496" y="400"/>
                    <a:pt x="2654" y="657"/>
                  </a:cubicBezTo>
                  <a:cubicBezTo>
                    <a:pt x="3117" y="1401"/>
                    <a:pt x="2883" y="2460"/>
                    <a:pt x="2420" y="3163"/>
                  </a:cubicBezTo>
                  <a:cubicBezTo>
                    <a:pt x="2440" y="2714"/>
                    <a:pt x="2272" y="2399"/>
                    <a:pt x="1737" y="2231"/>
                  </a:cubicBezTo>
                  <a:cubicBezTo>
                    <a:pt x="1422" y="2144"/>
                    <a:pt x="1101" y="2103"/>
                    <a:pt x="805" y="1951"/>
                  </a:cubicBezTo>
                  <a:cubicBezTo>
                    <a:pt x="551" y="1803"/>
                    <a:pt x="169" y="1508"/>
                    <a:pt x="235" y="1187"/>
                  </a:cubicBezTo>
                  <a:cubicBezTo>
                    <a:pt x="267" y="999"/>
                    <a:pt x="397" y="935"/>
                    <a:pt x="558" y="935"/>
                  </a:cubicBezTo>
                  <a:cubicBezTo>
                    <a:pt x="813" y="935"/>
                    <a:pt x="1143" y="1096"/>
                    <a:pt x="1274" y="1187"/>
                  </a:cubicBezTo>
                  <a:cubicBezTo>
                    <a:pt x="1284" y="1199"/>
                    <a:pt x="1299" y="1206"/>
                    <a:pt x="1315" y="1206"/>
                  </a:cubicBezTo>
                  <a:cubicBezTo>
                    <a:pt x="1330" y="1206"/>
                    <a:pt x="1345" y="1199"/>
                    <a:pt x="1355" y="1187"/>
                  </a:cubicBezTo>
                  <a:cubicBezTo>
                    <a:pt x="1401" y="1166"/>
                    <a:pt x="1401" y="1146"/>
                    <a:pt x="1401" y="1105"/>
                  </a:cubicBezTo>
                  <a:cubicBezTo>
                    <a:pt x="1228" y="744"/>
                    <a:pt x="1254" y="341"/>
                    <a:pt x="1676" y="194"/>
                  </a:cubicBezTo>
                  <a:cubicBezTo>
                    <a:pt x="1751" y="165"/>
                    <a:pt x="1824" y="153"/>
                    <a:pt x="1896" y="153"/>
                  </a:cubicBezTo>
                  <a:close/>
                  <a:moveTo>
                    <a:pt x="1884" y="0"/>
                  </a:moveTo>
                  <a:cubicBezTo>
                    <a:pt x="1745" y="0"/>
                    <a:pt x="1608" y="29"/>
                    <a:pt x="1483" y="87"/>
                  </a:cubicBezTo>
                  <a:cubicBezTo>
                    <a:pt x="1167" y="234"/>
                    <a:pt x="1101" y="530"/>
                    <a:pt x="1147" y="830"/>
                  </a:cubicBezTo>
                  <a:cubicBezTo>
                    <a:pt x="1147" y="871"/>
                    <a:pt x="1147" y="891"/>
                    <a:pt x="1167" y="912"/>
                  </a:cubicBezTo>
                  <a:cubicBezTo>
                    <a:pt x="1001" y="829"/>
                    <a:pt x="799" y="758"/>
                    <a:pt x="609" y="758"/>
                  </a:cubicBezTo>
                  <a:cubicBezTo>
                    <a:pt x="461" y="758"/>
                    <a:pt x="321" y="800"/>
                    <a:pt x="210" y="912"/>
                  </a:cubicBezTo>
                  <a:cubicBezTo>
                    <a:pt x="189" y="958"/>
                    <a:pt x="169" y="978"/>
                    <a:pt x="148" y="998"/>
                  </a:cubicBezTo>
                  <a:cubicBezTo>
                    <a:pt x="1" y="1212"/>
                    <a:pt x="62" y="1441"/>
                    <a:pt x="210" y="1655"/>
                  </a:cubicBezTo>
                  <a:cubicBezTo>
                    <a:pt x="255" y="1721"/>
                    <a:pt x="316" y="1783"/>
                    <a:pt x="362" y="1849"/>
                  </a:cubicBezTo>
                  <a:cubicBezTo>
                    <a:pt x="403" y="1869"/>
                    <a:pt x="444" y="1889"/>
                    <a:pt x="464" y="1930"/>
                  </a:cubicBezTo>
                  <a:cubicBezTo>
                    <a:pt x="719" y="2124"/>
                    <a:pt x="1019" y="2231"/>
                    <a:pt x="1335" y="2312"/>
                  </a:cubicBezTo>
                  <a:cubicBezTo>
                    <a:pt x="1381" y="2312"/>
                    <a:pt x="1442" y="2333"/>
                    <a:pt x="1483" y="2358"/>
                  </a:cubicBezTo>
                  <a:cubicBezTo>
                    <a:pt x="1697" y="2399"/>
                    <a:pt x="1910" y="2439"/>
                    <a:pt x="2079" y="2567"/>
                  </a:cubicBezTo>
                  <a:cubicBezTo>
                    <a:pt x="2333" y="2781"/>
                    <a:pt x="2272" y="3163"/>
                    <a:pt x="2226" y="3438"/>
                  </a:cubicBezTo>
                  <a:cubicBezTo>
                    <a:pt x="2226" y="3499"/>
                    <a:pt x="2270" y="3558"/>
                    <a:pt x="2317" y="3558"/>
                  </a:cubicBezTo>
                  <a:cubicBezTo>
                    <a:pt x="2336" y="3558"/>
                    <a:pt x="2356" y="3548"/>
                    <a:pt x="2374" y="3524"/>
                  </a:cubicBezTo>
                  <a:cubicBezTo>
                    <a:pt x="2883" y="2908"/>
                    <a:pt x="3224" y="1823"/>
                    <a:pt x="2990" y="998"/>
                  </a:cubicBezTo>
                  <a:cubicBezTo>
                    <a:pt x="2909" y="703"/>
                    <a:pt x="2756" y="423"/>
                    <a:pt x="2501" y="214"/>
                  </a:cubicBezTo>
                  <a:cubicBezTo>
                    <a:pt x="2321" y="71"/>
                    <a:pt x="2101" y="0"/>
                    <a:pt x="18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20"/>
          <p:cNvSpPr txBox="1">
            <a:spLocks noGrp="1"/>
          </p:cNvSpPr>
          <p:nvPr>
            <p:ph type="subTitle" idx="1"/>
          </p:nvPr>
        </p:nvSpPr>
        <p:spPr>
          <a:xfrm>
            <a:off x="1520900" y="1796525"/>
            <a:ext cx="4618800" cy="37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7" name="Google Shape;977;p20"/>
          <p:cNvSpPr txBox="1">
            <a:spLocks noGrp="1"/>
          </p:cNvSpPr>
          <p:nvPr>
            <p:ph type="subTitle" idx="2"/>
          </p:nvPr>
        </p:nvSpPr>
        <p:spPr>
          <a:xfrm>
            <a:off x="1920350" y="3187175"/>
            <a:ext cx="3819900" cy="5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8" name="Google Shape;978;p20"/>
          <p:cNvSpPr txBox="1">
            <a:spLocks noGrp="1"/>
          </p:cNvSpPr>
          <p:nvPr>
            <p:ph type="title"/>
          </p:nvPr>
        </p:nvSpPr>
        <p:spPr>
          <a:xfrm>
            <a:off x="1653500" y="1020275"/>
            <a:ext cx="4353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9" name="Google Shape;979;p20"/>
          <p:cNvSpPr txBox="1">
            <a:spLocks noGrp="1"/>
          </p:cNvSpPr>
          <p:nvPr>
            <p:ph type="subTitle" idx="3"/>
          </p:nvPr>
        </p:nvSpPr>
        <p:spPr>
          <a:xfrm>
            <a:off x="2268350" y="2491850"/>
            <a:ext cx="3123900" cy="37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eucha" panose="02000506050000020004"/>
              <a:buNone/>
              <a:defRPr sz="3500">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0">
  <p:cSld name="CUSTOM_10">
    <p:spTree>
      <p:nvGrpSpPr>
        <p:cNvPr id="1" name="Shape 1174"/>
        <p:cNvGrpSpPr/>
        <p:nvPr/>
      </p:nvGrpSpPr>
      <p:grpSpPr>
        <a:xfrm>
          <a:off x="0" y="0"/>
          <a:ext cx="0" cy="0"/>
          <a:chOff x="0" y="0"/>
          <a:chExt cx="0" cy="0"/>
        </a:xfrm>
      </p:grpSpPr>
      <p:grpSp>
        <p:nvGrpSpPr>
          <p:cNvPr id="1175" name="Google Shape;1175;p23"/>
          <p:cNvGrpSpPr/>
          <p:nvPr/>
        </p:nvGrpSpPr>
        <p:grpSpPr>
          <a:xfrm>
            <a:off x="-4023" y="-548750"/>
            <a:ext cx="9203322" cy="6523194"/>
            <a:chOff x="-4023" y="-548750"/>
            <a:chExt cx="9203322" cy="6523194"/>
          </a:xfrm>
        </p:grpSpPr>
        <p:grpSp>
          <p:nvGrpSpPr>
            <p:cNvPr id="1176" name="Google Shape;1176;p23"/>
            <p:cNvGrpSpPr/>
            <p:nvPr/>
          </p:nvGrpSpPr>
          <p:grpSpPr>
            <a:xfrm>
              <a:off x="-4023" y="-548750"/>
              <a:ext cx="9203322" cy="6523194"/>
              <a:chOff x="-4023" y="-548750"/>
              <a:chExt cx="9203322" cy="6523194"/>
            </a:xfrm>
          </p:grpSpPr>
          <p:grpSp>
            <p:nvGrpSpPr>
              <p:cNvPr id="1177" name="Google Shape;1177;p23"/>
              <p:cNvGrpSpPr/>
              <p:nvPr/>
            </p:nvGrpSpPr>
            <p:grpSpPr>
              <a:xfrm>
                <a:off x="-4023" y="-548750"/>
                <a:ext cx="9203322" cy="6523194"/>
                <a:chOff x="640800" y="527000"/>
                <a:chExt cx="6398750" cy="4535350"/>
              </a:xfrm>
            </p:grpSpPr>
            <p:sp>
              <p:nvSpPr>
                <p:cNvPr id="1178" name="Google Shape;1178;p23"/>
                <p:cNvSpPr/>
                <p:nvPr/>
              </p:nvSpPr>
              <p:spPr>
                <a:xfrm>
                  <a:off x="678350" y="811850"/>
                  <a:ext cx="6314700" cy="1228000"/>
                </a:xfrm>
                <a:custGeom>
                  <a:avLst/>
                  <a:gdLst/>
                  <a:ahLst/>
                  <a:cxnLst/>
                  <a:rect l="l" t="t" r="r" b="b"/>
                  <a:pathLst>
                    <a:path w="252588" h="49120" extrusionOk="0">
                      <a:moveTo>
                        <a:pt x="131759" y="0"/>
                      </a:moveTo>
                      <a:lnTo>
                        <a:pt x="131759" y="305"/>
                      </a:lnTo>
                      <a:lnTo>
                        <a:pt x="135336" y="305"/>
                      </a:lnTo>
                      <a:lnTo>
                        <a:pt x="135336" y="0"/>
                      </a:lnTo>
                      <a:close/>
                      <a:moveTo>
                        <a:pt x="128181" y="0"/>
                      </a:moveTo>
                      <a:cubicBezTo>
                        <a:pt x="127001" y="0"/>
                        <a:pt x="125802" y="90"/>
                        <a:pt x="124604" y="90"/>
                      </a:cubicBezTo>
                      <a:lnTo>
                        <a:pt x="124604" y="376"/>
                      </a:lnTo>
                      <a:cubicBezTo>
                        <a:pt x="125802" y="376"/>
                        <a:pt x="127001" y="305"/>
                        <a:pt x="128181" y="305"/>
                      </a:cubicBezTo>
                      <a:lnTo>
                        <a:pt x="128181" y="0"/>
                      </a:lnTo>
                      <a:close/>
                      <a:moveTo>
                        <a:pt x="138914" y="161"/>
                      </a:moveTo>
                      <a:lnTo>
                        <a:pt x="138842" y="448"/>
                      </a:lnTo>
                      <a:cubicBezTo>
                        <a:pt x="140040" y="537"/>
                        <a:pt x="141239" y="609"/>
                        <a:pt x="142419" y="680"/>
                      </a:cubicBezTo>
                      <a:lnTo>
                        <a:pt x="142491" y="376"/>
                      </a:lnTo>
                      <a:cubicBezTo>
                        <a:pt x="141310" y="305"/>
                        <a:pt x="140112" y="233"/>
                        <a:pt x="138914" y="161"/>
                      </a:cubicBezTo>
                      <a:close/>
                      <a:moveTo>
                        <a:pt x="121026" y="305"/>
                      </a:moveTo>
                      <a:cubicBezTo>
                        <a:pt x="119846" y="376"/>
                        <a:pt x="118647" y="448"/>
                        <a:pt x="117449" y="537"/>
                      </a:cubicBezTo>
                      <a:lnTo>
                        <a:pt x="117449" y="823"/>
                      </a:lnTo>
                      <a:cubicBezTo>
                        <a:pt x="118647" y="752"/>
                        <a:pt x="119846" y="680"/>
                        <a:pt x="121026" y="609"/>
                      </a:cubicBezTo>
                      <a:lnTo>
                        <a:pt x="121026" y="305"/>
                      </a:lnTo>
                      <a:close/>
                      <a:moveTo>
                        <a:pt x="145997" y="609"/>
                      </a:moveTo>
                      <a:lnTo>
                        <a:pt x="145997" y="895"/>
                      </a:lnTo>
                      <a:cubicBezTo>
                        <a:pt x="147195" y="1056"/>
                        <a:pt x="148394" y="1127"/>
                        <a:pt x="149574" y="1270"/>
                      </a:cubicBezTo>
                      <a:lnTo>
                        <a:pt x="149574" y="984"/>
                      </a:lnTo>
                      <a:cubicBezTo>
                        <a:pt x="148394" y="823"/>
                        <a:pt x="147195" y="752"/>
                        <a:pt x="145997" y="609"/>
                      </a:cubicBezTo>
                      <a:close/>
                      <a:moveTo>
                        <a:pt x="113871" y="823"/>
                      </a:moveTo>
                      <a:cubicBezTo>
                        <a:pt x="112691" y="984"/>
                        <a:pt x="111492" y="1127"/>
                        <a:pt x="110294" y="1199"/>
                      </a:cubicBezTo>
                      <a:lnTo>
                        <a:pt x="110383" y="1503"/>
                      </a:lnTo>
                      <a:cubicBezTo>
                        <a:pt x="111564" y="1342"/>
                        <a:pt x="112691" y="1270"/>
                        <a:pt x="113871" y="1127"/>
                      </a:cubicBezTo>
                      <a:lnTo>
                        <a:pt x="113871" y="823"/>
                      </a:lnTo>
                      <a:close/>
                      <a:moveTo>
                        <a:pt x="153152" y="1431"/>
                      </a:moveTo>
                      <a:lnTo>
                        <a:pt x="153080" y="1718"/>
                      </a:lnTo>
                      <a:cubicBezTo>
                        <a:pt x="154279" y="1879"/>
                        <a:pt x="155459" y="2022"/>
                        <a:pt x="156658" y="2165"/>
                      </a:cubicBezTo>
                      <a:lnTo>
                        <a:pt x="156658" y="1879"/>
                      </a:lnTo>
                      <a:cubicBezTo>
                        <a:pt x="155549" y="1718"/>
                        <a:pt x="154350" y="1575"/>
                        <a:pt x="153152" y="1431"/>
                      </a:cubicBezTo>
                      <a:close/>
                      <a:moveTo>
                        <a:pt x="106806" y="1646"/>
                      </a:moveTo>
                      <a:cubicBezTo>
                        <a:pt x="105607" y="1879"/>
                        <a:pt x="104409" y="2022"/>
                        <a:pt x="103228" y="2236"/>
                      </a:cubicBezTo>
                      <a:lnTo>
                        <a:pt x="103300" y="2469"/>
                      </a:lnTo>
                      <a:cubicBezTo>
                        <a:pt x="104409" y="2326"/>
                        <a:pt x="105607" y="2165"/>
                        <a:pt x="106806" y="1950"/>
                      </a:cubicBezTo>
                      <a:lnTo>
                        <a:pt x="106806" y="1646"/>
                      </a:lnTo>
                      <a:close/>
                      <a:moveTo>
                        <a:pt x="160235" y="2469"/>
                      </a:moveTo>
                      <a:lnTo>
                        <a:pt x="160164" y="2773"/>
                      </a:lnTo>
                      <a:cubicBezTo>
                        <a:pt x="161362" y="2988"/>
                        <a:pt x="162543" y="3131"/>
                        <a:pt x="163670" y="3363"/>
                      </a:cubicBezTo>
                      <a:lnTo>
                        <a:pt x="163741" y="3131"/>
                      </a:lnTo>
                      <a:cubicBezTo>
                        <a:pt x="162543" y="2845"/>
                        <a:pt x="161434" y="2684"/>
                        <a:pt x="160235" y="2469"/>
                      </a:cubicBezTo>
                      <a:close/>
                      <a:moveTo>
                        <a:pt x="99722" y="2773"/>
                      </a:moveTo>
                      <a:cubicBezTo>
                        <a:pt x="98524" y="2988"/>
                        <a:pt x="97326" y="3220"/>
                        <a:pt x="96217" y="3435"/>
                      </a:cubicBezTo>
                      <a:lnTo>
                        <a:pt x="96217" y="3739"/>
                      </a:lnTo>
                      <a:cubicBezTo>
                        <a:pt x="97415" y="3506"/>
                        <a:pt x="98596" y="3292"/>
                        <a:pt x="99722" y="3059"/>
                      </a:cubicBezTo>
                      <a:lnTo>
                        <a:pt x="99722" y="2773"/>
                      </a:lnTo>
                      <a:close/>
                      <a:moveTo>
                        <a:pt x="167247" y="3810"/>
                      </a:moveTo>
                      <a:lnTo>
                        <a:pt x="167175" y="4115"/>
                      </a:lnTo>
                      <a:cubicBezTo>
                        <a:pt x="168356" y="4329"/>
                        <a:pt x="169483" y="4633"/>
                        <a:pt x="170663" y="4919"/>
                      </a:cubicBezTo>
                      <a:lnTo>
                        <a:pt x="170753" y="4633"/>
                      </a:lnTo>
                      <a:cubicBezTo>
                        <a:pt x="169554" y="4329"/>
                        <a:pt x="168428" y="4115"/>
                        <a:pt x="167247" y="3810"/>
                      </a:cubicBezTo>
                      <a:close/>
                      <a:moveTo>
                        <a:pt x="92711" y="4186"/>
                      </a:moveTo>
                      <a:cubicBezTo>
                        <a:pt x="91512" y="4401"/>
                        <a:pt x="90332" y="4705"/>
                        <a:pt x="89205" y="4919"/>
                      </a:cubicBezTo>
                      <a:lnTo>
                        <a:pt x="89276" y="5224"/>
                      </a:lnTo>
                      <a:cubicBezTo>
                        <a:pt x="90403" y="5009"/>
                        <a:pt x="91602" y="4705"/>
                        <a:pt x="92711" y="4472"/>
                      </a:cubicBezTo>
                      <a:lnTo>
                        <a:pt x="92711" y="4186"/>
                      </a:lnTo>
                      <a:close/>
                      <a:moveTo>
                        <a:pt x="174241" y="5456"/>
                      </a:moveTo>
                      <a:lnTo>
                        <a:pt x="174169" y="5742"/>
                      </a:lnTo>
                      <a:cubicBezTo>
                        <a:pt x="175296" y="6046"/>
                        <a:pt x="176405" y="6350"/>
                        <a:pt x="177604" y="6708"/>
                      </a:cubicBezTo>
                      <a:lnTo>
                        <a:pt x="177675" y="6422"/>
                      </a:lnTo>
                      <a:cubicBezTo>
                        <a:pt x="176477" y="6118"/>
                        <a:pt x="175368" y="5742"/>
                        <a:pt x="174241" y="5456"/>
                      </a:cubicBezTo>
                      <a:close/>
                      <a:moveTo>
                        <a:pt x="85699" y="5814"/>
                      </a:moveTo>
                      <a:cubicBezTo>
                        <a:pt x="84590" y="6118"/>
                        <a:pt x="83391" y="6422"/>
                        <a:pt x="82282" y="6708"/>
                      </a:cubicBezTo>
                      <a:lnTo>
                        <a:pt x="82354" y="7012"/>
                      </a:lnTo>
                      <a:cubicBezTo>
                        <a:pt x="83463" y="6708"/>
                        <a:pt x="84661" y="6422"/>
                        <a:pt x="85788" y="6118"/>
                      </a:cubicBezTo>
                      <a:lnTo>
                        <a:pt x="85699" y="5814"/>
                      </a:lnTo>
                      <a:close/>
                      <a:moveTo>
                        <a:pt x="181110" y="7388"/>
                      </a:moveTo>
                      <a:lnTo>
                        <a:pt x="181038" y="7692"/>
                      </a:lnTo>
                      <a:cubicBezTo>
                        <a:pt x="182147" y="8050"/>
                        <a:pt x="183274" y="8425"/>
                        <a:pt x="184383" y="8801"/>
                      </a:cubicBezTo>
                      <a:lnTo>
                        <a:pt x="184526" y="8497"/>
                      </a:lnTo>
                      <a:cubicBezTo>
                        <a:pt x="183346" y="8139"/>
                        <a:pt x="182219" y="7764"/>
                        <a:pt x="181110" y="7388"/>
                      </a:cubicBezTo>
                      <a:close/>
                      <a:moveTo>
                        <a:pt x="78776" y="7692"/>
                      </a:moveTo>
                      <a:cubicBezTo>
                        <a:pt x="77650" y="8050"/>
                        <a:pt x="76540" y="8354"/>
                        <a:pt x="75342" y="8729"/>
                      </a:cubicBezTo>
                      <a:lnTo>
                        <a:pt x="75503" y="9034"/>
                      </a:lnTo>
                      <a:cubicBezTo>
                        <a:pt x="76612" y="8658"/>
                        <a:pt x="77739" y="8354"/>
                        <a:pt x="78920" y="7978"/>
                      </a:cubicBezTo>
                      <a:lnTo>
                        <a:pt x="78776" y="7692"/>
                      </a:lnTo>
                      <a:close/>
                      <a:moveTo>
                        <a:pt x="187889" y="9624"/>
                      </a:moveTo>
                      <a:lnTo>
                        <a:pt x="187817" y="9928"/>
                      </a:lnTo>
                      <a:cubicBezTo>
                        <a:pt x="188926" y="10286"/>
                        <a:pt x="190053" y="10733"/>
                        <a:pt x="191162" y="11108"/>
                      </a:cubicBezTo>
                      <a:lnTo>
                        <a:pt x="191234" y="10822"/>
                      </a:lnTo>
                      <a:cubicBezTo>
                        <a:pt x="190125" y="10447"/>
                        <a:pt x="188998" y="9999"/>
                        <a:pt x="187889" y="9624"/>
                      </a:cubicBezTo>
                      <a:close/>
                      <a:moveTo>
                        <a:pt x="71997" y="9838"/>
                      </a:moveTo>
                      <a:cubicBezTo>
                        <a:pt x="70799" y="10214"/>
                        <a:pt x="69690" y="10590"/>
                        <a:pt x="68563" y="10965"/>
                      </a:cubicBezTo>
                      <a:lnTo>
                        <a:pt x="68706" y="11269"/>
                      </a:lnTo>
                      <a:cubicBezTo>
                        <a:pt x="69833" y="10894"/>
                        <a:pt x="70942" y="10447"/>
                        <a:pt x="72069" y="10071"/>
                      </a:cubicBezTo>
                      <a:lnTo>
                        <a:pt x="71997" y="9838"/>
                      </a:lnTo>
                      <a:close/>
                      <a:moveTo>
                        <a:pt x="65218" y="12164"/>
                      </a:moveTo>
                      <a:cubicBezTo>
                        <a:pt x="64091" y="12611"/>
                        <a:pt x="62982" y="12969"/>
                        <a:pt x="61855" y="13416"/>
                      </a:cubicBezTo>
                      <a:lnTo>
                        <a:pt x="61998" y="13720"/>
                      </a:lnTo>
                      <a:cubicBezTo>
                        <a:pt x="63053" y="13273"/>
                        <a:pt x="64162" y="12897"/>
                        <a:pt x="65289" y="12450"/>
                      </a:cubicBezTo>
                      <a:lnTo>
                        <a:pt x="65218" y="12164"/>
                      </a:lnTo>
                      <a:close/>
                      <a:moveTo>
                        <a:pt x="194597" y="12164"/>
                      </a:moveTo>
                      <a:lnTo>
                        <a:pt x="194525" y="12378"/>
                      </a:lnTo>
                      <a:cubicBezTo>
                        <a:pt x="195634" y="12826"/>
                        <a:pt x="196689" y="13273"/>
                        <a:pt x="197799" y="13720"/>
                      </a:cubicBezTo>
                      <a:lnTo>
                        <a:pt x="197942" y="13505"/>
                      </a:lnTo>
                      <a:cubicBezTo>
                        <a:pt x="196833" y="12969"/>
                        <a:pt x="195706" y="12522"/>
                        <a:pt x="194597" y="12164"/>
                      </a:cubicBezTo>
                      <a:close/>
                      <a:moveTo>
                        <a:pt x="58510" y="14757"/>
                      </a:moveTo>
                      <a:cubicBezTo>
                        <a:pt x="57383" y="15205"/>
                        <a:pt x="56346" y="15652"/>
                        <a:pt x="55219" y="16099"/>
                      </a:cubicBezTo>
                      <a:lnTo>
                        <a:pt x="55380" y="16403"/>
                      </a:lnTo>
                      <a:cubicBezTo>
                        <a:pt x="56417" y="15956"/>
                        <a:pt x="57526" y="15437"/>
                        <a:pt x="58653" y="14990"/>
                      </a:cubicBezTo>
                      <a:lnTo>
                        <a:pt x="58510" y="14757"/>
                      </a:lnTo>
                      <a:close/>
                      <a:moveTo>
                        <a:pt x="201233" y="14847"/>
                      </a:moveTo>
                      <a:lnTo>
                        <a:pt x="201072" y="15133"/>
                      </a:lnTo>
                      <a:cubicBezTo>
                        <a:pt x="202199" y="15652"/>
                        <a:pt x="203236" y="16099"/>
                        <a:pt x="204363" y="16636"/>
                      </a:cubicBezTo>
                      <a:lnTo>
                        <a:pt x="204506" y="16332"/>
                      </a:lnTo>
                      <a:cubicBezTo>
                        <a:pt x="203397" y="15813"/>
                        <a:pt x="202270" y="15366"/>
                        <a:pt x="201233" y="14847"/>
                      </a:cubicBezTo>
                      <a:close/>
                      <a:moveTo>
                        <a:pt x="51945" y="17530"/>
                      </a:moveTo>
                      <a:cubicBezTo>
                        <a:pt x="50819" y="18049"/>
                        <a:pt x="49781" y="18496"/>
                        <a:pt x="48672" y="19015"/>
                      </a:cubicBezTo>
                      <a:lnTo>
                        <a:pt x="48815" y="19229"/>
                      </a:lnTo>
                      <a:cubicBezTo>
                        <a:pt x="49853" y="18782"/>
                        <a:pt x="50980" y="18263"/>
                        <a:pt x="52089" y="17816"/>
                      </a:cubicBezTo>
                      <a:lnTo>
                        <a:pt x="51945" y="17530"/>
                      </a:lnTo>
                      <a:close/>
                      <a:moveTo>
                        <a:pt x="207708" y="17888"/>
                      </a:moveTo>
                      <a:lnTo>
                        <a:pt x="207565" y="18120"/>
                      </a:lnTo>
                      <a:cubicBezTo>
                        <a:pt x="208674" y="18639"/>
                        <a:pt x="209729" y="19158"/>
                        <a:pt x="210767" y="19766"/>
                      </a:cubicBezTo>
                      <a:lnTo>
                        <a:pt x="210910" y="19462"/>
                      </a:lnTo>
                      <a:cubicBezTo>
                        <a:pt x="209872" y="18943"/>
                        <a:pt x="208763" y="18424"/>
                        <a:pt x="207708" y="17888"/>
                      </a:cubicBezTo>
                      <a:close/>
                      <a:moveTo>
                        <a:pt x="45452" y="20499"/>
                      </a:moveTo>
                      <a:cubicBezTo>
                        <a:pt x="44343" y="21018"/>
                        <a:pt x="43306" y="21555"/>
                        <a:pt x="42251" y="22073"/>
                      </a:cubicBezTo>
                      <a:lnTo>
                        <a:pt x="42322" y="22360"/>
                      </a:lnTo>
                      <a:cubicBezTo>
                        <a:pt x="43377" y="21841"/>
                        <a:pt x="44486" y="21322"/>
                        <a:pt x="45542" y="20803"/>
                      </a:cubicBezTo>
                      <a:lnTo>
                        <a:pt x="45452" y="20499"/>
                      </a:lnTo>
                      <a:close/>
                      <a:moveTo>
                        <a:pt x="214130" y="21107"/>
                      </a:moveTo>
                      <a:lnTo>
                        <a:pt x="213969" y="21394"/>
                      </a:lnTo>
                      <a:cubicBezTo>
                        <a:pt x="215024" y="21912"/>
                        <a:pt x="216061" y="22521"/>
                        <a:pt x="217099" y="23039"/>
                      </a:cubicBezTo>
                      <a:lnTo>
                        <a:pt x="217260" y="22807"/>
                      </a:lnTo>
                      <a:cubicBezTo>
                        <a:pt x="216205" y="22216"/>
                        <a:pt x="215167" y="21698"/>
                        <a:pt x="214130" y="21107"/>
                      </a:cubicBezTo>
                      <a:close/>
                      <a:moveTo>
                        <a:pt x="39049" y="23701"/>
                      </a:moveTo>
                      <a:cubicBezTo>
                        <a:pt x="37940" y="24238"/>
                        <a:pt x="36884" y="24828"/>
                        <a:pt x="35847" y="25347"/>
                      </a:cubicBezTo>
                      <a:lnTo>
                        <a:pt x="35990" y="25651"/>
                      </a:lnTo>
                      <a:cubicBezTo>
                        <a:pt x="37045" y="25043"/>
                        <a:pt x="38083" y="24524"/>
                        <a:pt x="39120" y="23934"/>
                      </a:cubicBezTo>
                      <a:lnTo>
                        <a:pt x="39049" y="23701"/>
                      </a:lnTo>
                      <a:close/>
                      <a:moveTo>
                        <a:pt x="220390" y="24596"/>
                      </a:moveTo>
                      <a:lnTo>
                        <a:pt x="220229" y="24828"/>
                      </a:lnTo>
                      <a:cubicBezTo>
                        <a:pt x="221195" y="25418"/>
                        <a:pt x="222250" y="26026"/>
                        <a:pt x="223288" y="26617"/>
                      </a:cubicBezTo>
                      <a:lnTo>
                        <a:pt x="223431" y="26384"/>
                      </a:lnTo>
                      <a:cubicBezTo>
                        <a:pt x="222394" y="25794"/>
                        <a:pt x="221356" y="25204"/>
                        <a:pt x="220390" y="24596"/>
                      </a:cubicBezTo>
                      <a:close/>
                      <a:moveTo>
                        <a:pt x="32717" y="27064"/>
                      </a:moveTo>
                      <a:cubicBezTo>
                        <a:pt x="31679" y="27654"/>
                        <a:pt x="30624" y="28262"/>
                        <a:pt x="29586" y="28853"/>
                      </a:cubicBezTo>
                      <a:lnTo>
                        <a:pt x="29729" y="29067"/>
                      </a:lnTo>
                      <a:cubicBezTo>
                        <a:pt x="30785" y="28477"/>
                        <a:pt x="31822" y="27887"/>
                        <a:pt x="32860" y="27368"/>
                      </a:cubicBezTo>
                      <a:lnTo>
                        <a:pt x="32717" y="27064"/>
                      </a:lnTo>
                      <a:close/>
                      <a:moveTo>
                        <a:pt x="226490" y="28262"/>
                      </a:moveTo>
                      <a:lnTo>
                        <a:pt x="226347" y="28477"/>
                      </a:lnTo>
                      <a:cubicBezTo>
                        <a:pt x="227313" y="29157"/>
                        <a:pt x="228350" y="29747"/>
                        <a:pt x="229334" y="30409"/>
                      </a:cubicBezTo>
                      <a:lnTo>
                        <a:pt x="229548" y="30194"/>
                      </a:lnTo>
                      <a:cubicBezTo>
                        <a:pt x="228511" y="29515"/>
                        <a:pt x="227545" y="28853"/>
                        <a:pt x="226490" y="28262"/>
                      </a:cubicBezTo>
                      <a:close/>
                      <a:moveTo>
                        <a:pt x="26528" y="30641"/>
                      </a:moveTo>
                      <a:cubicBezTo>
                        <a:pt x="25490" y="31232"/>
                        <a:pt x="24435" y="31840"/>
                        <a:pt x="23397" y="32502"/>
                      </a:cubicBezTo>
                      <a:lnTo>
                        <a:pt x="23630" y="32734"/>
                      </a:lnTo>
                      <a:cubicBezTo>
                        <a:pt x="24596" y="32126"/>
                        <a:pt x="25633" y="31536"/>
                        <a:pt x="26671" y="30856"/>
                      </a:cubicBezTo>
                      <a:lnTo>
                        <a:pt x="26528" y="30641"/>
                      </a:lnTo>
                      <a:close/>
                      <a:moveTo>
                        <a:pt x="232536" y="32126"/>
                      </a:moveTo>
                      <a:lnTo>
                        <a:pt x="232303" y="32359"/>
                      </a:lnTo>
                      <a:cubicBezTo>
                        <a:pt x="233358" y="33020"/>
                        <a:pt x="234324" y="33700"/>
                        <a:pt x="235290" y="34362"/>
                      </a:cubicBezTo>
                      <a:lnTo>
                        <a:pt x="235433" y="34147"/>
                      </a:lnTo>
                      <a:cubicBezTo>
                        <a:pt x="234467" y="33468"/>
                        <a:pt x="233502" y="32806"/>
                        <a:pt x="232536" y="32126"/>
                      </a:cubicBezTo>
                      <a:close/>
                      <a:moveTo>
                        <a:pt x="20410" y="34362"/>
                      </a:moveTo>
                      <a:cubicBezTo>
                        <a:pt x="19373" y="35042"/>
                        <a:pt x="18335" y="35632"/>
                        <a:pt x="17369" y="36312"/>
                      </a:cubicBezTo>
                      <a:lnTo>
                        <a:pt x="17512" y="36526"/>
                      </a:lnTo>
                      <a:cubicBezTo>
                        <a:pt x="18478" y="35936"/>
                        <a:pt x="19516" y="35256"/>
                        <a:pt x="20571" y="34595"/>
                      </a:cubicBezTo>
                      <a:lnTo>
                        <a:pt x="20410" y="34362"/>
                      </a:lnTo>
                      <a:close/>
                      <a:moveTo>
                        <a:pt x="238421" y="36151"/>
                      </a:moveTo>
                      <a:lnTo>
                        <a:pt x="238188" y="36455"/>
                      </a:lnTo>
                      <a:cubicBezTo>
                        <a:pt x="239172" y="37117"/>
                        <a:pt x="240138" y="37796"/>
                        <a:pt x="241104" y="38548"/>
                      </a:cubicBezTo>
                      <a:lnTo>
                        <a:pt x="241247" y="38315"/>
                      </a:lnTo>
                      <a:cubicBezTo>
                        <a:pt x="240352" y="37564"/>
                        <a:pt x="239386" y="36902"/>
                        <a:pt x="238421" y="36151"/>
                      </a:cubicBezTo>
                      <a:close/>
                      <a:moveTo>
                        <a:pt x="14382" y="38315"/>
                      </a:moveTo>
                      <a:cubicBezTo>
                        <a:pt x="13345" y="38995"/>
                        <a:pt x="12361" y="39657"/>
                        <a:pt x="11467" y="40336"/>
                      </a:cubicBezTo>
                      <a:lnTo>
                        <a:pt x="11627" y="40551"/>
                      </a:lnTo>
                      <a:cubicBezTo>
                        <a:pt x="12593" y="39889"/>
                        <a:pt x="13559" y="39209"/>
                        <a:pt x="14525" y="38548"/>
                      </a:cubicBezTo>
                      <a:lnTo>
                        <a:pt x="14382" y="38315"/>
                      </a:lnTo>
                      <a:close/>
                      <a:moveTo>
                        <a:pt x="244162" y="40408"/>
                      </a:moveTo>
                      <a:lnTo>
                        <a:pt x="243930" y="40694"/>
                      </a:lnTo>
                      <a:cubicBezTo>
                        <a:pt x="244896" y="41374"/>
                        <a:pt x="245880" y="42125"/>
                        <a:pt x="246774" y="42858"/>
                      </a:cubicBezTo>
                      <a:lnTo>
                        <a:pt x="246989" y="42644"/>
                      </a:lnTo>
                      <a:cubicBezTo>
                        <a:pt x="246023" y="41893"/>
                        <a:pt x="245128" y="41141"/>
                        <a:pt x="244162" y="40408"/>
                      </a:cubicBezTo>
                      <a:close/>
                      <a:moveTo>
                        <a:pt x="8497" y="42411"/>
                      </a:moveTo>
                      <a:cubicBezTo>
                        <a:pt x="7531" y="43091"/>
                        <a:pt x="6547" y="43824"/>
                        <a:pt x="5653" y="44504"/>
                      </a:cubicBezTo>
                      <a:lnTo>
                        <a:pt x="5814" y="44719"/>
                      </a:lnTo>
                      <a:cubicBezTo>
                        <a:pt x="6708" y="44057"/>
                        <a:pt x="7674" y="43377"/>
                        <a:pt x="8712" y="42644"/>
                      </a:cubicBezTo>
                      <a:lnTo>
                        <a:pt x="8497" y="42411"/>
                      </a:lnTo>
                      <a:close/>
                      <a:moveTo>
                        <a:pt x="249743" y="44880"/>
                      </a:moveTo>
                      <a:lnTo>
                        <a:pt x="249600" y="45094"/>
                      </a:lnTo>
                      <a:cubicBezTo>
                        <a:pt x="250494" y="45846"/>
                        <a:pt x="251460" y="46597"/>
                        <a:pt x="252355" y="47330"/>
                      </a:cubicBezTo>
                      <a:lnTo>
                        <a:pt x="252587" y="47116"/>
                      </a:lnTo>
                      <a:cubicBezTo>
                        <a:pt x="251604" y="46364"/>
                        <a:pt x="250709" y="45613"/>
                        <a:pt x="249743" y="44880"/>
                      </a:cubicBezTo>
                      <a:close/>
                      <a:moveTo>
                        <a:pt x="2755" y="46668"/>
                      </a:moveTo>
                      <a:cubicBezTo>
                        <a:pt x="1718" y="47491"/>
                        <a:pt x="824" y="48225"/>
                        <a:pt x="1" y="48904"/>
                      </a:cubicBezTo>
                      <a:lnTo>
                        <a:pt x="144" y="49119"/>
                      </a:lnTo>
                      <a:cubicBezTo>
                        <a:pt x="967" y="48457"/>
                        <a:pt x="1933" y="47706"/>
                        <a:pt x="2970" y="46883"/>
                      </a:cubicBezTo>
                      <a:lnTo>
                        <a:pt x="2755" y="4666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3"/>
                <p:cNvSpPr/>
                <p:nvPr/>
              </p:nvSpPr>
              <p:spPr>
                <a:xfrm>
                  <a:off x="873775" y="539950"/>
                  <a:ext cx="1312050" cy="969075"/>
                </a:xfrm>
                <a:custGeom>
                  <a:avLst/>
                  <a:gdLst/>
                  <a:ahLst/>
                  <a:cxnLst/>
                  <a:rect l="l" t="t" r="r" b="b"/>
                  <a:pathLst>
                    <a:path w="52482" h="38763" extrusionOk="0">
                      <a:moveTo>
                        <a:pt x="52249" y="1"/>
                      </a:moveTo>
                      <a:cubicBezTo>
                        <a:pt x="51731" y="1038"/>
                        <a:pt x="51140" y="2094"/>
                        <a:pt x="50604" y="3131"/>
                      </a:cubicBezTo>
                      <a:lnTo>
                        <a:pt x="50836" y="3274"/>
                      </a:lnTo>
                      <a:cubicBezTo>
                        <a:pt x="51426" y="2237"/>
                        <a:pt x="51945" y="1199"/>
                        <a:pt x="52482" y="72"/>
                      </a:cubicBezTo>
                      <a:lnTo>
                        <a:pt x="52249" y="1"/>
                      </a:lnTo>
                      <a:close/>
                      <a:moveTo>
                        <a:pt x="48815" y="6262"/>
                      </a:moveTo>
                      <a:cubicBezTo>
                        <a:pt x="48153" y="7299"/>
                        <a:pt x="47563" y="8283"/>
                        <a:pt x="46883" y="9249"/>
                      </a:cubicBezTo>
                      <a:lnTo>
                        <a:pt x="47116" y="9392"/>
                      </a:lnTo>
                      <a:cubicBezTo>
                        <a:pt x="47777" y="8426"/>
                        <a:pt x="48457" y="7460"/>
                        <a:pt x="49047" y="6405"/>
                      </a:cubicBezTo>
                      <a:lnTo>
                        <a:pt x="48815" y="6262"/>
                      </a:lnTo>
                      <a:close/>
                      <a:moveTo>
                        <a:pt x="44880" y="12146"/>
                      </a:moveTo>
                      <a:cubicBezTo>
                        <a:pt x="44128" y="13112"/>
                        <a:pt x="43377" y="14096"/>
                        <a:pt x="42644" y="14991"/>
                      </a:cubicBezTo>
                      <a:lnTo>
                        <a:pt x="42930" y="15205"/>
                      </a:lnTo>
                      <a:cubicBezTo>
                        <a:pt x="43681" y="14239"/>
                        <a:pt x="44343" y="13345"/>
                        <a:pt x="45094" y="12379"/>
                      </a:cubicBezTo>
                      <a:lnTo>
                        <a:pt x="44880" y="12146"/>
                      </a:lnTo>
                      <a:close/>
                      <a:moveTo>
                        <a:pt x="40318" y="17745"/>
                      </a:moveTo>
                      <a:cubicBezTo>
                        <a:pt x="39585" y="18640"/>
                        <a:pt x="38762" y="19462"/>
                        <a:pt x="37868" y="20267"/>
                      </a:cubicBezTo>
                      <a:lnTo>
                        <a:pt x="38083" y="20500"/>
                      </a:lnTo>
                      <a:cubicBezTo>
                        <a:pt x="38905" y="19677"/>
                        <a:pt x="39728" y="18783"/>
                        <a:pt x="40551" y="17888"/>
                      </a:cubicBezTo>
                      <a:lnTo>
                        <a:pt x="40318" y="17745"/>
                      </a:lnTo>
                      <a:close/>
                      <a:moveTo>
                        <a:pt x="35328" y="22736"/>
                      </a:moveTo>
                      <a:cubicBezTo>
                        <a:pt x="34434" y="23559"/>
                        <a:pt x="33539" y="24292"/>
                        <a:pt x="32573" y="25043"/>
                      </a:cubicBezTo>
                      <a:lnTo>
                        <a:pt x="32806" y="25276"/>
                      </a:lnTo>
                      <a:cubicBezTo>
                        <a:pt x="33700" y="24524"/>
                        <a:pt x="34595" y="23773"/>
                        <a:pt x="35489" y="22950"/>
                      </a:cubicBezTo>
                      <a:lnTo>
                        <a:pt x="35328" y="22736"/>
                      </a:lnTo>
                      <a:close/>
                      <a:moveTo>
                        <a:pt x="29747" y="27208"/>
                      </a:moveTo>
                      <a:cubicBezTo>
                        <a:pt x="28781" y="27869"/>
                        <a:pt x="27797" y="28549"/>
                        <a:pt x="26760" y="29211"/>
                      </a:cubicBezTo>
                      <a:lnTo>
                        <a:pt x="26903" y="29443"/>
                      </a:lnTo>
                      <a:cubicBezTo>
                        <a:pt x="27958" y="28853"/>
                        <a:pt x="28924" y="28173"/>
                        <a:pt x="29890" y="27422"/>
                      </a:cubicBezTo>
                      <a:lnTo>
                        <a:pt x="29747" y="27208"/>
                      </a:lnTo>
                      <a:close/>
                      <a:moveTo>
                        <a:pt x="23701" y="31000"/>
                      </a:moveTo>
                      <a:cubicBezTo>
                        <a:pt x="22664" y="31608"/>
                        <a:pt x="21626" y="32127"/>
                        <a:pt x="20571" y="32645"/>
                      </a:cubicBezTo>
                      <a:lnTo>
                        <a:pt x="20642" y="32949"/>
                      </a:lnTo>
                      <a:cubicBezTo>
                        <a:pt x="21698" y="32431"/>
                        <a:pt x="22807" y="31822"/>
                        <a:pt x="23862" y="31304"/>
                      </a:cubicBezTo>
                      <a:lnTo>
                        <a:pt x="23701" y="31000"/>
                      </a:lnTo>
                      <a:close/>
                      <a:moveTo>
                        <a:pt x="17298" y="34058"/>
                      </a:moveTo>
                      <a:cubicBezTo>
                        <a:pt x="16171" y="34506"/>
                        <a:pt x="15062" y="34953"/>
                        <a:pt x="13935" y="35328"/>
                      </a:cubicBezTo>
                      <a:lnTo>
                        <a:pt x="14024" y="35632"/>
                      </a:lnTo>
                      <a:cubicBezTo>
                        <a:pt x="15133" y="35257"/>
                        <a:pt x="16260" y="34810"/>
                        <a:pt x="17369" y="34362"/>
                      </a:cubicBezTo>
                      <a:lnTo>
                        <a:pt x="17298" y="34058"/>
                      </a:lnTo>
                      <a:close/>
                      <a:moveTo>
                        <a:pt x="10518" y="36455"/>
                      </a:moveTo>
                      <a:cubicBezTo>
                        <a:pt x="9391" y="36742"/>
                        <a:pt x="8211" y="37046"/>
                        <a:pt x="7084" y="37260"/>
                      </a:cubicBezTo>
                      <a:lnTo>
                        <a:pt x="7155" y="37564"/>
                      </a:lnTo>
                      <a:cubicBezTo>
                        <a:pt x="8282" y="37350"/>
                        <a:pt x="9463" y="37046"/>
                        <a:pt x="10590" y="36670"/>
                      </a:cubicBezTo>
                      <a:lnTo>
                        <a:pt x="10518" y="36455"/>
                      </a:lnTo>
                      <a:close/>
                      <a:moveTo>
                        <a:pt x="3578" y="38012"/>
                      </a:moveTo>
                      <a:cubicBezTo>
                        <a:pt x="2308" y="38155"/>
                        <a:pt x="1199" y="38387"/>
                        <a:pt x="0" y="38459"/>
                      </a:cubicBezTo>
                      <a:lnTo>
                        <a:pt x="72" y="38763"/>
                      </a:lnTo>
                      <a:cubicBezTo>
                        <a:pt x="1199" y="38691"/>
                        <a:pt x="2397" y="38459"/>
                        <a:pt x="3650" y="38316"/>
                      </a:cubicBezTo>
                      <a:lnTo>
                        <a:pt x="3578" y="3801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3"/>
                <p:cNvSpPr/>
                <p:nvPr/>
              </p:nvSpPr>
              <p:spPr>
                <a:xfrm>
                  <a:off x="5604525" y="527000"/>
                  <a:ext cx="1405075" cy="1075050"/>
                </a:xfrm>
                <a:custGeom>
                  <a:avLst/>
                  <a:gdLst/>
                  <a:ahLst/>
                  <a:cxnLst/>
                  <a:rect l="l" t="t" r="r" b="b"/>
                  <a:pathLst>
                    <a:path w="56203" h="43002" extrusionOk="0">
                      <a:moveTo>
                        <a:pt x="0" y="0"/>
                      </a:moveTo>
                      <a:cubicBezTo>
                        <a:pt x="0" y="0"/>
                        <a:pt x="90" y="0"/>
                        <a:pt x="90" y="72"/>
                      </a:cubicBezTo>
                      <a:lnTo>
                        <a:pt x="90" y="0"/>
                      </a:lnTo>
                      <a:close/>
                      <a:moveTo>
                        <a:pt x="3506" y="1109"/>
                      </a:moveTo>
                      <a:lnTo>
                        <a:pt x="3435" y="1413"/>
                      </a:lnTo>
                      <a:cubicBezTo>
                        <a:pt x="4472" y="1860"/>
                        <a:pt x="5599" y="2308"/>
                        <a:pt x="6708" y="2826"/>
                      </a:cubicBezTo>
                      <a:lnTo>
                        <a:pt x="6797" y="2540"/>
                      </a:lnTo>
                      <a:cubicBezTo>
                        <a:pt x="5671" y="2093"/>
                        <a:pt x="4633" y="1556"/>
                        <a:pt x="3506" y="1109"/>
                      </a:cubicBezTo>
                      <a:close/>
                      <a:moveTo>
                        <a:pt x="10071" y="4096"/>
                      </a:moveTo>
                      <a:lnTo>
                        <a:pt x="9928" y="4329"/>
                      </a:lnTo>
                      <a:cubicBezTo>
                        <a:pt x="10965" y="4848"/>
                        <a:pt x="12003" y="5366"/>
                        <a:pt x="13130" y="5957"/>
                      </a:cubicBezTo>
                      <a:lnTo>
                        <a:pt x="13273" y="5670"/>
                      </a:lnTo>
                      <a:cubicBezTo>
                        <a:pt x="12164" y="5134"/>
                        <a:pt x="11108" y="4615"/>
                        <a:pt x="10071" y="4096"/>
                      </a:cubicBezTo>
                      <a:close/>
                      <a:moveTo>
                        <a:pt x="16403" y="7370"/>
                      </a:moveTo>
                      <a:lnTo>
                        <a:pt x="16260" y="7674"/>
                      </a:lnTo>
                      <a:cubicBezTo>
                        <a:pt x="17297" y="8193"/>
                        <a:pt x="18335" y="8801"/>
                        <a:pt x="19390" y="9463"/>
                      </a:cubicBezTo>
                      <a:lnTo>
                        <a:pt x="19533" y="9159"/>
                      </a:lnTo>
                      <a:cubicBezTo>
                        <a:pt x="18496" y="8568"/>
                        <a:pt x="17440" y="7978"/>
                        <a:pt x="16403" y="7370"/>
                      </a:cubicBezTo>
                      <a:close/>
                      <a:moveTo>
                        <a:pt x="22592" y="11037"/>
                      </a:moveTo>
                      <a:lnTo>
                        <a:pt x="22359" y="11323"/>
                      </a:lnTo>
                      <a:cubicBezTo>
                        <a:pt x="23415" y="11931"/>
                        <a:pt x="24381" y="12593"/>
                        <a:pt x="25418" y="13273"/>
                      </a:cubicBezTo>
                      <a:lnTo>
                        <a:pt x="25579" y="13040"/>
                      </a:lnTo>
                      <a:cubicBezTo>
                        <a:pt x="24524" y="12378"/>
                        <a:pt x="23558" y="11699"/>
                        <a:pt x="22592" y="11037"/>
                      </a:cubicBezTo>
                      <a:close/>
                      <a:moveTo>
                        <a:pt x="28477" y="15061"/>
                      </a:moveTo>
                      <a:lnTo>
                        <a:pt x="28334" y="15348"/>
                      </a:lnTo>
                      <a:cubicBezTo>
                        <a:pt x="29300" y="16027"/>
                        <a:pt x="30266" y="16689"/>
                        <a:pt x="31160" y="17440"/>
                      </a:cubicBezTo>
                      <a:lnTo>
                        <a:pt x="31392" y="17208"/>
                      </a:lnTo>
                      <a:cubicBezTo>
                        <a:pt x="30409" y="16474"/>
                        <a:pt x="29443" y="15795"/>
                        <a:pt x="28477" y="15061"/>
                      </a:cubicBezTo>
                      <a:close/>
                      <a:moveTo>
                        <a:pt x="34219" y="19444"/>
                      </a:moveTo>
                      <a:lnTo>
                        <a:pt x="33986" y="19676"/>
                      </a:lnTo>
                      <a:cubicBezTo>
                        <a:pt x="34880" y="20428"/>
                        <a:pt x="35864" y="21161"/>
                        <a:pt x="36759" y="21912"/>
                      </a:cubicBezTo>
                      <a:lnTo>
                        <a:pt x="36902" y="21680"/>
                      </a:lnTo>
                      <a:cubicBezTo>
                        <a:pt x="36007" y="20946"/>
                        <a:pt x="35113" y="20195"/>
                        <a:pt x="34219" y="19444"/>
                      </a:cubicBezTo>
                      <a:close/>
                      <a:moveTo>
                        <a:pt x="39585" y="24077"/>
                      </a:moveTo>
                      <a:lnTo>
                        <a:pt x="39442" y="24291"/>
                      </a:lnTo>
                      <a:cubicBezTo>
                        <a:pt x="40247" y="25114"/>
                        <a:pt x="41141" y="25937"/>
                        <a:pt x="42035" y="26760"/>
                      </a:cubicBezTo>
                      <a:lnTo>
                        <a:pt x="42196" y="26527"/>
                      </a:lnTo>
                      <a:cubicBezTo>
                        <a:pt x="41374" y="25704"/>
                        <a:pt x="40479" y="24899"/>
                        <a:pt x="39585" y="24077"/>
                      </a:cubicBezTo>
                      <a:close/>
                      <a:moveTo>
                        <a:pt x="44718" y="29067"/>
                      </a:moveTo>
                      <a:lnTo>
                        <a:pt x="44504" y="29282"/>
                      </a:lnTo>
                      <a:cubicBezTo>
                        <a:pt x="45327" y="30105"/>
                        <a:pt x="46149" y="30999"/>
                        <a:pt x="46954" y="31893"/>
                      </a:cubicBezTo>
                      <a:lnTo>
                        <a:pt x="47187" y="31679"/>
                      </a:lnTo>
                      <a:cubicBezTo>
                        <a:pt x="46364" y="30784"/>
                        <a:pt x="45541" y="29961"/>
                        <a:pt x="44718" y="29067"/>
                      </a:cubicBezTo>
                      <a:close/>
                      <a:moveTo>
                        <a:pt x="49566" y="34362"/>
                      </a:moveTo>
                      <a:lnTo>
                        <a:pt x="49351" y="34576"/>
                      </a:lnTo>
                      <a:cubicBezTo>
                        <a:pt x="50085" y="35471"/>
                        <a:pt x="50908" y="36365"/>
                        <a:pt x="51659" y="37331"/>
                      </a:cubicBezTo>
                      <a:lnTo>
                        <a:pt x="51873" y="37116"/>
                      </a:lnTo>
                      <a:cubicBezTo>
                        <a:pt x="51140" y="36222"/>
                        <a:pt x="50317" y="35256"/>
                        <a:pt x="49566" y="34362"/>
                      </a:cubicBezTo>
                      <a:close/>
                      <a:moveTo>
                        <a:pt x="54038" y="39943"/>
                      </a:moveTo>
                      <a:lnTo>
                        <a:pt x="53823" y="40175"/>
                      </a:lnTo>
                      <a:cubicBezTo>
                        <a:pt x="54557" y="41070"/>
                        <a:pt x="55236" y="42035"/>
                        <a:pt x="55898" y="43001"/>
                      </a:cubicBezTo>
                      <a:lnTo>
                        <a:pt x="56202" y="42858"/>
                      </a:lnTo>
                      <a:cubicBezTo>
                        <a:pt x="55451" y="41892"/>
                        <a:pt x="54789" y="40909"/>
                        <a:pt x="54038" y="3994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3"/>
                <p:cNvSpPr/>
                <p:nvPr/>
              </p:nvSpPr>
              <p:spPr>
                <a:xfrm>
                  <a:off x="6359375" y="527000"/>
                  <a:ext cx="672575" cy="631450"/>
                </a:xfrm>
                <a:custGeom>
                  <a:avLst/>
                  <a:gdLst/>
                  <a:ahLst/>
                  <a:cxnLst/>
                  <a:rect l="l" t="t" r="r" b="b"/>
                  <a:pathLst>
                    <a:path w="26903" h="25258" extrusionOk="0">
                      <a:moveTo>
                        <a:pt x="0" y="0"/>
                      </a:moveTo>
                      <a:cubicBezTo>
                        <a:pt x="215" y="376"/>
                        <a:pt x="447" y="662"/>
                        <a:pt x="662" y="1038"/>
                      </a:cubicBezTo>
                      <a:lnTo>
                        <a:pt x="966" y="895"/>
                      </a:lnTo>
                      <a:cubicBezTo>
                        <a:pt x="751" y="590"/>
                        <a:pt x="519" y="304"/>
                        <a:pt x="376" y="0"/>
                      </a:cubicBezTo>
                      <a:close/>
                      <a:moveTo>
                        <a:pt x="3059" y="3721"/>
                      </a:moveTo>
                      <a:lnTo>
                        <a:pt x="2826" y="3953"/>
                      </a:lnTo>
                      <a:cubicBezTo>
                        <a:pt x="3506" y="4848"/>
                        <a:pt x="4239" y="5814"/>
                        <a:pt x="4991" y="6780"/>
                      </a:cubicBezTo>
                      <a:lnTo>
                        <a:pt x="5295" y="6565"/>
                      </a:lnTo>
                      <a:cubicBezTo>
                        <a:pt x="4472" y="5581"/>
                        <a:pt x="3721" y="4687"/>
                        <a:pt x="3059" y="3721"/>
                      </a:cubicBezTo>
                      <a:close/>
                      <a:moveTo>
                        <a:pt x="7602" y="9248"/>
                      </a:moveTo>
                      <a:lnTo>
                        <a:pt x="7370" y="9463"/>
                      </a:lnTo>
                      <a:cubicBezTo>
                        <a:pt x="8121" y="10357"/>
                        <a:pt x="8944" y="11180"/>
                        <a:pt x="9838" y="12074"/>
                      </a:cubicBezTo>
                      <a:lnTo>
                        <a:pt x="10053" y="11842"/>
                      </a:lnTo>
                      <a:cubicBezTo>
                        <a:pt x="9158" y="11037"/>
                        <a:pt x="8353" y="10142"/>
                        <a:pt x="7602" y="9248"/>
                      </a:cubicBezTo>
                      <a:close/>
                      <a:moveTo>
                        <a:pt x="12593" y="14382"/>
                      </a:moveTo>
                      <a:lnTo>
                        <a:pt x="12378" y="14614"/>
                      </a:lnTo>
                      <a:cubicBezTo>
                        <a:pt x="13272" y="15348"/>
                        <a:pt x="14167" y="16170"/>
                        <a:pt x="15061" y="16993"/>
                      </a:cubicBezTo>
                      <a:lnTo>
                        <a:pt x="15276" y="16761"/>
                      </a:lnTo>
                      <a:cubicBezTo>
                        <a:pt x="14310" y="15956"/>
                        <a:pt x="13415" y="15133"/>
                        <a:pt x="12593" y="14382"/>
                      </a:cubicBezTo>
                      <a:close/>
                      <a:moveTo>
                        <a:pt x="18030" y="18997"/>
                      </a:moveTo>
                      <a:lnTo>
                        <a:pt x="17816" y="19229"/>
                      </a:lnTo>
                      <a:cubicBezTo>
                        <a:pt x="18782" y="19980"/>
                        <a:pt x="19748" y="20714"/>
                        <a:pt x="20714" y="21393"/>
                      </a:cubicBezTo>
                      <a:lnTo>
                        <a:pt x="20874" y="21161"/>
                      </a:lnTo>
                      <a:cubicBezTo>
                        <a:pt x="19891" y="20428"/>
                        <a:pt x="18925" y="19748"/>
                        <a:pt x="18030" y="18997"/>
                      </a:cubicBezTo>
                      <a:close/>
                      <a:moveTo>
                        <a:pt x="23844" y="23182"/>
                      </a:moveTo>
                      <a:lnTo>
                        <a:pt x="23701" y="23397"/>
                      </a:lnTo>
                      <a:cubicBezTo>
                        <a:pt x="24667" y="24005"/>
                        <a:pt x="25704" y="24667"/>
                        <a:pt x="26759" y="25257"/>
                      </a:cubicBezTo>
                      <a:lnTo>
                        <a:pt x="26903" y="24971"/>
                      </a:lnTo>
                      <a:cubicBezTo>
                        <a:pt x="25865" y="24363"/>
                        <a:pt x="24810" y="23772"/>
                        <a:pt x="23844" y="23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3"/>
                <p:cNvSpPr/>
                <p:nvPr/>
              </p:nvSpPr>
              <p:spPr>
                <a:xfrm>
                  <a:off x="5693950" y="3109475"/>
                  <a:ext cx="1345600" cy="1872375"/>
                </a:xfrm>
                <a:custGeom>
                  <a:avLst/>
                  <a:gdLst/>
                  <a:ahLst/>
                  <a:cxnLst/>
                  <a:rect l="l" t="t" r="r" b="b"/>
                  <a:pathLst>
                    <a:path w="53824" h="74895" extrusionOk="0">
                      <a:moveTo>
                        <a:pt x="53824" y="1"/>
                      </a:moveTo>
                      <a:cubicBezTo>
                        <a:pt x="53305" y="215"/>
                        <a:pt x="52768" y="519"/>
                        <a:pt x="52178" y="752"/>
                      </a:cubicBezTo>
                      <a:lnTo>
                        <a:pt x="52321" y="1038"/>
                      </a:lnTo>
                      <a:cubicBezTo>
                        <a:pt x="52858" y="752"/>
                        <a:pt x="53305" y="591"/>
                        <a:pt x="53824" y="376"/>
                      </a:cubicBezTo>
                      <a:lnTo>
                        <a:pt x="53824" y="1"/>
                      </a:lnTo>
                      <a:close/>
                      <a:moveTo>
                        <a:pt x="48976" y="2308"/>
                      </a:moveTo>
                      <a:cubicBezTo>
                        <a:pt x="47939" y="2827"/>
                        <a:pt x="46883" y="3435"/>
                        <a:pt x="45846" y="4097"/>
                      </a:cubicBezTo>
                      <a:lnTo>
                        <a:pt x="45989" y="4329"/>
                      </a:lnTo>
                      <a:cubicBezTo>
                        <a:pt x="47044" y="3721"/>
                        <a:pt x="48082" y="3131"/>
                        <a:pt x="49119" y="2541"/>
                      </a:cubicBezTo>
                      <a:lnTo>
                        <a:pt x="48976" y="2308"/>
                      </a:lnTo>
                      <a:close/>
                      <a:moveTo>
                        <a:pt x="42859" y="6029"/>
                      </a:moveTo>
                      <a:cubicBezTo>
                        <a:pt x="41893" y="6708"/>
                        <a:pt x="40927" y="7370"/>
                        <a:pt x="39961" y="8121"/>
                      </a:cubicBezTo>
                      <a:lnTo>
                        <a:pt x="40176" y="8354"/>
                      </a:lnTo>
                      <a:cubicBezTo>
                        <a:pt x="41070" y="7603"/>
                        <a:pt x="42036" y="6923"/>
                        <a:pt x="43020" y="6261"/>
                      </a:cubicBezTo>
                      <a:lnTo>
                        <a:pt x="42859" y="6029"/>
                      </a:lnTo>
                      <a:close/>
                      <a:moveTo>
                        <a:pt x="37206" y="10357"/>
                      </a:moveTo>
                      <a:cubicBezTo>
                        <a:pt x="36312" y="11180"/>
                        <a:pt x="35418" y="11931"/>
                        <a:pt x="34523" y="12826"/>
                      </a:cubicBezTo>
                      <a:lnTo>
                        <a:pt x="34738" y="12969"/>
                      </a:lnTo>
                      <a:cubicBezTo>
                        <a:pt x="35561" y="12146"/>
                        <a:pt x="36455" y="11395"/>
                        <a:pt x="37349" y="10590"/>
                      </a:cubicBezTo>
                      <a:lnTo>
                        <a:pt x="37206" y="10357"/>
                      </a:lnTo>
                      <a:close/>
                      <a:moveTo>
                        <a:pt x="31983" y="15276"/>
                      </a:moveTo>
                      <a:cubicBezTo>
                        <a:pt x="31089" y="16171"/>
                        <a:pt x="30266" y="17065"/>
                        <a:pt x="29515" y="17959"/>
                      </a:cubicBezTo>
                      <a:lnTo>
                        <a:pt x="29747" y="18102"/>
                      </a:lnTo>
                      <a:cubicBezTo>
                        <a:pt x="30499" y="17208"/>
                        <a:pt x="31303" y="16403"/>
                        <a:pt x="32126" y="15509"/>
                      </a:cubicBezTo>
                      <a:lnTo>
                        <a:pt x="31983" y="15276"/>
                      </a:lnTo>
                      <a:close/>
                      <a:moveTo>
                        <a:pt x="27136" y="20642"/>
                      </a:moveTo>
                      <a:cubicBezTo>
                        <a:pt x="26384" y="21537"/>
                        <a:pt x="25651" y="22503"/>
                        <a:pt x="24900" y="23469"/>
                      </a:cubicBezTo>
                      <a:lnTo>
                        <a:pt x="25132" y="23630"/>
                      </a:lnTo>
                      <a:cubicBezTo>
                        <a:pt x="25866" y="22664"/>
                        <a:pt x="26617" y="21769"/>
                        <a:pt x="27368" y="20875"/>
                      </a:cubicBezTo>
                      <a:lnTo>
                        <a:pt x="27136" y="20642"/>
                      </a:lnTo>
                      <a:close/>
                      <a:moveTo>
                        <a:pt x="22807" y="26313"/>
                      </a:moveTo>
                      <a:cubicBezTo>
                        <a:pt x="22074" y="27279"/>
                        <a:pt x="21394" y="28245"/>
                        <a:pt x="20732" y="29282"/>
                      </a:cubicBezTo>
                      <a:lnTo>
                        <a:pt x="20947" y="29443"/>
                      </a:lnTo>
                      <a:cubicBezTo>
                        <a:pt x="21626" y="28477"/>
                        <a:pt x="22288" y="27493"/>
                        <a:pt x="23040" y="26527"/>
                      </a:cubicBezTo>
                      <a:lnTo>
                        <a:pt x="22807" y="26313"/>
                      </a:lnTo>
                      <a:close/>
                      <a:moveTo>
                        <a:pt x="18782" y="32269"/>
                      </a:moveTo>
                      <a:cubicBezTo>
                        <a:pt x="18568" y="32573"/>
                        <a:pt x="18425" y="32860"/>
                        <a:pt x="18192" y="33164"/>
                      </a:cubicBezTo>
                      <a:lnTo>
                        <a:pt x="18568" y="33164"/>
                      </a:lnTo>
                      <a:cubicBezTo>
                        <a:pt x="18711" y="32949"/>
                        <a:pt x="18872" y="32645"/>
                        <a:pt x="19015" y="32412"/>
                      </a:cubicBezTo>
                      <a:lnTo>
                        <a:pt x="18782" y="32269"/>
                      </a:lnTo>
                      <a:close/>
                      <a:moveTo>
                        <a:pt x="3435" y="64538"/>
                      </a:moveTo>
                      <a:cubicBezTo>
                        <a:pt x="2988" y="65736"/>
                        <a:pt x="2612" y="66845"/>
                        <a:pt x="2237" y="67972"/>
                      </a:cubicBezTo>
                      <a:lnTo>
                        <a:pt x="2541" y="68044"/>
                      </a:lnTo>
                      <a:cubicBezTo>
                        <a:pt x="2916" y="66935"/>
                        <a:pt x="3292" y="65808"/>
                        <a:pt x="3668" y="64699"/>
                      </a:cubicBezTo>
                      <a:lnTo>
                        <a:pt x="3435" y="64538"/>
                      </a:lnTo>
                      <a:close/>
                      <a:moveTo>
                        <a:pt x="1128" y="71407"/>
                      </a:moveTo>
                      <a:cubicBezTo>
                        <a:pt x="752" y="72587"/>
                        <a:pt x="376" y="73714"/>
                        <a:pt x="1" y="74823"/>
                      </a:cubicBezTo>
                      <a:lnTo>
                        <a:pt x="305" y="74895"/>
                      </a:lnTo>
                      <a:cubicBezTo>
                        <a:pt x="680" y="73786"/>
                        <a:pt x="985" y="72659"/>
                        <a:pt x="1342" y="71478"/>
                      </a:cubicBezTo>
                      <a:lnTo>
                        <a:pt x="1128" y="7140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3"/>
                <p:cNvSpPr/>
                <p:nvPr/>
              </p:nvSpPr>
              <p:spPr>
                <a:xfrm>
                  <a:off x="5586175" y="2753525"/>
                  <a:ext cx="1418050" cy="2308825"/>
                </a:xfrm>
                <a:custGeom>
                  <a:avLst/>
                  <a:gdLst/>
                  <a:ahLst/>
                  <a:cxnLst/>
                  <a:rect l="l" t="t" r="r" b="b"/>
                  <a:pathLst>
                    <a:path w="56722" h="92353" extrusionOk="0">
                      <a:moveTo>
                        <a:pt x="144" y="0"/>
                      </a:moveTo>
                      <a:lnTo>
                        <a:pt x="1" y="233"/>
                      </a:lnTo>
                      <a:cubicBezTo>
                        <a:pt x="895" y="895"/>
                        <a:pt x="1790" y="1646"/>
                        <a:pt x="2756" y="2469"/>
                      </a:cubicBezTo>
                      <a:lnTo>
                        <a:pt x="2970" y="2165"/>
                      </a:lnTo>
                      <a:cubicBezTo>
                        <a:pt x="2004" y="1413"/>
                        <a:pt x="1038" y="680"/>
                        <a:pt x="144" y="0"/>
                      </a:cubicBezTo>
                      <a:close/>
                      <a:moveTo>
                        <a:pt x="5743" y="4472"/>
                      </a:moveTo>
                      <a:lnTo>
                        <a:pt x="5510" y="4705"/>
                      </a:lnTo>
                      <a:cubicBezTo>
                        <a:pt x="6405" y="5438"/>
                        <a:pt x="7370" y="6261"/>
                        <a:pt x="8265" y="7012"/>
                      </a:cubicBezTo>
                      <a:lnTo>
                        <a:pt x="8426" y="6779"/>
                      </a:lnTo>
                      <a:cubicBezTo>
                        <a:pt x="7531" y="6046"/>
                        <a:pt x="6637" y="5223"/>
                        <a:pt x="5743" y="4472"/>
                      </a:cubicBezTo>
                      <a:close/>
                      <a:moveTo>
                        <a:pt x="11109" y="9176"/>
                      </a:moveTo>
                      <a:lnTo>
                        <a:pt x="10948" y="9391"/>
                      </a:lnTo>
                      <a:cubicBezTo>
                        <a:pt x="11771" y="10214"/>
                        <a:pt x="12665" y="11037"/>
                        <a:pt x="13559" y="11859"/>
                      </a:cubicBezTo>
                      <a:lnTo>
                        <a:pt x="13703" y="11627"/>
                      </a:lnTo>
                      <a:cubicBezTo>
                        <a:pt x="12898" y="10804"/>
                        <a:pt x="12003" y="9981"/>
                        <a:pt x="11109" y="9176"/>
                      </a:cubicBezTo>
                      <a:close/>
                      <a:moveTo>
                        <a:pt x="16314" y="14167"/>
                      </a:moveTo>
                      <a:lnTo>
                        <a:pt x="16099" y="14382"/>
                      </a:lnTo>
                      <a:cubicBezTo>
                        <a:pt x="16922" y="15204"/>
                        <a:pt x="17727" y="16027"/>
                        <a:pt x="18550" y="16922"/>
                      </a:cubicBezTo>
                      <a:lnTo>
                        <a:pt x="18783" y="16689"/>
                      </a:lnTo>
                      <a:cubicBezTo>
                        <a:pt x="17960" y="15884"/>
                        <a:pt x="17137" y="14990"/>
                        <a:pt x="16314" y="14167"/>
                      </a:cubicBezTo>
                      <a:close/>
                      <a:moveTo>
                        <a:pt x="21233" y="19301"/>
                      </a:moveTo>
                      <a:lnTo>
                        <a:pt x="21018" y="19533"/>
                      </a:lnTo>
                      <a:cubicBezTo>
                        <a:pt x="21841" y="20428"/>
                        <a:pt x="22646" y="21322"/>
                        <a:pt x="23397" y="22216"/>
                      </a:cubicBezTo>
                      <a:lnTo>
                        <a:pt x="23630" y="21984"/>
                      </a:lnTo>
                      <a:cubicBezTo>
                        <a:pt x="22879" y="21089"/>
                        <a:pt x="22056" y="20195"/>
                        <a:pt x="21233" y="19301"/>
                      </a:cubicBezTo>
                      <a:close/>
                      <a:moveTo>
                        <a:pt x="25937" y="24738"/>
                      </a:moveTo>
                      <a:lnTo>
                        <a:pt x="25705" y="24899"/>
                      </a:lnTo>
                      <a:cubicBezTo>
                        <a:pt x="26528" y="25794"/>
                        <a:pt x="27279" y="26760"/>
                        <a:pt x="28012" y="27654"/>
                      </a:cubicBezTo>
                      <a:lnTo>
                        <a:pt x="28245" y="27511"/>
                      </a:lnTo>
                      <a:cubicBezTo>
                        <a:pt x="27494" y="26527"/>
                        <a:pt x="26760" y="25633"/>
                        <a:pt x="25937" y="24738"/>
                      </a:cubicBezTo>
                      <a:close/>
                      <a:moveTo>
                        <a:pt x="30409" y="30337"/>
                      </a:moveTo>
                      <a:lnTo>
                        <a:pt x="30177" y="30480"/>
                      </a:lnTo>
                      <a:cubicBezTo>
                        <a:pt x="30928" y="31446"/>
                        <a:pt x="31590" y="32430"/>
                        <a:pt x="32341" y="33396"/>
                      </a:cubicBezTo>
                      <a:lnTo>
                        <a:pt x="32574" y="33235"/>
                      </a:lnTo>
                      <a:cubicBezTo>
                        <a:pt x="31822" y="32269"/>
                        <a:pt x="31143" y="31303"/>
                        <a:pt x="30409" y="30337"/>
                      </a:cubicBezTo>
                      <a:close/>
                      <a:moveTo>
                        <a:pt x="34577" y="36150"/>
                      </a:moveTo>
                      <a:lnTo>
                        <a:pt x="34362" y="36294"/>
                      </a:lnTo>
                      <a:cubicBezTo>
                        <a:pt x="35024" y="37260"/>
                        <a:pt x="35704" y="38315"/>
                        <a:pt x="36366" y="39281"/>
                      </a:cubicBezTo>
                      <a:lnTo>
                        <a:pt x="36598" y="39138"/>
                      </a:lnTo>
                      <a:cubicBezTo>
                        <a:pt x="35919" y="38082"/>
                        <a:pt x="35257" y="37116"/>
                        <a:pt x="34577" y="36150"/>
                      </a:cubicBezTo>
                      <a:close/>
                      <a:moveTo>
                        <a:pt x="38530" y="42179"/>
                      </a:moveTo>
                      <a:lnTo>
                        <a:pt x="38226" y="42340"/>
                      </a:lnTo>
                      <a:cubicBezTo>
                        <a:pt x="38906" y="43305"/>
                        <a:pt x="39496" y="44343"/>
                        <a:pt x="40086" y="45398"/>
                      </a:cubicBezTo>
                      <a:lnTo>
                        <a:pt x="40319" y="45237"/>
                      </a:lnTo>
                      <a:cubicBezTo>
                        <a:pt x="39729" y="44200"/>
                        <a:pt x="39120" y="43162"/>
                        <a:pt x="38530" y="42179"/>
                      </a:cubicBezTo>
                      <a:close/>
                      <a:moveTo>
                        <a:pt x="42108" y="48368"/>
                      </a:moveTo>
                      <a:lnTo>
                        <a:pt x="41803" y="48529"/>
                      </a:lnTo>
                      <a:cubicBezTo>
                        <a:pt x="42412" y="49566"/>
                        <a:pt x="42930" y="50603"/>
                        <a:pt x="43449" y="51659"/>
                      </a:cubicBezTo>
                      <a:lnTo>
                        <a:pt x="43753" y="51498"/>
                      </a:lnTo>
                      <a:cubicBezTo>
                        <a:pt x="43217" y="50460"/>
                        <a:pt x="42626" y="49423"/>
                        <a:pt x="42108" y="48368"/>
                      </a:cubicBezTo>
                      <a:close/>
                      <a:moveTo>
                        <a:pt x="45309" y="54700"/>
                      </a:moveTo>
                      <a:lnTo>
                        <a:pt x="45095" y="54861"/>
                      </a:lnTo>
                      <a:cubicBezTo>
                        <a:pt x="45613" y="55970"/>
                        <a:pt x="46061" y="57025"/>
                        <a:pt x="46579" y="58134"/>
                      </a:cubicBezTo>
                      <a:lnTo>
                        <a:pt x="46794" y="57991"/>
                      </a:lnTo>
                      <a:cubicBezTo>
                        <a:pt x="46347" y="56864"/>
                        <a:pt x="45828" y="55827"/>
                        <a:pt x="45309" y="54700"/>
                      </a:cubicBezTo>
                      <a:close/>
                      <a:moveTo>
                        <a:pt x="48225" y="61264"/>
                      </a:moveTo>
                      <a:lnTo>
                        <a:pt x="47992" y="61407"/>
                      </a:lnTo>
                      <a:cubicBezTo>
                        <a:pt x="48440" y="62534"/>
                        <a:pt x="48815" y="63572"/>
                        <a:pt x="49262" y="64699"/>
                      </a:cubicBezTo>
                      <a:lnTo>
                        <a:pt x="49567" y="64627"/>
                      </a:lnTo>
                      <a:lnTo>
                        <a:pt x="48225" y="61264"/>
                      </a:lnTo>
                      <a:close/>
                      <a:moveTo>
                        <a:pt x="50747" y="67972"/>
                      </a:moveTo>
                      <a:lnTo>
                        <a:pt x="50532" y="68044"/>
                      </a:lnTo>
                      <a:cubicBezTo>
                        <a:pt x="50908" y="69170"/>
                        <a:pt x="51266" y="70351"/>
                        <a:pt x="51642" y="71478"/>
                      </a:cubicBezTo>
                      <a:lnTo>
                        <a:pt x="51946" y="71406"/>
                      </a:lnTo>
                      <a:cubicBezTo>
                        <a:pt x="51570" y="70208"/>
                        <a:pt x="51194" y="69099"/>
                        <a:pt x="50747" y="67972"/>
                      </a:cubicBezTo>
                      <a:close/>
                      <a:moveTo>
                        <a:pt x="52912" y="74823"/>
                      </a:moveTo>
                      <a:lnTo>
                        <a:pt x="52697" y="74912"/>
                      </a:lnTo>
                      <a:cubicBezTo>
                        <a:pt x="52983" y="76021"/>
                        <a:pt x="53287" y="77148"/>
                        <a:pt x="53591" y="78329"/>
                      </a:cubicBezTo>
                      <a:lnTo>
                        <a:pt x="53877" y="78257"/>
                      </a:lnTo>
                      <a:cubicBezTo>
                        <a:pt x="53591" y="77059"/>
                        <a:pt x="53287" y="75950"/>
                        <a:pt x="52912" y="74823"/>
                      </a:cubicBezTo>
                      <a:close/>
                      <a:moveTo>
                        <a:pt x="54700" y="81763"/>
                      </a:moveTo>
                      <a:lnTo>
                        <a:pt x="54396" y="81835"/>
                      </a:lnTo>
                      <a:cubicBezTo>
                        <a:pt x="54700" y="82962"/>
                        <a:pt x="54933" y="84142"/>
                        <a:pt x="55147" y="85269"/>
                      </a:cubicBezTo>
                      <a:lnTo>
                        <a:pt x="55451" y="85269"/>
                      </a:lnTo>
                      <a:cubicBezTo>
                        <a:pt x="55219" y="84071"/>
                        <a:pt x="55004" y="82872"/>
                        <a:pt x="54700" y="81763"/>
                      </a:cubicBezTo>
                      <a:close/>
                      <a:moveTo>
                        <a:pt x="56113" y="88775"/>
                      </a:moveTo>
                      <a:lnTo>
                        <a:pt x="55827" y="88847"/>
                      </a:lnTo>
                      <a:cubicBezTo>
                        <a:pt x="56042" y="89956"/>
                        <a:pt x="56185" y="91154"/>
                        <a:pt x="56417" y="92352"/>
                      </a:cubicBezTo>
                      <a:lnTo>
                        <a:pt x="56721" y="92263"/>
                      </a:lnTo>
                      <a:cubicBezTo>
                        <a:pt x="56489" y="91082"/>
                        <a:pt x="56346" y="89956"/>
                        <a:pt x="56113" y="8877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3"/>
                <p:cNvSpPr/>
                <p:nvPr/>
              </p:nvSpPr>
              <p:spPr>
                <a:xfrm>
                  <a:off x="644825" y="3058950"/>
                  <a:ext cx="1067450" cy="1872825"/>
                </a:xfrm>
                <a:custGeom>
                  <a:avLst/>
                  <a:gdLst/>
                  <a:ahLst/>
                  <a:cxnLst/>
                  <a:rect l="l" t="t" r="r" b="b"/>
                  <a:pathLst>
                    <a:path w="42698" h="74913" extrusionOk="0">
                      <a:moveTo>
                        <a:pt x="143" y="0"/>
                      </a:moveTo>
                      <a:lnTo>
                        <a:pt x="0" y="233"/>
                      </a:lnTo>
                      <a:cubicBezTo>
                        <a:pt x="966" y="823"/>
                        <a:pt x="2004" y="1503"/>
                        <a:pt x="3059" y="2165"/>
                      </a:cubicBezTo>
                      <a:lnTo>
                        <a:pt x="3202" y="1950"/>
                      </a:lnTo>
                      <a:cubicBezTo>
                        <a:pt x="2165" y="1270"/>
                        <a:pt x="1109" y="608"/>
                        <a:pt x="143" y="0"/>
                      </a:cubicBezTo>
                      <a:close/>
                      <a:moveTo>
                        <a:pt x="6100" y="4025"/>
                      </a:moveTo>
                      <a:lnTo>
                        <a:pt x="5957" y="4257"/>
                      </a:lnTo>
                      <a:cubicBezTo>
                        <a:pt x="6851" y="4919"/>
                        <a:pt x="7817" y="5671"/>
                        <a:pt x="8783" y="6422"/>
                      </a:cubicBezTo>
                      <a:lnTo>
                        <a:pt x="8944" y="6189"/>
                      </a:lnTo>
                      <a:cubicBezTo>
                        <a:pt x="8711" y="6046"/>
                        <a:pt x="8568" y="5814"/>
                        <a:pt x="8336" y="5671"/>
                      </a:cubicBezTo>
                      <a:lnTo>
                        <a:pt x="8264" y="5742"/>
                      </a:lnTo>
                      <a:lnTo>
                        <a:pt x="8049" y="5599"/>
                      </a:lnTo>
                      <a:cubicBezTo>
                        <a:pt x="8049" y="5527"/>
                        <a:pt x="8049" y="5527"/>
                        <a:pt x="8121" y="5527"/>
                      </a:cubicBezTo>
                      <a:cubicBezTo>
                        <a:pt x="7441" y="5009"/>
                        <a:pt x="6779" y="4472"/>
                        <a:pt x="6100" y="4025"/>
                      </a:cubicBezTo>
                      <a:close/>
                      <a:moveTo>
                        <a:pt x="11698" y="8497"/>
                      </a:moveTo>
                      <a:lnTo>
                        <a:pt x="11555" y="8729"/>
                      </a:lnTo>
                      <a:cubicBezTo>
                        <a:pt x="12360" y="9481"/>
                        <a:pt x="13255" y="10285"/>
                        <a:pt x="14149" y="11108"/>
                      </a:cubicBezTo>
                      <a:lnTo>
                        <a:pt x="14382" y="10894"/>
                      </a:lnTo>
                      <a:cubicBezTo>
                        <a:pt x="13487" y="10071"/>
                        <a:pt x="12593" y="9248"/>
                        <a:pt x="11698" y="8497"/>
                      </a:cubicBezTo>
                      <a:close/>
                      <a:moveTo>
                        <a:pt x="16922" y="13416"/>
                      </a:moveTo>
                      <a:lnTo>
                        <a:pt x="16689" y="13648"/>
                      </a:lnTo>
                      <a:cubicBezTo>
                        <a:pt x="17512" y="14471"/>
                        <a:pt x="18335" y="15365"/>
                        <a:pt x="19157" y="16260"/>
                      </a:cubicBezTo>
                      <a:lnTo>
                        <a:pt x="19372" y="16027"/>
                      </a:lnTo>
                      <a:cubicBezTo>
                        <a:pt x="18549" y="15133"/>
                        <a:pt x="17727" y="14239"/>
                        <a:pt x="16922" y="13416"/>
                      </a:cubicBezTo>
                      <a:close/>
                      <a:moveTo>
                        <a:pt x="21680" y="18782"/>
                      </a:moveTo>
                      <a:lnTo>
                        <a:pt x="21465" y="18943"/>
                      </a:lnTo>
                      <a:cubicBezTo>
                        <a:pt x="22198" y="19837"/>
                        <a:pt x="22950" y="20803"/>
                        <a:pt x="23629" y="21769"/>
                      </a:cubicBezTo>
                      <a:lnTo>
                        <a:pt x="23844" y="21626"/>
                      </a:lnTo>
                      <a:cubicBezTo>
                        <a:pt x="23182" y="20660"/>
                        <a:pt x="22431" y="19676"/>
                        <a:pt x="21680" y="18782"/>
                      </a:cubicBezTo>
                      <a:close/>
                      <a:moveTo>
                        <a:pt x="26008" y="24524"/>
                      </a:moveTo>
                      <a:lnTo>
                        <a:pt x="25704" y="24685"/>
                      </a:lnTo>
                      <a:cubicBezTo>
                        <a:pt x="26384" y="25651"/>
                        <a:pt x="27046" y="26617"/>
                        <a:pt x="27726" y="27654"/>
                      </a:cubicBezTo>
                      <a:lnTo>
                        <a:pt x="27940" y="27511"/>
                      </a:lnTo>
                      <a:cubicBezTo>
                        <a:pt x="27278" y="26473"/>
                        <a:pt x="26599" y="25490"/>
                        <a:pt x="26008" y="24524"/>
                      </a:cubicBezTo>
                      <a:close/>
                      <a:moveTo>
                        <a:pt x="29800" y="30570"/>
                      </a:moveTo>
                      <a:lnTo>
                        <a:pt x="29514" y="30713"/>
                      </a:lnTo>
                      <a:cubicBezTo>
                        <a:pt x="30105" y="31750"/>
                        <a:pt x="30695" y="32806"/>
                        <a:pt x="31231" y="33843"/>
                      </a:cubicBezTo>
                      <a:lnTo>
                        <a:pt x="31518" y="33700"/>
                      </a:lnTo>
                      <a:cubicBezTo>
                        <a:pt x="30927" y="32645"/>
                        <a:pt x="30409" y="31607"/>
                        <a:pt x="29800" y="30570"/>
                      </a:cubicBezTo>
                      <a:close/>
                      <a:moveTo>
                        <a:pt x="33092" y="36902"/>
                      </a:moveTo>
                      <a:lnTo>
                        <a:pt x="32859" y="37045"/>
                      </a:lnTo>
                      <a:cubicBezTo>
                        <a:pt x="33306" y="38100"/>
                        <a:pt x="33825" y="39209"/>
                        <a:pt x="34272" y="40247"/>
                      </a:cubicBezTo>
                      <a:lnTo>
                        <a:pt x="34576" y="40175"/>
                      </a:lnTo>
                      <a:cubicBezTo>
                        <a:pt x="34129" y="39066"/>
                        <a:pt x="33610" y="37939"/>
                        <a:pt x="33092" y="36902"/>
                      </a:cubicBezTo>
                      <a:close/>
                      <a:moveTo>
                        <a:pt x="35918" y="43466"/>
                      </a:moveTo>
                      <a:lnTo>
                        <a:pt x="35614" y="43610"/>
                      </a:lnTo>
                      <a:cubicBezTo>
                        <a:pt x="36061" y="44719"/>
                        <a:pt x="36437" y="45845"/>
                        <a:pt x="36884" y="46954"/>
                      </a:cubicBezTo>
                      <a:lnTo>
                        <a:pt x="37116" y="46883"/>
                      </a:lnTo>
                      <a:cubicBezTo>
                        <a:pt x="36741" y="45702"/>
                        <a:pt x="36365" y="44575"/>
                        <a:pt x="35918" y="43466"/>
                      </a:cubicBezTo>
                      <a:close/>
                      <a:moveTo>
                        <a:pt x="38225" y="50246"/>
                      </a:moveTo>
                      <a:lnTo>
                        <a:pt x="37939" y="50317"/>
                      </a:lnTo>
                      <a:cubicBezTo>
                        <a:pt x="38297" y="51516"/>
                        <a:pt x="38601" y="52625"/>
                        <a:pt x="38905" y="53823"/>
                      </a:cubicBezTo>
                      <a:lnTo>
                        <a:pt x="39191" y="53662"/>
                      </a:lnTo>
                      <a:cubicBezTo>
                        <a:pt x="38905" y="52553"/>
                        <a:pt x="38601" y="51355"/>
                        <a:pt x="38225" y="50246"/>
                      </a:cubicBezTo>
                      <a:close/>
                      <a:moveTo>
                        <a:pt x="40086" y="57168"/>
                      </a:moveTo>
                      <a:lnTo>
                        <a:pt x="39799" y="57240"/>
                      </a:lnTo>
                      <a:cubicBezTo>
                        <a:pt x="40014" y="58367"/>
                        <a:pt x="40318" y="59565"/>
                        <a:pt x="40533" y="60746"/>
                      </a:cubicBezTo>
                      <a:lnTo>
                        <a:pt x="40837" y="60674"/>
                      </a:lnTo>
                      <a:cubicBezTo>
                        <a:pt x="40622" y="59476"/>
                        <a:pt x="40318" y="58295"/>
                        <a:pt x="40086" y="57168"/>
                      </a:cubicBezTo>
                      <a:close/>
                      <a:moveTo>
                        <a:pt x="41427" y="64180"/>
                      </a:moveTo>
                      <a:lnTo>
                        <a:pt x="41141" y="64252"/>
                      </a:lnTo>
                      <a:cubicBezTo>
                        <a:pt x="41356" y="65450"/>
                        <a:pt x="41517" y="66559"/>
                        <a:pt x="41660" y="67757"/>
                      </a:cubicBezTo>
                      <a:lnTo>
                        <a:pt x="41964" y="67757"/>
                      </a:lnTo>
                      <a:cubicBezTo>
                        <a:pt x="41803" y="66559"/>
                        <a:pt x="41660" y="65378"/>
                        <a:pt x="41427" y="64180"/>
                      </a:cubicBezTo>
                      <a:close/>
                      <a:moveTo>
                        <a:pt x="42411" y="71263"/>
                      </a:moveTo>
                      <a:lnTo>
                        <a:pt x="42107" y="71335"/>
                      </a:lnTo>
                      <a:cubicBezTo>
                        <a:pt x="42250" y="72533"/>
                        <a:pt x="42322" y="73642"/>
                        <a:pt x="42411" y="74912"/>
                      </a:cubicBezTo>
                      <a:lnTo>
                        <a:pt x="42697" y="74841"/>
                      </a:lnTo>
                      <a:cubicBezTo>
                        <a:pt x="42626" y="73642"/>
                        <a:pt x="42554" y="72444"/>
                        <a:pt x="42411" y="71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3"/>
                <p:cNvSpPr/>
                <p:nvPr/>
              </p:nvSpPr>
              <p:spPr>
                <a:xfrm>
                  <a:off x="707875" y="2884100"/>
                  <a:ext cx="1502100" cy="970850"/>
                </a:xfrm>
                <a:custGeom>
                  <a:avLst/>
                  <a:gdLst/>
                  <a:ahLst/>
                  <a:cxnLst/>
                  <a:rect l="l" t="t" r="r" b="b"/>
                  <a:pathLst>
                    <a:path w="60084" h="38834" extrusionOk="0">
                      <a:moveTo>
                        <a:pt x="60012" y="0"/>
                      </a:moveTo>
                      <a:lnTo>
                        <a:pt x="60084" y="143"/>
                      </a:lnTo>
                      <a:lnTo>
                        <a:pt x="60084" y="0"/>
                      </a:lnTo>
                      <a:close/>
                      <a:moveTo>
                        <a:pt x="56792" y="1556"/>
                      </a:moveTo>
                      <a:cubicBezTo>
                        <a:pt x="55683" y="2075"/>
                        <a:pt x="54646" y="2612"/>
                        <a:pt x="53591" y="3131"/>
                      </a:cubicBezTo>
                      <a:lnTo>
                        <a:pt x="53752" y="3417"/>
                      </a:lnTo>
                      <a:cubicBezTo>
                        <a:pt x="54789" y="2898"/>
                        <a:pt x="55827" y="2308"/>
                        <a:pt x="56953" y="1789"/>
                      </a:cubicBezTo>
                      <a:lnTo>
                        <a:pt x="56792" y="1556"/>
                      </a:lnTo>
                      <a:close/>
                      <a:moveTo>
                        <a:pt x="50389" y="4758"/>
                      </a:moveTo>
                      <a:cubicBezTo>
                        <a:pt x="49351" y="5295"/>
                        <a:pt x="48296" y="5885"/>
                        <a:pt x="47259" y="6404"/>
                      </a:cubicBezTo>
                      <a:lnTo>
                        <a:pt x="47330" y="6708"/>
                      </a:lnTo>
                      <a:cubicBezTo>
                        <a:pt x="48385" y="6100"/>
                        <a:pt x="49494" y="5581"/>
                        <a:pt x="50532" y="4991"/>
                      </a:cubicBezTo>
                      <a:lnTo>
                        <a:pt x="50389" y="4758"/>
                      </a:lnTo>
                      <a:close/>
                      <a:moveTo>
                        <a:pt x="44057" y="8121"/>
                      </a:moveTo>
                      <a:cubicBezTo>
                        <a:pt x="43019" y="8711"/>
                        <a:pt x="41964" y="9320"/>
                        <a:pt x="40926" y="9838"/>
                      </a:cubicBezTo>
                      <a:lnTo>
                        <a:pt x="41070" y="10125"/>
                      </a:lnTo>
                      <a:cubicBezTo>
                        <a:pt x="42125" y="9534"/>
                        <a:pt x="43162" y="8944"/>
                        <a:pt x="44200" y="8425"/>
                      </a:cubicBezTo>
                      <a:lnTo>
                        <a:pt x="44057" y="8121"/>
                      </a:lnTo>
                      <a:close/>
                      <a:moveTo>
                        <a:pt x="37868" y="11627"/>
                      </a:moveTo>
                      <a:cubicBezTo>
                        <a:pt x="36830" y="12289"/>
                        <a:pt x="35775" y="12897"/>
                        <a:pt x="34737" y="13487"/>
                      </a:cubicBezTo>
                      <a:lnTo>
                        <a:pt x="34881" y="13702"/>
                      </a:lnTo>
                      <a:cubicBezTo>
                        <a:pt x="35936" y="13112"/>
                        <a:pt x="36973" y="12521"/>
                        <a:pt x="38011" y="11913"/>
                      </a:cubicBezTo>
                      <a:lnTo>
                        <a:pt x="37868" y="11627"/>
                      </a:lnTo>
                      <a:close/>
                      <a:moveTo>
                        <a:pt x="31679" y="15348"/>
                      </a:moveTo>
                      <a:cubicBezTo>
                        <a:pt x="30713" y="15938"/>
                        <a:pt x="29675" y="16618"/>
                        <a:pt x="28709" y="17208"/>
                      </a:cubicBezTo>
                      <a:lnTo>
                        <a:pt x="28853" y="17512"/>
                      </a:lnTo>
                      <a:cubicBezTo>
                        <a:pt x="29818" y="16832"/>
                        <a:pt x="30856" y="16242"/>
                        <a:pt x="31840" y="15580"/>
                      </a:cubicBezTo>
                      <a:lnTo>
                        <a:pt x="31679" y="15348"/>
                      </a:lnTo>
                      <a:close/>
                      <a:moveTo>
                        <a:pt x="25651" y="19158"/>
                      </a:moveTo>
                      <a:cubicBezTo>
                        <a:pt x="24685" y="19819"/>
                        <a:pt x="23629" y="20499"/>
                        <a:pt x="22664" y="21161"/>
                      </a:cubicBezTo>
                      <a:lnTo>
                        <a:pt x="22896" y="21394"/>
                      </a:lnTo>
                      <a:cubicBezTo>
                        <a:pt x="23862" y="20785"/>
                        <a:pt x="24828" y="20124"/>
                        <a:pt x="25865" y="19444"/>
                      </a:cubicBezTo>
                      <a:lnTo>
                        <a:pt x="25651" y="19158"/>
                      </a:lnTo>
                      <a:close/>
                      <a:moveTo>
                        <a:pt x="19766" y="23182"/>
                      </a:moveTo>
                      <a:cubicBezTo>
                        <a:pt x="18710" y="23916"/>
                        <a:pt x="17745" y="24595"/>
                        <a:pt x="16850" y="25257"/>
                      </a:cubicBezTo>
                      <a:lnTo>
                        <a:pt x="16993" y="25490"/>
                      </a:lnTo>
                      <a:cubicBezTo>
                        <a:pt x="17977" y="24810"/>
                        <a:pt x="18943" y="24148"/>
                        <a:pt x="19909" y="23468"/>
                      </a:cubicBezTo>
                      <a:lnTo>
                        <a:pt x="19766" y="23182"/>
                      </a:lnTo>
                      <a:close/>
                      <a:moveTo>
                        <a:pt x="13952" y="27350"/>
                      </a:moveTo>
                      <a:cubicBezTo>
                        <a:pt x="12969" y="28101"/>
                        <a:pt x="12003" y="28835"/>
                        <a:pt x="11037" y="29514"/>
                      </a:cubicBezTo>
                      <a:lnTo>
                        <a:pt x="11269" y="29801"/>
                      </a:lnTo>
                      <a:cubicBezTo>
                        <a:pt x="12164" y="29067"/>
                        <a:pt x="13130" y="28316"/>
                        <a:pt x="14095" y="27654"/>
                      </a:cubicBezTo>
                      <a:lnTo>
                        <a:pt x="13952" y="27350"/>
                      </a:lnTo>
                      <a:close/>
                      <a:moveTo>
                        <a:pt x="8282" y="31750"/>
                      </a:moveTo>
                      <a:cubicBezTo>
                        <a:pt x="7316" y="32484"/>
                        <a:pt x="6350" y="33235"/>
                        <a:pt x="5456" y="33986"/>
                      </a:cubicBezTo>
                      <a:lnTo>
                        <a:pt x="5671" y="34201"/>
                      </a:lnTo>
                      <a:cubicBezTo>
                        <a:pt x="6565" y="33467"/>
                        <a:pt x="7459" y="32716"/>
                        <a:pt x="8425" y="31965"/>
                      </a:cubicBezTo>
                      <a:lnTo>
                        <a:pt x="8282" y="31750"/>
                      </a:lnTo>
                      <a:close/>
                      <a:moveTo>
                        <a:pt x="2683" y="36294"/>
                      </a:moveTo>
                      <a:cubicBezTo>
                        <a:pt x="1789" y="37117"/>
                        <a:pt x="823" y="37850"/>
                        <a:pt x="0" y="38601"/>
                      </a:cubicBezTo>
                      <a:lnTo>
                        <a:pt x="161" y="38834"/>
                      </a:lnTo>
                      <a:cubicBezTo>
                        <a:pt x="1056" y="38082"/>
                        <a:pt x="1950" y="37331"/>
                        <a:pt x="2916" y="36508"/>
                      </a:cubicBezTo>
                      <a:lnTo>
                        <a:pt x="2683" y="3629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p:nvPr/>
              </p:nvSpPr>
              <p:spPr>
                <a:xfrm>
                  <a:off x="944875" y="594075"/>
                  <a:ext cx="1227550" cy="2271275"/>
                </a:xfrm>
                <a:custGeom>
                  <a:avLst/>
                  <a:gdLst/>
                  <a:ahLst/>
                  <a:cxnLst/>
                  <a:rect l="l" t="t" r="r" b="b"/>
                  <a:pathLst>
                    <a:path w="49102" h="90851" extrusionOk="0">
                      <a:moveTo>
                        <a:pt x="287" y="0"/>
                      </a:moveTo>
                      <a:cubicBezTo>
                        <a:pt x="215" y="1109"/>
                        <a:pt x="144" y="2308"/>
                        <a:pt x="144" y="3578"/>
                      </a:cubicBezTo>
                      <a:lnTo>
                        <a:pt x="448" y="3578"/>
                      </a:lnTo>
                      <a:cubicBezTo>
                        <a:pt x="448" y="2308"/>
                        <a:pt x="519" y="1109"/>
                        <a:pt x="591" y="0"/>
                      </a:cubicBezTo>
                      <a:close/>
                      <a:moveTo>
                        <a:pt x="1" y="7155"/>
                      </a:moveTo>
                      <a:lnTo>
                        <a:pt x="1" y="9087"/>
                      </a:lnTo>
                      <a:lnTo>
                        <a:pt x="1" y="10733"/>
                      </a:lnTo>
                      <a:lnTo>
                        <a:pt x="287" y="10733"/>
                      </a:lnTo>
                      <a:lnTo>
                        <a:pt x="287" y="9087"/>
                      </a:lnTo>
                      <a:lnTo>
                        <a:pt x="287" y="7155"/>
                      </a:lnTo>
                      <a:close/>
                      <a:moveTo>
                        <a:pt x="144" y="14310"/>
                      </a:moveTo>
                      <a:cubicBezTo>
                        <a:pt x="144" y="15509"/>
                        <a:pt x="215" y="16689"/>
                        <a:pt x="287" y="17888"/>
                      </a:cubicBezTo>
                      <a:lnTo>
                        <a:pt x="591" y="17888"/>
                      </a:lnTo>
                      <a:cubicBezTo>
                        <a:pt x="519" y="16689"/>
                        <a:pt x="448" y="15509"/>
                        <a:pt x="448" y="14310"/>
                      </a:cubicBezTo>
                      <a:close/>
                      <a:moveTo>
                        <a:pt x="591" y="21465"/>
                      </a:moveTo>
                      <a:cubicBezTo>
                        <a:pt x="662" y="22664"/>
                        <a:pt x="806" y="23844"/>
                        <a:pt x="966" y="25043"/>
                      </a:cubicBezTo>
                      <a:lnTo>
                        <a:pt x="1253" y="24971"/>
                      </a:lnTo>
                      <a:cubicBezTo>
                        <a:pt x="1110" y="23773"/>
                        <a:pt x="966" y="22574"/>
                        <a:pt x="895" y="21465"/>
                      </a:cubicBezTo>
                      <a:close/>
                      <a:moveTo>
                        <a:pt x="1485" y="28548"/>
                      </a:moveTo>
                      <a:cubicBezTo>
                        <a:pt x="1628" y="29729"/>
                        <a:pt x="1861" y="30927"/>
                        <a:pt x="2076" y="32126"/>
                      </a:cubicBezTo>
                      <a:lnTo>
                        <a:pt x="2380" y="32054"/>
                      </a:lnTo>
                      <a:cubicBezTo>
                        <a:pt x="2147" y="30856"/>
                        <a:pt x="1932" y="29657"/>
                        <a:pt x="1789" y="28548"/>
                      </a:cubicBezTo>
                      <a:close/>
                      <a:moveTo>
                        <a:pt x="3131" y="35542"/>
                      </a:moveTo>
                      <a:lnTo>
                        <a:pt x="2827" y="35632"/>
                      </a:lnTo>
                      <a:cubicBezTo>
                        <a:pt x="3041" y="36741"/>
                        <a:pt x="3345" y="37939"/>
                        <a:pt x="3650" y="39120"/>
                      </a:cubicBezTo>
                      <a:lnTo>
                        <a:pt x="3936" y="39048"/>
                      </a:lnTo>
                      <a:cubicBezTo>
                        <a:pt x="3650" y="37868"/>
                        <a:pt x="3345" y="36669"/>
                        <a:pt x="3131" y="35542"/>
                      </a:cubicBezTo>
                      <a:close/>
                      <a:moveTo>
                        <a:pt x="4920" y="42483"/>
                      </a:moveTo>
                      <a:lnTo>
                        <a:pt x="4615" y="42554"/>
                      </a:lnTo>
                      <a:cubicBezTo>
                        <a:pt x="4991" y="43681"/>
                        <a:pt x="5367" y="44790"/>
                        <a:pt x="5725" y="45989"/>
                      </a:cubicBezTo>
                      <a:lnTo>
                        <a:pt x="6029" y="45828"/>
                      </a:lnTo>
                      <a:cubicBezTo>
                        <a:pt x="5653" y="44719"/>
                        <a:pt x="5277" y="43592"/>
                        <a:pt x="4920" y="42483"/>
                      </a:cubicBezTo>
                      <a:close/>
                      <a:moveTo>
                        <a:pt x="7299" y="49190"/>
                      </a:moveTo>
                      <a:lnTo>
                        <a:pt x="6995" y="49334"/>
                      </a:lnTo>
                      <a:cubicBezTo>
                        <a:pt x="7442" y="50389"/>
                        <a:pt x="7889" y="51498"/>
                        <a:pt x="8336" y="52625"/>
                      </a:cubicBezTo>
                      <a:lnTo>
                        <a:pt x="8640" y="52464"/>
                      </a:lnTo>
                      <a:cubicBezTo>
                        <a:pt x="8193" y="51426"/>
                        <a:pt x="7674" y="50299"/>
                        <a:pt x="7299" y="49190"/>
                      </a:cubicBezTo>
                      <a:close/>
                      <a:moveTo>
                        <a:pt x="10196" y="55755"/>
                      </a:moveTo>
                      <a:lnTo>
                        <a:pt x="9910" y="55827"/>
                      </a:lnTo>
                      <a:cubicBezTo>
                        <a:pt x="10429" y="56936"/>
                        <a:pt x="11019" y="57991"/>
                        <a:pt x="11627" y="59028"/>
                      </a:cubicBezTo>
                      <a:lnTo>
                        <a:pt x="11842" y="58885"/>
                      </a:lnTo>
                      <a:cubicBezTo>
                        <a:pt x="11252" y="57830"/>
                        <a:pt x="10733" y="56793"/>
                        <a:pt x="10196" y="55755"/>
                      </a:cubicBezTo>
                      <a:close/>
                      <a:moveTo>
                        <a:pt x="13631" y="61926"/>
                      </a:moveTo>
                      <a:lnTo>
                        <a:pt x="13416" y="62087"/>
                      </a:lnTo>
                      <a:cubicBezTo>
                        <a:pt x="14006" y="63125"/>
                        <a:pt x="14668" y="64091"/>
                        <a:pt x="15419" y="65057"/>
                      </a:cubicBezTo>
                      <a:lnTo>
                        <a:pt x="15652" y="64913"/>
                      </a:lnTo>
                      <a:cubicBezTo>
                        <a:pt x="14972" y="63947"/>
                        <a:pt x="14310" y="62982"/>
                        <a:pt x="13631" y="61926"/>
                      </a:cubicBezTo>
                      <a:close/>
                      <a:moveTo>
                        <a:pt x="17727" y="67829"/>
                      </a:moveTo>
                      <a:lnTo>
                        <a:pt x="17512" y="67972"/>
                      </a:lnTo>
                      <a:cubicBezTo>
                        <a:pt x="18246" y="68938"/>
                        <a:pt x="18997" y="69832"/>
                        <a:pt x="19820" y="70727"/>
                      </a:cubicBezTo>
                      <a:lnTo>
                        <a:pt x="20034" y="70584"/>
                      </a:lnTo>
                      <a:cubicBezTo>
                        <a:pt x="19229" y="69618"/>
                        <a:pt x="18478" y="68723"/>
                        <a:pt x="17727" y="67829"/>
                      </a:cubicBezTo>
                      <a:close/>
                      <a:moveTo>
                        <a:pt x="22431" y="73195"/>
                      </a:moveTo>
                      <a:lnTo>
                        <a:pt x="22199" y="73410"/>
                      </a:lnTo>
                      <a:cubicBezTo>
                        <a:pt x="23022" y="74233"/>
                        <a:pt x="23844" y="75056"/>
                        <a:pt x="24739" y="75950"/>
                      </a:cubicBezTo>
                      <a:lnTo>
                        <a:pt x="24953" y="75717"/>
                      </a:lnTo>
                      <a:cubicBezTo>
                        <a:pt x="24059" y="74895"/>
                        <a:pt x="23254" y="74000"/>
                        <a:pt x="22431" y="73195"/>
                      </a:cubicBezTo>
                      <a:close/>
                      <a:moveTo>
                        <a:pt x="27636" y="78025"/>
                      </a:moveTo>
                      <a:lnTo>
                        <a:pt x="27422" y="78257"/>
                      </a:lnTo>
                      <a:cubicBezTo>
                        <a:pt x="28316" y="79080"/>
                        <a:pt x="29282" y="79814"/>
                        <a:pt x="30248" y="80493"/>
                      </a:cubicBezTo>
                      <a:lnTo>
                        <a:pt x="30409" y="80261"/>
                      </a:lnTo>
                      <a:cubicBezTo>
                        <a:pt x="29425" y="79599"/>
                        <a:pt x="28531" y="78848"/>
                        <a:pt x="27636" y="78025"/>
                      </a:cubicBezTo>
                      <a:close/>
                      <a:moveTo>
                        <a:pt x="33307" y="82354"/>
                      </a:moveTo>
                      <a:lnTo>
                        <a:pt x="33164" y="82586"/>
                      </a:lnTo>
                      <a:cubicBezTo>
                        <a:pt x="34130" y="83248"/>
                        <a:pt x="35095" y="83928"/>
                        <a:pt x="36133" y="84589"/>
                      </a:cubicBezTo>
                      <a:lnTo>
                        <a:pt x="36294" y="84285"/>
                      </a:lnTo>
                      <a:cubicBezTo>
                        <a:pt x="35239" y="83695"/>
                        <a:pt x="34273" y="83033"/>
                        <a:pt x="33307" y="82354"/>
                      </a:cubicBezTo>
                      <a:close/>
                      <a:moveTo>
                        <a:pt x="39353" y="86074"/>
                      </a:moveTo>
                      <a:lnTo>
                        <a:pt x="39192" y="86378"/>
                      </a:lnTo>
                      <a:cubicBezTo>
                        <a:pt x="40247" y="86897"/>
                        <a:pt x="41356" y="87505"/>
                        <a:pt x="42393" y="88024"/>
                      </a:cubicBezTo>
                      <a:lnTo>
                        <a:pt x="42554" y="87720"/>
                      </a:lnTo>
                      <a:cubicBezTo>
                        <a:pt x="41428" y="87201"/>
                        <a:pt x="40390" y="86682"/>
                        <a:pt x="39353" y="86074"/>
                      </a:cubicBezTo>
                      <a:close/>
                      <a:moveTo>
                        <a:pt x="45756" y="89204"/>
                      </a:moveTo>
                      <a:lnTo>
                        <a:pt x="45685" y="89508"/>
                      </a:lnTo>
                      <a:cubicBezTo>
                        <a:pt x="46722" y="89956"/>
                        <a:pt x="47849" y="90403"/>
                        <a:pt x="48958" y="90850"/>
                      </a:cubicBezTo>
                      <a:lnTo>
                        <a:pt x="49101" y="90546"/>
                      </a:lnTo>
                      <a:cubicBezTo>
                        <a:pt x="47921" y="90188"/>
                        <a:pt x="46865" y="89741"/>
                        <a:pt x="45756" y="892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3"/>
                <p:cNvSpPr/>
                <p:nvPr/>
              </p:nvSpPr>
              <p:spPr>
                <a:xfrm>
                  <a:off x="640800" y="1737975"/>
                  <a:ext cx="471800" cy="1587525"/>
                </a:xfrm>
                <a:custGeom>
                  <a:avLst/>
                  <a:gdLst/>
                  <a:ahLst/>
                  <a:cxnLst/>
                  <a:rect l="l" t="t" r="r" b="b"/>
                  <a:pathLst>
                    <a:path w="18872" h="63501" extrusionOk="0">
                      <a:moveTo>
                        <a:pt x="0" y="0"/>
                      </a:moveTo>
                      <a:lnTo>
                        <a:pt x="0" y="447"/>
                      </a:lnTo>
                      <a:cubicBezTo>
                        <a:pt x="447" y="823"/>
                        <a:pt x="1127" y="1413"/>
                        <a:pt x="1878" y="2093"/>
                      </a:cubicBezTo>
                      <a:lnTo>
                        <a:pt x="2021" y="1860"/>
                      </a:lnTo>
                      <a:cubicBezTo>
                        <a:pt x="1270" y="1199"/>
                        <a:pt x="680" y="608"/>
                        <a:pt x="161" y="233"/>
                      </a:cubicBezTo>
                      <a:cubicBezTo>
                        <a:pt x="90" y="161"/>
                        <a:pt x="90" y="72"/>
                        <a:pt x="0" y="0"/>
                      </a:cubicBezTo>
                      <a:close/>
                      <a:moveTo>
                        <a:pt x="4633" y="4472"/>
                      </a:moveTo>
                      <a:lnTo>
                        <a:pt x="4400" y="4633"/>
                      </a:lnTo>
                      <a:cubicBezTo>
                        <a:pt x="5152" y="5438"/>
                        <a:pt x="5975" y="6332"/>
                        <a:pt x="6797" y="7316"/>
                      </a:cubicBezTo>
                      <a:lnTo>
                        <a:pt x="7012" y="7083"/>
                      </a:lnTo>
                      <a:cubicBezTo>
                        <a:pt x="6189" y="6118"/>
                        <a:pt x="5366" y="5223"/>
                        <a:pt x="4633" y="4472"/>
                      </a:cubicBezTo>
                      <a:close/>
                      <a:moveTo>
                        <a:pt x="9248" y="9910"/>
                      </a:moveTo>
                      <a:lnTo>
                        <a:pt x="9033" y="10071"/>
                      </a:lnTo>
                      <a:cubicBezTo>
                        <a:pt x="9695" y="11037"/>
                        <a:pt x="10375" y="12002"/>
                        <a:pt x="11108" y="12968"/>
                      </a:cubicBezTo>
                      <a:lnTo>
                        <a:pt x="11341" y="12825"/>
                      </a:lnTo>
                      <a:cubicBezTo>
                        <a:pt x="10661" y="11788"/>
                        <a:pt x="9928" y="10804"/>
                        <a:pt x="9248" y="9910"/>
                      </a:cubicBezTo>
                      <a:close/>
                      <a:moveTo>
                        <a:pt x="13273" y="15884"/>
                      </a:moveTo>
                      <a:lnTo>
                        <a:pt x="12969" y="16027"/>
                      </a:lnTo>
                      <a:cubicBezTo>
                        <a:pt x="13577" y="16993"/>
                        <a:pt x="14167" y="18120"/>
                        <a:pt x="14686" y="19157"/>
                      </a:cubicBezTo>
                      <a:lnTo>
                        <a:pt x="14918" y="19014"/>
                      </a:lnTo>
                      <a:cubicBezTo>
                        <a:pt x="14399" y="17959"/>
                        <a:pt x="13863" y="16921"/>
                        <a:pt x="13273" y="15884"/>
                      </a:cubicBezTo>
                      <a:close/>
                      <a:moveTo>
                        <a:pt x="16403" y="22288"/>
                      </a:moveTo>
                      <a:lnTo>
                        <a:pt x="16099" y="22431"/>
                      </a:lnTo>
                      <a:cubicBezTo>
                        <a:pt x="16546" y="23558"/>
                        <a:pt x="16922" y="24667"/>
                        <a:pt x="17226" y="25794"/>
                      </a:cubicBezTo>
                      <a:lnTo>
                        <a:pt x="17530" y="25722"/>
                      </a:lnTo>
                      <a:cubicBezTo>
                        <a:pt x="17226" y="24524"/>
                        <a:pt x="16850" y="23415"/>
                        <a:pt x="16403" y="22288"/>
                      </a:cubicBezTo>
                      <a:close/>
                      <a:moveTo>
                        <a:pt x="18335" y="29228"/>
                      </a:moveTo>
                      <a:lnTo>
                        <a:pt x="18048" y="29300"/>
                      </a:lnTo>
                      <a:cubicBezTo>
                        <a:pt x="18263" y="30409"/>
                        <a:pt x="18424" y="31607"/>
                        <a:pt x="18496" y="32805"/>
                      </a:cubicBezTo>
                      <a:lnTo>
                        <a:pt x="18782" y="32805"/>
                      </a:lnTo>
                      <a:cubicBezTo>
                        <a:pt x="18710" y="31535"/>
                        <a:pt x="18567" y="30409"/>
                        <a:pt x="18335" y="29228"/>
                      </a:cubicBezTo>
                      <a:close/>
                      <a:moveTo>
                        <a:pt x="18567" y="36383"/>
                      </a:moveTo>
                      <a:cubicBezTo>
                        <a:pt x="18496" y="37492"/>
                        <a:pt x="18424" y="38690"/>
                        <a:pt x="18192" y="39871"/>
                      </a:cubicBezTo>
                      <a:lnTo>
                        <a:pt x="18496" y="39960"/>
                      </a:lnTo>
                      <a:cubicBezTo>
                        <a:pt x="18710" y="38762"/>
                        <a:pt x="18782" y="37563"/>
                        <a:pt x="18871" y="36383"/>
                      </a:cubicBezTo>
                      <a:close/>
                      <a:moveTo>
                        <a:pt x="17369" y="43305"/>
                      </a:moveTo>
                      <a:cubicBezTo>
                        <a:pt x="16993" y="44432"/>
                        <a:pt x="16635" y="45541"/>
                        <a:pt x="16188" y="46668"/>
                      </a:cubicBezTo>
                      <a:lnTo>
                        <a:pt x="16403" y="46811"/>
                      </a:lnTo>
                      <a:cubicBezTo>
                        <a:pt x="16922" y="45684"/>
                        <a:pt x="17297" y="44575"/>
                        <a:pt x="17673" y="43448"/>
                      </a:cubicBezTo>
                      <a:lnTo>
                        <a:pt x="17369" y="43305"/>
                      </a:lnTo>
                      <a:close/>
                      <a:moveTo>
                        <a:pt x="14614" y="49870"/>
                      </a:moveTo>
                      <a:cubicBezTo>
                        <a:pt x="14024" y="50907"/>
                        <a:pt x="13416" y="51873"/>
                        <a:pt x="12682" y="52929"/>
                      </a:cubicBezTo>
                      <a:lnTo>
                        <a:pt x="12969" y="53072"/>
                      </a:lnTo>
                      <a:cubicBezTo>
                        <a:pt x="13648" y="52034"/>
                        <a:pt x="14239" y="51051"/>
                        <a:pt x="14847" y="50013"/>
                      </a:cubicBezTo>
                      <a:lnTo>
                        <a:pt x="14614" y="49870"/>
                      </a:lnTo>
                      <a:close/>
                      <a:moveTo>
                        <a:pt x="10518" y="55755"/>
                      </a:moveTo>
                      <a:cubicBezTo>
                        <a:pt x="9838" y="56578"/>
                        <a:pt x="9105" y="57472"/>
                        <a:pt x="8282" y="58366"/>
                      </a:cubicBezTo>
                      <a:cubicBezTo>
                        <a:pt x="8210" y="58366"/>
                        <a:pt x="8210" y="58366"/>
                        <a:pt x="8210" y="58438"/>
                      </a:cubicBezTo>
                      <a:lnTo>
                        <a:pt x="8425" y="58581"/>
                      </a:lnTo>
                      <a:lnTo>
                        <a:pt x="8497" y="58510"/>
                      </a:lnTo>
                      <a:cubicBezTo>
                        <a:pt x="9319" y="57687"/>
                        <a:pt x="10071" y="56792"/>
                        <a:pt x="10822" y="55898"/>
                      </a:cubicBezTo>
                      <a:lnTo>
                        <a:pt x="10518" y="55755"/>
                      </a:lnTo>
                      <a:close/>
                      <a:moveTo>
                        <a:pt x="5670" y="60889"/>
                      </a:moveTo>
                      <a:cubicBezTo>
                        <a:pt x="4776" y="61711"/>
                        <a:pt x="3882" y="62463"/>
                        <a:pt x="2987" y="63285"/>
                      </a:cubicBezTo>
                      <a:lnTo>
                        <a:pt x="3130" y="63500"/>
                      </a:lnTo>
                      <a:cubicBezTo>
                        <a:pt x="4114" y="62677"/>
                        <a:pt x="5009" y="61944"/>
                        <a:pt x="5814" y="61121"/>
                      </a:cubicBezTo>
                      <a:lnTo>
                        <a:pt x="5670" y="6088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3"/>
                <p:cNvSpPr/>
                <p:nvPr/>
              </p:nvSpPr>
              <p:spPr>
                <a:xfrm>
                  <a:off x="6424650" y="1471450"/>
                  <a:ext cx="614900" cy="1989975"/>
                </a:xfrm>
                <a:custGeom>
                  <a:avLst/>
                  <a:gdLst/>
                  <a:ahLst/>
                  <a:cxnLst/>
                  <a:rect l="l" t="t" r="r" b="b"/>
                  <a:pathLst>
                    <a:path w="24596" h="79599" extrusionOk="0">
                      <a:moveTo>
                        <a:pt x="24524" y="0"/>
                      </a:moveTo>
                      <a:cubicBezTo>
                        <a:pt x="23397" y="376"/>
                        <a:pt x="22288" y="895"/>
                        <a:pt x="21233" y="1342"/>
                      </a:cubicBezTo>
                      <a:lnTo>
                        <a:pt x="21304" y="1646"/>
                      </a:lnTo>
                      <a:cubicBezTo>
                        <a:pt x="22360" y="1127"/>
                        <a:pt x="23469" y="680"/>
                        <a:pt x="24596" y="233"/>
                      </a:cubicBezTo>
                      <a:lnTo>
                        <a:pt x="24524" y="0"/>
                      </a:lnTo>
                      <a:close/>
                      <a:moveTo>
                        <a:pt x="18103" y="3131"/>
                      </a:moveTo>
                      <a:cubicBezTo>
                        <a:pt x="17065" y="3810"/>
                        <a:pt x="16099" y="4562"/>
                        <a:pt x="15205" y="5295"/>
                      </a:cubicBezTo>
                      <a:lnTo>
                        <a:pt x="15348" y="5527"/>
                      </a:lnTo>
                      <a:cubicBezTo>
                        <a:pt x="16314" y="4776"/>
                        <a:pt x="17208" y="4025"/>
                        <a:pt x="18263" y="3435"/>
                      </a:cubicBezTo>
                      <a:lnTo>
                        <a:pt x="18103" y="3131"/>
                      </a:lnTo>
                      <a:close/>
                      <a:moveTo>
                        <a:pt x="12522" y="7692"/>
                      </a:moveTo>
                      <a:cubicBezTo>
                        <a:pt x="11699" y="8497"/>
                        <a:pt x="10876" y="9391"/>
                        <a:pt x="10125" y="10375"/>
                      </a:cubicBezTo>
                      <a:lnTo>
                        <a:pt x="10357" y="10518"/>
                      </a:lnTo>
                      <a:cubicBezTo>
                        <a:pt x="11109" y="9624"/>
                        <a:pt x="11913" y="8729"/>
                        <a:pt x="12736" y="7906"/>
                      </a:cubicBezTo>
                      <a:lnTo>
                        <a:pt x="12522" y="7692"/>
                      </a:lnTo>
                      <a:close/>
                      <a:moveTo>
                        <a:pt x="7978" y="13201"/>
                      </a:moveTo>
                      <a:cubicBezTo>
                        <a:pt x="7227" y="14239"/>
                        <a:pt x="6637" y="15204"/>
                        <a:pt x="6029" y="16260"/>
                      </a:cubicBezTo>
                      <a:lnTo>
                        <a:pt x="6261" y="16403"/>
                      </a:lnTo>
                      <a:cubicBezTo>
                        <a:pt x="6851" y="15365"/>
                        <a:pt x="7531" y="14400"/>
                        <a:pt x="8193" y="13344"/>
                      </a:cubicBezTo>
                      <a:lnTo>
                        <a:pt x="7978" y="13201"/>
                      </a:lnTo>
                      <a:close/>
                      <a:moveTo>
                        <a:pt x="4311" y="19390"/>
                      </a:moveTo>
                      <a:cubicBezTo>
                        <a:pt x="3793" y="20571"/>
                        <a:pt x="3274" y="21626"/>
                        <a:pt x="2827" y="22663"/>
                      </a:cubicBezTo>
                      <a:lnTo>
                        <a:pt x="3131" y="22807"/>
                      </a:lnTo>
                      <a:cubicBezTo>
                        <a:pt x="3578" y="21769"/>
                        <a:pt x="4025" y="20660"/>
                        <a:pt x="4615" y="19533"/>
                      </a:cubicBezTo>
                      <a:lnTo>
                        <a:pt x="4311" y="19390"/>
                      </a:lnTo>
                      <a:close/>
                      <a:moveTo>
                        <a:pt x="1628" y="26026"/>
                      </a:moveTo>
                      <a:cubicBezTo>
                        <a:pt x="1038" y="27887"/>
                        <a:pt x="734" y="29157"/>
                        <a:pt x="591" y="29514"/>
                      </a:cubicBezTo>
                      <a:lnTo>
                        <a:pt x="895" y="29604"/>
                      </a:lnTo>
                      <a:cubicBezTo>
                        <a:pt x="966" y="29228"/>
                        <a:pt x="1271" y="27958"/>
                        <a:pt x="1861" y="26169"/>
                      </a:cubicBezTo>
                      <a:lnTo>
                        <a:pt x="1628" y="26026"/>
                      </a:lnTo>
                      <a:close/>
                      <a:moveTo>
                        <a:pt x="144" y="33092"/>
                      </a:moveTo>
                      <a:cubicBezTo>
                        <a:pt x="72" y="34290"/>
                        <a:pt x="1" y="35489"/>
                        <a:pt x="1" y="36669"/>
                      </a:cubicBezTo>
                      <a:lnTo>
                        <a:pt x="287" y="36669"/>
                      </a:lnTo>
                      <a:cubicBezTo>
                        <a:pt x="287" y="35489"/>
                        <a:pt x="376" y="34290"/>
                        <a:pt x="448" y="33092"/>
                      </a:cubicBezTo>
                      <a:close/>
                      <a:moveTo>
                        <a:pt x="72" y="40247"/>
                      </a:moveTo>
                      <a:cubicBezTo>
                        <a:pt x="144" y="41445"/>
                        <a:pt x="287" y="42644"/>
                        <a:pt x="448" y="43824"/>
                      </a:cubicBezTo>
                      <a:lnTo>
                        <a:pt x="734" y="43753"/>
                      </a:lnTo>
                      <a:cubicBezTo>
                        <a:pt x="591" y="42644"/>
                        <a:pt x="448" y="41445"/>
                        <a:pt x="376" y="40247"/>
                      </a:cubicBezTo>
                      <a:close/>
                      <a:moveTo>
                        <a:pt x="1414" y="47259"/>
                      </a:moveTo>
                      <a:lnTo>
                        <a:pt x="1110" y="47330"/>
                      </a:lnTo>
                      <a:cubicBezTo>
                        <a:pt x="1342" y="48529"/>
                        <a:pt x="1628" y="49727"/>
                        <a:pt x="2004" y="50836"/>
                      </a:cubicBezTo>
                      <a:lnTo>
                        <a:pt x="2308" y="50764"/>
                      </a:lnTo>
                      <a:cubicBezTo>
                        <a:pt x="1932" y="49638"/>
                        <a:pt x="1628" y="48457"/>
                        <a:pt x="1414" y="47259"/>
                      </a:cubicBezTo>
                      <a:close/>
                      <a:moveTo>
                        <a:pt x="3417" y="54109"/>
                      </a:moveTo>
                      <a:lnTo>
                        <a:pt x="3202" y="54199"/>
                      </a:lnTo>
                      <a:cubicBezTo>
                        <a:pt x="3578" y="55308"/>
                        <a:pt x="4097" y="56435"/>
                        <a:pt x="4544" y="57544"/>
                      </a:cubicBezTo>
                      <a:lnTo>
                        <a:pt x="4848" y="57401"/>
                      </a:lnTo>
                      <a:cubicBezTo>
                        <a:pt x="4311" y="56345"/>
                        <a:pt x="3864" y="55236"/>
                        <a:pt x="3417" y="54109"/>
                      </a:cubicBezTo>
                      <a:close/>
                      <a:moveTo>
                        <a:pt x="6476" y="60602"/>
                      </a:moveTo>
                      <a:lnTo>
                        <a:pt x="6190" y="60674"/>
                      </a:lnTo>
                      <a:cubicBezTo>
                        <a:pt x="6780" y="61801"/>
                        <a:pt x="7370" y="62767"/>
                        <a:pt x="8050" y="63804"/>
                      </a:cubicBezTo>
                      <a:lnTo>
                        <a:pt x="8264" y="63661"/>
                      </a:lnTo>
                      <a:cubicBezTo>
                        <a:pt x="7674" y="62606"/>
                        <a:pt x="7084" y="61640"/>
                        <a:pt x="6476" y="60602"/>
                      </a:cubicBezTo>
                      <a:close/>
                      <a:moveTo>
                        <a:pt x="10286" y="66559"/>
                      </a:moveTo>
                      <a:lnTo>
                        <a:pt x="10053" y="66720"/>
                      </a:lnTo>
                      <a:cubicBezTo>
                        <a:pt x="10804" y="67757"/>
                        <a:pt x="11556" y="68652"/>
                        <a:pt x="12289" y="69546"/>
                      </a:cubicBezTo>
                      <a:lnTo>
                        <a:pt x="12522" y="69403"/>
                      </a:lnTo>
                      <a:cubicBezTo>
                        <a:pt x="11770" y="68509"/>
                        <a:pt x="11019" y="67525"/>
                        <a:pt x="10286" y="66559"/>
                      </a:cubicBezTo>
                      <a:close/>
                      <a:moveTo>
                        <a:pt x="14829" y="72086"/>
                      </a:moveTo>
                      <a:lnTo>
                        <a:pt x="14597" y="72301"/>
                      </a:lnTo>
                      <a:cubicBezTo>
                        <a:pt x="15491" y="73195"/>
                        <a:pt x="16314" y="74090"/>
                        <a:pt x="17137" y="74841"/>
                      </a:cubicBezTo>
                      <a:lnTo>
                        <a:pt x="17369" y="74608"/>
                      </a:lnTo>
                      <a:cubicBezTo>
                        <a:pt x="16546" y="73875"/>
                        <a:pt x="15723" y="72981"/>
                        <a:pt x="14829" y="72086"/>
                      </a:cubicBezTo>
                      <a:close/>
                      <a:moveTo>
                        <a:pt x="19963" y="77077"/>
                      </a:moveTo>
                      <a:lnTo>
                        <a:pt x="19748" y="77291"/>
                      </a:lnTo>
                      <a:cubicBezTo>
                        <a:pt x="20714" y="78186"/>
                        <a:pt x="21680" y="78937"/>
                        <a:pt x="22503" y="79599"/>
                      </a:cubicBezTo>
                      <a:lnTo>
                        <a:pt x="22735" y="79384"/>
                      </a:lnTo>
                      <a:cubicBezTo>
                        <a:pt x="21841" y="78704"/>
                        <a:pt x="20947" y="77900"/>
                        <a:pt x="19963" y="770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3"/>
                <p:cNvSpPr/>
                <p:nvPr/>
              </p:nvSpPr>
              <p:spPr>
                <a:xfrm>
                  <a:off x="2345900" y="4181450"/>
                  <a:ext cx="2252475" cy="590750"/>
                </a:xfrm>
                <a:custGeom>
                  <a:avLst/>
                  <a:gdLst/>
                  <a:ahLst/>
                  <a:cxnLst/>
                  <a:rect l="l" t="t" r="r" b="b"/>
                  <a:pathLst>
                    <a:path w="90099" h="23630" extrusionOk="0">
                      <a:moveTo>
                        <a:pt x="46812" y="0"/>
                      </a:moveTo>
                      <a:cubicBezTo>
                        <a:pt x="45613" y="0"/>
                        <a:pt x="44415" y="72"/>
                        <a:pt x="43306" y="161"/>
                      </a:cubicBezTo>
                      <a:lnTo>
                        <a:pt x="43306" y="448"/>
                      </a:lnTo>
                      <a:cubicBezTo>
                        <a:pt x="44486" y="376"/>
                        <a:pt x="45613" y="304"/>
                        <a:pt x="46812" y="304"/>
                      </a:cubicBezTo>
                      <a:lnTo>
                        <a:pt x="46883" y="304"/>
                      </a:lnTo>
                      <a:lnTo>
                        <a:pt x="46883" y="0"/>
                      </a:lnTo>
                      <a:close/>
                      <a:moveTo>
                        <a:pt x="50461" y="161"/>
                      </a:moveTo>
                      <a:lnTo>
                        <a:pt x="50461" y="448"/>
                      </a:lnTo>
                      <a:cubicBezTo>
                        <a:pt x="51570" y="519"/>
                        <a:pt x="52768" y="680"/>
                        <a:pt x="53966" y="895"/>
                      </a:cubicBezTo>
                      <a:lnTo>
                        <a:pt x="54038" y="608"/>
                      </a:lnTo>
                      <a:cubicBezTo>
                        <a:pt x="52840" y="376"/>
                        <a:pt x="51641" y="233"/>
                        <a:pt x="50461" y="161"/>
                      </a:cubicBezTo>
                      <a:close/>
                      <a:moveTo>
                        <a:pt x="39728" y="519"/>
                      </a:moveTo>
                      <a:cubicBezTo>
                        <a:pt x="38530" y="752"/>
                        <a:pt x="37331" y="966"/>
                        <a:pt x="36222" y="1199"/>
                      </a:cubicBezTo>
                      <a:lnTo>
                        <a:pt x="36294" y="1503"/>
                      </a:lnTo>
                      <a:cubicBezTo>
                        <a:pt x="37421" y="1270"/>
                        <a:pt x="38601" y="1056"/>
                        <a:pt x="39800" y="823"/>
                      </a:cubicBezTo>
                      <a:lnTo>
                        <a:pt x="39728" y="519"/>
                      </a:lnTo>
                      <a:close/>
                      <a:moveTo>
                        <a:pt x="57544" y="1270"/>
                      </a:moveTo>
                      <a:lnTo>
                        <a:pt x="57454" y="1574"/>
                      </a:lnTo>
                      <a:cubicBezTo>
                        <a:pt x="58581" y="1861"/>
                        <a:pt x="59780" y="2165"/>
                        <a:pt x="60889" y="2540"/>
                      </a:cubicBezTo>
                      <a:lnTo>
                        <a:pt x="60960" y="2236"/>
                      </a:lnTo>
                      <a:cubicBezTo>
                        <a:pt x="59851" y="1861"/>
                        <a:pt x="58653" y="1574"/>
                        <a:pt x="57544" y="1270"/>
                      </a:cubicBezTo>
                      <a:close/>
                      <a:moveTo>
                        <a:pt x="32716" y="2165"/>
                      </a:moveTo>
                      <a:cubicBezTo>
                        <a:pt x="31607" y="2469"/>
                        <a:pt x="30480" y="2844"/>
                        <a:pt x="29371" y="3292"/>
                      </a:cubicBezTo>
                      <a:lnTo>
                        <a:pt x="29443" y="3578"/>
                      </a:lnTo>
                      <a:cubicBezTo>
                        <a:pt x="30552" y="3131"/>
                        <a:pt x="31679" y="2755"/>
                        <a:pt x="32788" y="2469"/>
                      </a:cubicBezTo>
                      <a:lnTo>
                        <a:pt x="32716" y="2165"/>
                      </a:lnTo>
                      <a:close/>
                      <a:moveTo>
                        <a:pt x="64395" y="3506"/>
                      </a:moveTo>
                      <a:lnTo>
                        <a:pt x="64252" y="3739"/>
                      </a:lnTo>
                      <a:cubicBezTo>
                        <a:pt x="65361" y="4186"/>
                        <a:pt x="66398" y="4705"/>
                        <a:pt x="67525" y="5223"/>
                      </a:cubicBezTo>
                      <a:lnTo>
                        <a:pt x="67668" y="4919"/>
                      </a:lnTo>
                      <a:cubicBezTo>
                        <a:pt x="66559" y="4401"/>
                        <a:pt x="65432" y="3953"/>
                        <a:pt x="64395" y="3506"/>
                      </a:cubicBezTo>
                      <a:close/>
                      <a:moveTo>
                        <a:pt x="26009" y="4633"/>
                      </a:moveTo>
                      <a:cubicBezTo>
                        <a:pt x="24900" y="5152"/>
                        <a:pt x="23844" y="5671"/>
                        <a:pt x="22807" y="6189"/>
                      </a:cubicBezTo>
                      <a:lnTo>
                        <a:pt x="22878" y="6422"/>
                      </a:lnTo>
                      <a:cubicBezTo>
                        <a:pt x="24005" y="5885"/>
                        <a:pt x="25043" y="5367"/>
                        <a:pt x="26152" y="4919"/>
                      </a:cubicBezTo>
                      <a:lnTo>
                        <a:pt x="26009" y="4633"/>
                      </a:lnTo>
                      <a:close/>
                      <a:moveTo>
                        <a:pt x="70798" y="6637"/>
                      </a:moveTo>
                      <a:lnTo>
                        <a:pt x="70655" y="6869"/>
                      </a:lnTo>
                      <a:cubicBezTo>
                        <a:pt x="71693" y="7459"/>
                        <a:pt x="72659" y="8050"/>
                        <a:pt x="73714" y="8729"/>
                      </a:cubicBezTo>
                      <a:lnTo>
                        <a:pt x="73857" y="8425"/>
                      </a:lnTo>
                      <a:cubicBezTo>
                        <a:pt x="72891" y="7835"/>
                        <a:pt x="71854" y="7155"/>
                        <a:pt x="70798" y="6637"/>
                      </a:cubicBezTo>
                      <a:close/>
                      <a:moveTo>
                        <a:pt x="19605" y="7907"/>
                      </a:moveTo>
                      <a:cubicBezTo>
                        <a:pt x="18550" y="8497"/>
                        <a:pt x="17512" y="9105"/>
                        <a:pt x="16546" y="9767"/>
                      </a:cubicBezTo>
                      <a:lnTo>
                        <a:pt x="16689" y="9999"/>
                      </a:lnTo>
                      <a:cubicBezTo>
                        <a:pt x="17745" y="9320"/>
                        <a:pt x="18711" y="8729"/>
                        <a:pt x="19748" y="8121"/>
                      </a:cubicBezTo>
                      <a:lnTo>
                        <a:pt x="19605" y="7907"/>
                      </a:lnTo>
                      <a:close/>
                      <a:moveTo>
                        <a:pt x="76844" y="10447"/>
                      </a:moveTo>
                      <a:lnTo>
                        <a:pt x="76683" y="10733"/>
                      </a:lnTo>
                      <a:cubicBezTo>
                        <a:pt x="77578" y="11412"/>
                        <a:pt x="78562" y="12146"/>
                        <a:pt x="79527" y="12897"/>
                      </a:cubicBezTo>
                      <a:lnTo>
                        <a:pt x="79671" y="12682"/>
                      </a:lnTo>
                      <a:cubicBezTo>
                        <a:pt x="78776" y="11860"/>
                        <a:pt x="77810" y="11180"/>
                        <a:pt x="76844" y="10447"/>
                      </a:cubicBezTo>
                      <a:close/>
                      <a:moveTo>
                        <a:pt x="13559" y="11699"/>
                      </a:moveTo>
                      <a:cubicBezTo>
                        <a:pt x="12593" y="12450"/>
                        <a:pt x="11627" y="13130"/>
                        <a:pt x="10661" y="13863"/>
                      </a:cubicBezTo>
                      <a:lnTo>
                        <a:pt x="10876" y="14096"/>
                      </a:lnTo>
                      <a:cubicBezTo>
                        <a:pt x="11770" y="13416"/>
                        <a:pt x="12736" y="12682"/>
                        <a:pt x="13720" y="12003"/>
                      </a:cubicBezTo>
                      <a:lnTo>
                        <a:pt x="13559" y="11699"/>
                      </a:lnTo>
                      <a:close/>
                      <a:moveTo>
                        <a:pt x="82425" y="14918"/>
                      </a:moveTo>
                      <a:lnTo>
                        <a:pt x="82282" y="15133"/>
                      </a:lnTo>
                      <a:cubicBezTo>
                        <a:pt x="83105" y="15956"/>
                        <a:pt x="83999" y="16707"/>
                        <a:pt x="84894" y="17601"/>
                      </a:cubicBezTo>
                      <a:lnTo>
                        <a:pt x="85108" y="17369"/>
                      </a:lnTo>
                      <a:cubicBezTo>
                        <a:pt x="84214" y="16546"/>
                        <a:pt x="83320" y="15723"/>
                        <a:pt x="82425" y="14918"/>
                      </a:cubicBezTo>
                      <a:close/>
                      <a:moveTo>
                        <a:pt x="7907" y="16099"/>
                      </a:moveTo>
                      <a:cubicBezTo>
                        <a:pt x="6923" y="16850"/>
                        <a:pt x="6029" y="17673"/>
                        <a:pt x="5134" y="18406"/>
                      </a:cubicBezTo>
                      <a:lnTo>
                        <a:pt x="5367" y="18639"/>
                      </a:lnTo>
                      <a:cubicBezTo>
                        <a:pt x="6189" y="17888"/>
                        <a:pt x="7084" y="17154"/>
                        <a:pt x="8050" y="16331"/>
                      </a:cubicBezTo>
                      <a:lnTo>
                        <a:pt x="7907" y="16099"/>
                      </a:lnTo>
                      <a:close/>
                      <a:moveTo>
                        <a:pt x="87648" y="19909"/>
                      </a:moveTo>
                      <a:lnTo>
                        <a:pt x="87416" y="20052"/>
                      </a:lnTo>
                      <a:cubicBezTo>
                        <a:pt x="88239" y="20946"/>
                        <a:pt x="89061" y="21769"/>
                        <a:pt x="89884" y="22664"/>
                      </a:cubicBezTo>
                      <a:lnTo>
                        <a:pt x="90099" y="22520"/>
                      </a:lnTo>
                      <a:cubicBezTo>
                        <a:pt x="89294" y="21626"/>
                        <a:pt x="88471" y="20732"/>
                        <a:pt x="87648" y="19909"/>
                      </a:cubicBezTo>
                      <a:close/>
                      <a:moveTo>
                        <a:pt x="2540" y="20875"/>
                      </a:moveTo>
                      <a:cubicBezTo>
                        <a:pt x="1557" y="21769"/>
                        <a:pt x="752" y="22592"/>
                        <a:pt x="0" y="23415"/>
                      </a:cubicBezTo>
                      <a:lnTo>
                        <a:pt x="144" y="23629"/>
                      </a:lnTo>
                      <a:cubicBezTo>
                        <a:pt x="966" y="22807"/>
                        <a:pt x="1789" y="21984"/>
                        <a:pt x="2755" y="21089"/>
                      </a:cubicBezTo>
                      <a:lnTo>
                        <a:pt x="2540" y="2087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3"/>
                <p:cNvSpPr/>
                <p:nvPr/>
              </p:nvSpPr>
              <p:spPr>
                <a:xfrm>
                  <a:off x="640800" y="4137829"/>
                  <a:ext cx="889025" cy="690925"/>
                </a:xfrm>
                <a:custGeom>
                  <a:avLst/>
                  <a:gdLst/>
                  <a:ahLst/>
                  <a:cxnLst/>
                  <a:rect l="l" t="t" r="r" b="b"/>
                  <a:pathLst>
                    <a:path w="35561" h="27637" extrusionOk="0">
                      <a:moveTo>
                        <a:pt x="0" y="1"/>
                      </a:moveTo>
                      <a:lnTo>
                        <a:pt x="0" y="591"/>
                      </a:lnTo>
                      <a:cubicBezTo>
                        <a:pt x="376" y="1181"/>
                        <a:pt x="895" y="1861"/>
                        <a:pt x="1342" y="2523"/>
                      </a:cubicBezTo>
                      <a:lnTo>
                        <a:pt x="1574" y="2380"/>
                      </a:lnTo>
                      <a:cubicBezTo>
                        <a:pt x="1056" y="1557"/>
                        <a:pt x="447" y="734"/>
                        <a:pt x="0" y="1"/>
                      </a:cubicBezTo>
                      <a:close/>
                      <a:moveTo>
                        <a:pt x="3810" y="5206"/>
                      </a:moveTo>
                      <a:lnTo>
                        <a:pt x="3578" y="5367"/>
                      </a:lnTo>
                      <a:cubicBezTo>
                        <a:pt x="4257" y="6261"/>
                        <a:pt x="5080" y="7156"/>
                        <a:pt x="5903" y="8122"/>
                      </a:cubicBezTo>
                      <a:lnTo>
                        <a:pt x="6118" y="7889"/>
                      </a:lnTo>
                      <a:cubicBezTo>
                        <a:pt x="5295" y="6995"/>
                        <a:pt x="4472" y="6100"/>
                        <a:pt x="3810" y="5206"/>
                      </a:cubicBezTo>
                      <a:close/>
                      <a:moveTo>
                        <a:pt x="8586" y="10501"/>
                      </a:moveTo>
                      <a:lnTo>
                        <a:pt x="8354" y="10733"/>
                      </a:lnTo>
                      <a:cubicBezTo>
                        <a:pt x="9176" y="11538"/>
                        <a:pt x="9999" y="12361"/>
                        <a:pt x="10965" y="13184"/>
                      </a:cubicBezTo>
                      <a:lnTo>
                        <a:pt x="11108" y="12969"/>
                      </a:lnTo>
                      <a:cubicBezTo>
                        <a:pt x="10214" y="12146"/>
                        <a:pt x="9391" y="11323"/>
                        <a:pt x="8586" y="10501"/>
                      </a:cubicBezTo>
                      <a:close/>
                      <a:moveTo>
                        <a:pt x="13863" y="15276"/>
                      </a:moveTo>
                      <a:lnTo>
                        <a:pt x="13648" y="15491"/>
                      </a:lnTo>
                      <a:cubicBezTo>
                        <a:pt x="14543" y="16242"/>
                        <a:pt x="15508" y="16994"/>
                        <a:pt x="16474" y="17727"/>
                      </a:cubicBezTo>
                      <a:lnTo>
                        <a:pt x="16707" y="17512"/>
                      </a:lnTo>
                      <a:cubicBezTo>
                        <a:pt x="15652" y="16761"/>
                        <a:pt x="14757" y="16010"/>
                        <a:pt x="13863" y="15276"/>
                      </a:cubicBezTo>
                      <a:close/>
                      <a:moveTo>
                        <a:pt x="19605" y="19516"/>
                      </a:moveTo>
                      <a:lnTo>
                        <a:pt x="19462" y="19748"/>
                      </a:lnTo>
                      <a:cubicBezTo>
                        <a:pt x="20428" y="20410"/>
                        <a:pt x="21393" y="21018"/>
                        <a:pt x="22449" y="21680"/>
                      </a:cubicBezTo>
                      <a:lnTo>
                        <a:pt x="22663" y="21376"/>
                      </a:lnTo>
                      <a:cubicBezTo>
                        <a:pt x="21554" y="20786"/>
                        <a:pt x="20571" y="20195"/>
                        <a:pt x="19605" y="19516"/>
                      </a:cubicBezTo>
                      <a:close/>
                      <a:moveTo>
                        <a:pt x="25722" y="23093"/>
                      </a:moveTo>
                      <a:lnTo>
                        <a:pt x="25651" y="23397"/>
                      </a:lnTo>
                      <a:cubicBezTo>
                        <a:pt x="26617" y="23916"/>
                        <a:pt x="27726" y="24435"/>
                        <a:pt x="28852" y="24953"/>
                      </a:cubicBezTo>
                      <a:lnTo>
                        <a:pt x="28924" y="24739"/>
                      </a:lnTo>
                      <a:cubicBezTo>
                        <a:pt x="27887" y="24220"/>
                        <a:pt x="26760" y="23701"/>
                        <a:pt x="25722" y="23093"/>
                      </a:cubicBezTo>
                      <a:close/>
                      <a:moveTo>
                        <a:pt x="32197" y="26152"/>
                      </a:moveTo>
                      <a:lnTo>
                        <a:pt x="32126" y="26384"/>
                      </a:lnTo>
                      <a:cubicBezTo>
                        <a:pt x="33181" y="26832"/>
                        <a:pt x="34290" y="27279"/>
                        <a:pt x="35489" y="27637"/>
                      </a:cubicBezTo>
                      <a:lnTo>
                        <a:pt x="35560" y="27350"/>
                      </a:lnTo>
                      <a:cubicBezTo>
                        <a:pt x="34433" y="26975"/>
                        <a:pt x="33324" y="26528"/>
                        <a:pt x="32197" y="261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3"/>
                <p:cNvSpPr/>
                <p:nvPr/>
              </p:nvSpPr>
              <p:spPr>
                <a:xfrm>
                  <a:off x="6532425" y="3985050"/>
                  <a:ext cx="257150" cy="67100"/>
                </a:xfrm>
                <a:custGeom>
                  <a:avLst/>
                  <a:gdLst/>
                  <a:ahLst/>
                  <a:cxnLst/>
                  <a:rect l="l" t="t" r="r" b="b"/>
                  <a:pathLst>
                    <a:path w="10286" h="2684" extrusionOk="0">
                      <a:moveTo>
                        <a:pt x="10214" y="1"/>
                      </a:moveTo>
                      <a:cubicBezTo>
                        <a:pt x="9105" y="162"/>
                        <a:pt x="7907" y="377"/>
                        <a:pt x="6708" y="681"/>
                      </a:cubicBezTo>
                      <a:lnTo>
                        <a:pt x="6798" y="895"/>
                      </a:lnTo>
                      <a:cubicBezTo>
                        <a:pt x="7978" y="681"/>
                        <a:pt x="9105" y="448"/>
                        <a:pt x="10286" y="305"/>
                      </a:cubicBezTo>
                      <a:lnTo>
                        <a:pt x="10214" y="1"/>
                      </a:lnTo>
                      <a:close/>
                      <a:moveTo>
                        <a:pt x="3220" y="1503"/>
                      </a:moveTo>
                      <a:cubicBezTo>
                        <a:pt x="2165" y="1790"/>
                        <a:pt x="1056" y="2094"/>
                        <a:pt x="0" y="2469"/>
                      </a:cubicBezTo>
                      <a:cubicBezTo>
                        <a:pt x="90" y="2541"/>
                        <a:pt x="161" y="2612"/>
                        <a:pt x="233" y="2684"/>
                      </a:cubicBezTo>
                      <a:cubicBezTo>
                        <a:pt x="1199" y="2398"/>
                        <a:pt x="2236" y="2022"/>
                        <a:pt x="3292" y="1790"/>
                      </a:cubicBezTo>
                      <a:lnTo>
                        <a:pt x="3220" y="150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23"/>
              <p:cNvSpPr/>
              <p:nvPr/>
            </p:nvSpPr>
            <p:spPr>
              <a:xfrm>
                <a:off x="714375" y="542925"/>
                <a:ext cx="7698000" cy="4085100"/>
              </a:xfrm>
              <a:prstGeom prst="roundRect">
                <a:avLst>
                  <a:gd name="adj" fmla="val 955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23"/>
            <p:cNvSpPr/>
            <p:nvPr/>
          </p:nvSpPr>
          <p:spPr>
            <a:xfrm>
              <a:off x="807600" y="628200"/>
              <a:ext cx="7528800" cy="3887100"/>
            </a:xfrm>
            <a:prstGeom prst="roundRect">
              <a:avLst>
                <a:gd name="adj" fmla="val 739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23"/>
          <p:cNvSpPr txBox="1">
            <a:spLocks noGrp="1"/>
          </p:cNvSpPr>
          <p:nvPr>
            <p:ph type="title"/>
          </p:nvPr>
        </p:nvSpPr>
        <p:spPr>
          <a:xfrm>
            <a:off x="720000" y="863338"/>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B0DF"/>
              </a:buClr>
              <a:buSzPts val="3600"/>
              <a:buNone/>
              <a:defRPr sz="6000">
                <a:solidFill>
                  <a:schemeClr val="accent3"/>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95" name="Google Shape;1195;p23"/>
          <p:cNvSpPr txBox="1">
            <a:spLocks noGrp="1"/>
          </p:cNvSpPr>
          <p:nvPr>
            <p:ph type="subTitle" idx="1"/>
          </p:nvPr>
        </p:nvSpPr>
        <p:spPr>
          <a:xfrm>
            <a:off x="2391900" y="20727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4"/>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6" name="Google Shape;1196;p23"/>
          <p:cNvSpPr txBox="1">
            <a:spLocks noGrp="1"/>
          </p:cNvSpPr>
          <p:nvPr>
            <p:ph type="subTitle" idx="2"/>
          </p:nvPr>
        </p:nvSpPr>
        <p:spPr>
          <a:xfrm>
            <a:off x="2391900" y="16631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a:endParaRPr/>
          </a:p>
        </p:txBody>
      </p:sp>
      <p:sp>
        <p:nvSpPr>
          <p:cNvPr id="1197" name="Google Shape;1197;p23"/>
          <p:cNvSpPr txBox="1">
            <a:spLocks noGrp="1"/>
          </p:cNvSpPr>
          <p:nvPr>
            <p:ph type="subTitle" idx="3"/>
          </p:nvPr>
        </p:nvSpPr>
        <p:spPr>
          <a:xfrm>
            <a:off x="2009700" y="39110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198" name="Google Shape;1198;p23"/>
          <p:cNvSpPr txBox="1">
            <a:spLocks noGrp="1"/>
          </p:cNvSpPr>
          <p:nvPr>
            <p:ph type="subTitle" idx="4"/>
          </p:nvPr>
        </p:nvSpPr>
        <p:spPr>
          <a:xfrm>
            <a:off x="4981500" y="39110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199" name="Google Shape;1199;p23"/>
          <p:cNvSpPr txBox="1">
            <a:spLocks noGrp="1"/>
          </p:cNvSpPr>
          <p:nvPr>
            <p:ph type="subTitle" idx="5"/>
          </p:nvPr>
        </p:nvSpPr>
        <p:spPr>
          <a:xfrm>
            <a:off x="2391900" y="28442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3">
  <p:cSld name="CUSTOM_22">
    <p:spTree>
      <p:nvGrpSpPr>
        <p:cNvPr id="1" name="Shape 1316"/>
        <p:cNvGrpSpPr/>
        <p:nvPr/>
      </p:nvGrpSpPr>
      <p:grpSpPr>
        <a:xfrm>
          <a:off x="0" y="0"/>
          <a:ext cx="0" cy="0"/>
          <a:chOff x="0" y="0"/>
          <a:chExt cx="0" cy="0"/>
        </a:xfrm>
      </p:grpSpPr>
      <p:grpSp>
        <p:nvGrpSpPr>
          <p:cNvPr id="1317" name="Google Shape;1317;p26"/>
          <p:cNvGrpSpPr/>
          <p:nvPr/>
        </p:nvGrpSpPr>
        <p:grpSpPr>
          <a:xfrm>
            <a:off x="257696" y="304736"/>
            <a:ext cx="8637760" cy="4545983"/>
            <a:chOff x="586289" y="539500"/>
            <a:chExt cx="7980929" cy="4076750"/>
          </a:xfrm>
        </p:grpSpPr>
        <p:sp>
          <p:nvSpPr>
            <p:cNvPr id="1318" name="Google Shape;1318;p26"/>
            <p:cNvSpPr/>
            <p:nvPr/>
          </p:nvSpPr>
          <p:spPr>
            <a:xfrm>
              <a:off x="1181299" y="6004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9" name="Google Shape;1319;p26"/>
            <p:cNvGrpSpPr/>
            <p:nvPr/>
          </p:nvGrpSpPr>
          <p:grpSpPr>
            <a:xfrm>
              <a:off x="586289" y="539500"/>
              <a:ext cx="741929" cy="4076750"/>
              <a:chOff x="586289" y="539500"/>
              <a:chExt cx="741929" cy="4076750"/>
            </a:xfrm>
          </p:grpSpPr>
          <p:sp>
            <p:nvSpPr>
              <p:cNvPr id="1320" name="Google Shape;1320;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26"/>
              <p:cNvGrpSpPr/>
              <p:nvPr/>
            </p:nvGrpSpPr>
            <p:grpSpPr>
              <a:xfrm>
                <a:off x="586289" y="539500"/>
                <a:ext cx="741929" cy="740539"/>
                <a:chOff x="586289" y="539500"/>
                <a:chExt cx="741929" cy="740539"/>
              </a:xfrm>
            </p:grpSpPr>
            <p:sp>
              <p:nvSpPr>
                <p:cNvPr id="1322" name="Google Shape;1322;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26"/>
              <p:cNvGrpSpPr/>
              <p:nvPr/>
            </p:nvGrpSpPr>
            <p:grpSpPr>
              <a:xfrm>
                <a:off x="586289" y="3873691"/>
                <a:ext cx="741929" cy="742559"/>
                <a:chOff x="2872289" y="3473641"/>
                <a:chExt cx="741929" cy="742559"/>
              </a:xfrm>
            </p:grpSpPr>
            <p:sp>
              <p:nvSpPr>
                <p:cNvPr id="1332" name="Google Shape;1332;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26"/>
            <p:cNvGrpSpPr/>
            <p:nvPr/>
          </p:nvGrpSpPr>
          <p:grpSpPr>
            <a:xfrm flipH="1">
              <a:off x="7825289" y="539500"/>
              <a:ext cx="741929" cy="4076750"/>
              <a:chOff x="586289" y="539500"/>
              <a:chExt cx="741929" cy="4076750"/>
            </a:xfrm>
          </p:grpSpPr>
          <p:sp>
            <p:nvSpPr>
              <p:cNvPr id="1343" name="Google Shape;1343;p26"/>
              <p:cNvSpPr/>
              <p:nvPr/>
            </p:nvSpPr>
            <p:spPr>
              <a:xfrm>
                <a:off x="693127" y="671579"/>
                <a:ext cx="103871" cy="3433543"/>
              </a:xfrm>
              <a:custGeom>
                <a:avLst/>
                <a:gdLst/>
                <a:ahLst/>
                <a:cxnLst/>
                <a:rect l="l" t="t" r="r" b="b"/>
                <a:pathLst>
                  <a:path w="1646" h="54410" extrusionOk="0">
                    <a:moveTo>
                      <a:pt x="549" y="0"/>
                    </a:moveTo>
                    <a:cubicBezTo>
                      <a:pt x="353" y="0"/>
                      <a:pt x="173" y="133"/>
                      <a:pt x="204" y="400"/>
                    </a:cubicBezTo>
                    <a:cubicBezTo>
                      <a:pt x="862" y="18284"/>
                      <a:pt x="533" y="36184"/>
                      <a:pt x="0" y="54022"/>
                    </a:cubicBezTo>
                    <a:cubicBezTo>
                      <a:pt x="0" y="54280"/>
                      <a:pt x="196" y="54410"/>
                      <a:pt x="392" y="54410"/>
                    </a:cubicBezTo>
                    <a:cubicBezTo>
                      <a:pt x="588" y="54410"/>
                      <a:pt x="784" y="54280"/>
                      <a:pt x="784" y="54022"/>
                    </a:cubicBezTo>
                    <a:cubicBezTo>
                      <a:pt x="1317" y="36184"/>
                      <a:pt x="1646" y="18284"/>
                      <a:pt x="988" y="400"/>
                    </a:cubicBezTo>
                    <a:cubicBezTo>
                      <a:pt x="956" y="133"/>
                      <a:pt x="745"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26"/>
              <p:cNvGrpSpPr/>
              <p:nvPr/>
            </p:nvGrpSpPr>
            <p:grpSpPr>
              <a:xfrm>
                <a:off x="586289" y="539500"/>
                <a:ext cx="741929" cy="740539"/>
                <a:chOff x="586289" y="539500"/>
                <a:chExt cx="741929" cy="740539"/>
              </a:xfrm>
            </p:grpSpPr>
            <p:sp>
              <p:nvSpPr>
                <p:cNvPr id="1345" name="Google Shape;1345;p26"/>
                <p:cNvSpPr/>
                <p:nvPr/>
              </p:nvSpPr>
              <p:spPr>
                <a:xfrm>
                  <a:off x="600677" y="564868"/>
                  <a:ext cx="84561" cy="647079"/>
                </a:xfrm>
                <a:custGeom>
                  <a:avLst/>
                  <a:gdLst/>
                  <a:ahLst/>
                  <a:cxnLst/>
                  <a:rect l="l" t="t" r="r" b="b"/>
                  <a:pathLst>
                    <a:path w="1340" h="10254" extrusionOk="0">
                      <a:moveTo>
                        <a:pt x="481" y="1"/>
                      </a:moveTo>
                      <a:cubicBezTo>
                        <a:pt x="249" y="1"/>
                        <a:pt x="0" y="198"/>
                        <a:pt x="39" y="524"/>
                      </a:cubicBezTo>
                      <a:cubicBezTo>
                        <a:pt x="619" y="3596"/>
                        <a:pt x="556" y="6731"/>
                        <a:pt x="556" y="9865"/>
                      </a:cubicBezTo>
                      <a:cubicBezTo>
                        <a:pt x="556" y="10124"/>
                        <a:pt x="752" y="10253"/>
                        <a:pt x="948" y="10253"/>
                      </a:cubicBezTo>
                      <a:cubicBezTo>
                        <a:pt x="1144" y="10253"/>
                        <a:pt x="1340" y="10124"/>
                        <a:pt x="1340" y="9865"/>
                      </a:cubicBezTo>
                      <a:cubicBezTo>
                        <a:pt x="1340" y="6652"/>
                        <a:pt x="1340" y="3455"/>
                        <a:pt x="822" y="257"/>
                      </a:cubicBezTo>
                      <a:cubicBezTo>
                        <a:pt x="768" y="80"/>
                        <a:pt x="62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792013" y="902797"/>
                  <a:ext cx="54460" cy="313127"/>
                </a:xfrm>
                <a:custGeom>
                  <a:avLst/>
                  <a:gdLst/>
                  <a:ahLst/>
                  <a:cxnLst/>
                  <a:rect l="l" t="t" r="r" b="b"/>
                  <a:pathLst>
                    <a:path w="863" h="4962" extrusionOk="0">
                      <a:moveTo>
                        <a:pt x="392" y="0"/>
                      </a:moveTo>
                      <a:cubicBezTo>
                        <a:pt x="197" y="0"/>
                        <a:pt x="1" y="129"/>
                        <a:pt x="1" y="388"/>
                      </a:cubicBezTo>
                      <a:cubicBezTo>
                        <a:pt x="1" y="1767"/>
                        <a:pt x="79" y="3194"/>
                        <a:pt x="1" y="4573"/>
                      </a:cubicBezTo>
                      <a:cubicBezTo>
                        <a:pt x="1" y="4832"/>
                        <a:pt x="197" y="4961"/>
                        <a:pt x="392" y="4961"/>
                      </a:cubicBezTo>
                      <a:cubicBezTo>
                        <a:pt x="588" y="4961"/>
                        <a:pt x="784" y="4832"/>
                        <a:pt x="784" y="4573"/>
                      </a:cubicBezTo>
                      <a:cubicBezTo>
                        <a:pt x="863" y="3194"/>
                        <a:pt x="784" y="1767"/>
                        <a:pt x="784" y="388"/>
                      </a:cubicBezTo>
                      <a:cubicBezTo>
                        <a:pt x="784" y="129"/>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800911" y="877807"/>
                  <a:ext cx="148423" cy="49537"/>
                </a:xfrm>
                <a:custGeom>
                  <a:avLst/>
                  <a:gdLst/>
                  <a:ahLst/>
                  <a:cxnLst/>
                  <a:rect l="l" t="t" r="r" b="b"/>
                  <a:pathLst>
                    <a:path w="2352" h="785" extrusionOk="0">
                      <a:moveTo>
                        <a:pt x="518" y="0"/>
                      </a:moveTo>
                      <a:cubicBezTo>
                        <a:pt x="1" y="0"/>
                        <a:pt x="1" y="784"/>
                        <a:pt x="518" y="784"/>
                      </a:cubicBezTo>
                      <a:lnTo>
                        <a:pt x="1819" y="784"/>
                      </a:lnTo>
                      <a:cubicBezTo>
                        <a:pt x="2352" y="784"/>
                        <a:pt x="235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890962" y="745728"/>
                  <a:ext cx="49474" cy="165272"/>
                </a:xfrm>
                <a:custGeom>
                  <a:avLst/>
                  <a:gdLst/>
                  <a:ahLst/>
                  <a:cxnLst/>
                  <a:rect l="l" t="t" r="r" b="b"/>
                  <a:pathLst>
                    <a:path w="784" h="2619" extrusionOk="0">
                      <a:moveTo>
                        <a:pt x="392" y="1"/>
                      </a:moveTo>
                      <a:cubicBezTo>
                        <a:pt x="196" y="1"/>
                        <a:pt x="0" y="134"/>
                        <a:pt x="0" y="401"/>
                      </a:cubicBezTo>
                      <a:lnTo>
                        <a:pt x="0" y="2219"/>
                      </a:lnTo>
                      <a:cubicBezTo>
                        <a:pt x="0" y="2485"/>
                        <a:pt x="196" y="2618"/>
                        <a:pt x="392" y="2618"/>
                      </a:cubicBezTo>
                      <a:cubicBezTo>
                        <a:pt x="588" y="2618"/>
                        <a:pt x="784" y="2485"/>
                        <a:pt x="784" y="2219"/>
                      </a:cubicBezTo>
                      <a:lnTo>
                        <a:pt x="784" y="401"/>
                      </a:ln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1268332" y="548335"/>
                  <a:ext cx="59887" cy="230333"/>
                </a:xfrm>
                <a:custGeom>
                  <a:avLst/>
                  <a:gdLst/>
                  <a:ahLst/>
                  <a:cxnLst/>
                  <a:rect l="l" t="t" r="r" b="b"/>
                  <a:pathLst>
                    <a:path w="949" h="3650" extrusionOk="0">
                      <a:moveTo>
                        <a:pt x="520" y="1"/>
                      </a:moveTo>
                      <a:cubicBezTo>
                        <a:pt x="283" y="1"/>
                        <a:pt x="0" y="200"/>
                        <a:pt x="39" y="519"/>
                      </a:cubicBezTo>
                      <a:cubicBezTo>
                        <a:pt x="164" y="1428"/>
                        <a:pt x="164" y="2353"/>
                        <a:pt x="39" y="3262"/>
                      </a:cubicBezTo>
                      <a:cubicBezTo>
                        <a:pt x="8" y="3521"/>
                        <a:pt x="188" y="3650"/>
                        <a:pt x="384" y="3650"/>
                      </a:cubicBezTo>
                      <a:cubicBezTo>
                        <a:pt x="580" y="3650"/>
                        <a:pt x="791" y="3521"/>
                        <a:pt x="823" y="3262"/>
                      </a:cubicBezTo>
                      <a:cubicBezTo>
                        <a:pt x="948" y="2290"/>
                        <a:pt x="948" y="1303"/>
                        <a:pt x="823" y="253"/>
                      </a:cubicBezTo>
                      <a:cubicBezTo>
                        <a:pt x="799" y="78"/>
                        <a:pt x="668" y="1"/>
                        <a:pt x="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86289" y="539500"/>
                  <a:ext cx="733974" cy="49537"/>
                </a:xfrm>
                <a:custGeom>
                  <a:avLst/>
                  <a:gdLst/>
                  <a:ahLst/>
                  <a:cxnLst/>
                  <a:rect l="l" t="t" r="r" b="b"/>
                  <a:pathLst>
                    <a:path w="11631" h="785" extrusionOk="0">
                      <a:moveTo>
                        <a:pt x="518" y="1"/>
                      </a:moveTo>
                      <a:cubicBezTo>
                        <a:pt x="0" y="1"/>
                        <a:pt x="0" y="784"/>
                        <a:pt x="518" y="784"/>
                      </a:cubicBezTo>
                      <a:lnTo>
                        <a:pt x="11098" y="784"/>
                      </a:lnTo>
                      <a:cubicBezTo>
                        <a:pt x="11631" y="784"/>
                        <a:pt x="11631" y="1"/>
                        <a:pt x="11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866225" y="712345"/>
                  <a:ext cx="415294" cy="66450"/>
                </a:xfrm>
                <a:custGeom>
                  <a:avLst/>
                  <a:gdLst/>
                  <a:ahLst/>
                  <a:cxnLst/>
                  <a:rect l="l" t="t" r="r" b="b"/>
                  <a:pathLst>
                    <a:path w="6581" h="1053" extrusionOk="0">
                      <a:moveTo>
                        <a:pt x="5943" y="1"/>
                      </a:moveTo>
                      <a:cubicBezTo>
                        <a:pt x="5922" y="1"/>
                        <a:pt x="5900" y="2"/>
                        <a:pt x="5878" y="5"/>
                      </a:cubicBezTo>
                      <a:cubicBezTo>
                        <a:pt x="4987" y="204"/>
                        <a:pt x="4076" y="269"/>
                        <a:pt x="3164" y="269"/>
                      </a:cubicBezTo>
                      <a:cubicBezTo>
                        <a:pt x="2281" y="269"/>
                        <a:pt x="1397" y="208"/>
                        <a:pt x="533" y="146"/>
                      </a:cubicBezTo>
                      <a:cubicBezTo>
                        <a:pt x="513" y="143"/>
                        <a:pt x="493" y="142"/>
                        <a:pt x="474" y="142"/>
                      </a:cubicBezTo>
                      <a:cubicBezTo>
                        <a:pt x="1" y="142"/>
                        <a:pt x="21" y="869"/>
                        <a:pt x="533" y="930"/>
                      </a:cubicBezTo>
                      <a:cubicBezTo>
                        <a:pt x="1467" y="991"/>
                        <a:pt x="2382" y="1053"/>
                        <a:pt x="3296" y="1053"/>
                      </a:cubicBezTo>
                      <a:cubicBezTo>
                        <a:pt x="4239" y="1053"/>
                        <a:pt x="5182" y="987"/>
                        <a:pt x="6144" y="788"/>
                      </a:cubicBezTo>
                      <a:cubicBezTo>
                        <a:pt x="6580" y="668"/>
                        <a:pt x="6425" y="1"/>
                        <a:pt x="5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614939" y="1166135"/>
                  <a:ext cx="230396" cy="113905"/>
                </a:xfrm>
                <a:custGeom>
                  <a:avLst/>
                  <a:gdLst/>
                  <a:ahLst/>
                  <a:cxnLst/>
                  <a:rect l="l" t="t" r="r" b="b"/>
                  <a:pathLst>
                    <a:path w="3651" h="1805" extrusionOk="0">
                      <a:moveTo>
                        <a:pt x="455" y="0"/>
                      </a:moveTo>
                      <a:cubicBezTo>
                        <a:pt x="260" y="0"/>
                        <a:pt x="64" y="134"/>
                        <a:pt x="64" y="400"/>
                      </a:cubicBezTo>
                      <a:cubicBezTo>
                        <a:pt x="1" y="1043"/>
                        <a:pt x="330" y="1638"/>
                        <a:pt x="1051" y="1764"/>
                      </a:cubicBezTo>
                      <a:cubicBezTo>
                        <a:pt x="1198" y="1793"/>
                        <a:pt x="1346" y="1804"/>
                        <a:pt x="1493" y="1804"/>
                      </a:cubicBezTo>
                      <a:cubicBezTo>
                        <a:pt x="2066" y="1804"/>
                        <a:pt x="2637" y="1626"/>
                        <a:pt x="3198" y="1576"/>
                      </a:cubicBezTo>
                      <a:cubicBezTo>
                        <a:pt x="3651" y="1515"/>
                        <a:pt x="3480" y="788"/>
                        <a:pt x="3006" y="788"/>
                      </a:cubicBezTo>
                      <a:cubicBezTo>
                        <a:pt x="2987" y="788"/>
                        <a:pt x="2968" y="790"/>
                        <a:pt x="2948" y="792"/>
                      </a:cubicBezTo>
                      <a:cubicBezTo>
                        <a:pt x="2556" y="855"/>
                        <a:pt x="2101" y="980"/>
                        <a:pt x="1631" y="1043"/>
                      </a:cubicBezTo>
                      <a:cubicBezTo>
                        <a:pt x="1114" y="1043"/>
                        <a:pt x="847" y="980"/>
                        <a:pt x="847" y="400"/>
                      </a:cubicBezTo>
                      <a:cubicBezTo>
                        <a:pt x="847" y="134"/>
                        <a:pt x="651" y="0"/>
                        <a:pt x="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6"/>
                <p:cNvSpPr/>
                <p:nvPr/>
              </p:nvSpPr>
              <p:spPr>
                <a:xfrm>
                  <a:off x="647123" y="1150043"/>
                  <a:ext cx="178587" cy="114788"/>
                </a:xfrm>
                <a:custGeom>
                  <a:avLst/>
                  <a:gdLst/>
                  <a:ahLst/>
                  <a:cxnLst/>
                  <a:rect l="l" t="t" r="r" b="b"/>
                  <a:pathLst>
                    <a:path w="2830" h="1819" extrusionOk="0">
                      <a:moveTo>
                        <a:pt x="2438" y="1"/>
                      </a:moveTo>
                      <a:cubicBezTo>
                        <a:pt x="2242" y="1"/>
                        <a:pt x="2046" y="130"/>
                        <a:pt x="2046" y="389"/>
                      </a:cubicBezTo>
                      <a:cubicBezTo>
                        <a:pt x="2046" y="565"/>
                        <a:pt x="2046" y="742"/>
                        <a:pt x="2024" y="907"/>
                      </a:cubicBezTo>
                      <a:lnTo>
                        <a:pt x="2024" y="907"/>
                      </a:lnTo>
                      <a:cubicBezTo>
                        <a:pt x="1882" y="842"/>
                        <a:pt x="1742" y="778"/>
                        <a:pt x="1591" y="718"/>
                      </a:cubicBezTo>
                      <a:cubicBezTo>
                        <a:pt x="1523" y="686"/>
                        <a:pt x="1451" y="670"/>
                        <a:pt x="1381" y="670"/>
                      </a:cubicBezTo>
                      <a:cubicBezTo>
                        <a:pt x="1267" y="670"/>
                        <a:pt x="1160" y="711"/>
                        <a:pt x="1088" y="791"/>
                      </a:cubicBezTo>
                      <a:lnTo>
                        <a:pt x="1088" y="791"/>
                      </a:lnTo>
                      <a:cubicBezTo>
                        <a:pt x="1054" y="769"/>
                        <a:pt x="1023" y="745"/>
                        <a:pt x="996" y="718"/>
                      </a:cubicBezTo>
                      <a:cubicBezTo>
                        <a:pt x="870" y="655"/>
                        <a:pt x="870" y="389"/>
                        <a:pt x="870" y="263"/>
                      </a:cubicBezTo>
                      <a:cubicBezTo>
                        <a:pt x="815" y="86"/>
                        <a:pt x="662" y="6"/>
                        <a:pt x="504" y="6"/>
                      </a:cubicBezTo>
                      <a:cubicBezTo>
                        <a:pt x="258" y="6"/>
                        <a:pt x="1" y="199"/>
                        <a:pt x="86" y="514"/>
                      </a:cubicBezTo>
                      <a:cubicBezTo>
                        <a:pt x="149" y="781"/>
                        <a:pt x="212" y="1047"/>
                        <a:pt x="416" y="1235"/>
                      </a:cubicBezTo>
                      <a:cubicBezTo>
                        <a:pt x="604" y="1502"/>
                        <a:pt x="933" y="1627"/>
                        <a:pt x="1262" y="1690"/>
                      </a:cubicBezTo>
                      <a:cubicBezTo>
                        <a:pt x="1403" y="1690"/>
                        <a:pt x="1550" y="1650"/>
                        <a:pt x="1651" y="1567"/>
                      </a:cubicBezTo>
                      <a:lnTo>
                        <a:pt x="1651" y="1567"/>
                      </a:lnTo>
                      <a:cubicBezTo>
                        <a:pt x="1797" y="1632"/>
                        <a:pt x="1945" y="1698"/>
                        <a:pt x="2108" y="1768"/>
                      </a:cubicBezTo>
                      <a:cubicBezTo>
                        <a:pt x="2182" y="1803"/>
                        <a:pt x="2250" y="1818"/>
                        <a:pt x="2312" y="1818"/>
                      </a:cubicBezTo>
                      <a:cubicBezTo>
                        <a:pt x="2474" y="1818"/>
                        <a:pt x="2598" y="1712"/>
                        <a:pt x="2688" y="1564"/>
                      </a:cubicBezTo>
                      <a:cubicBezTo>
                        <a:pt x="2830" y="1172"/>
                        <a:pt x="2830" y="781"/>
                        <a:pt x="2830" y="389"/>
                      </a:cubicBezTo>
                      <a:cubicBezTo>
                        <a:pt x="2830" y="130"/>
                        <a:pt x="2634" y="1"/>
                        <a:pt x="2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26"/>
              <p:cNvGrpSpPr/>
              <p:nvPr/>
            </p:nvGrpSpPr>
            <p:grpSpPr>
              <a:xfrm>
                <a:off x="586289" y="3873691"/>
                <a:ext cx="741929" cy="742559"/>
                <a:chOff x="2872289" y="3473641"/>
                <a:chExt cx="741929" cy="742559"/>
              </a:xfrm>
            </p:grpSpPr>
            <p:sp>
              <p:nvSpPr>
                <p:cNvPr id="1355" name="Google Shape;1355;p26"/>
                <p:cNvSpPr/>
                <p:nvPr/>
              </p:nvSpPr>
              <p:spPr>
                <a:xfrm>
                  <a:off x="2886677" y="3544760"/>
                  <a:ext cx="84561" cy="646511"/>
                </a:xfrm>
                <a:custGeom>
                  <a:avLst/>
                  <a:gdLst/>
                  <a:ahLst/>
                  <a:cxnLst/>
                  <a:rect l="l" t="t" r="r" b="b"/>
                  <a:pathLst>
                    <a:path w="1340" h="10245" extrusionOk="0">
                      <a:moveTo>
                        <a:pt x="948" y="0"/>
                      </a:moveTo>
                      <a:cubicBezTo>
                        <a:pt x="752" y="0"/>
                        <a:pt x="556" y="130"/>
                        <a:pt x="556" y="388"/>
                      </a:cubicBezTo>
                      <a:cubicBezTo>
                        <a:pt x="556" y="3523"/>
                        <a:pt x="619" y="6658"/>
                        <a:pt x="39" y="9730"/>
                      </a:cubicBezTo>
                      <a:cubicBezTo>
                        <a:pt x="0" y="10046"/>
                        <a:pt x="249" y="10245"/>
                        <a:pt x="480" y="10245"/>
                      </a:cubicBezTo>
                      <a:cubicBezTo>
                        <a:pt x="627" y="10245"/>
                        <a:pt x="768" y="10164"/>
                        <a:pt x="822" y="9981"/>
                      </a:cubicBezTo>
                      <a:cubicBezTo>
                        <a:pt x="1340" y="6783"/>
                        <a:pt x="1340" y="3586"/>
                        <a:pt x="1340" y="388"/>
                      </a:cubicBezTo>
                      <a:cubicBezTo>
                        <a:pt x="1340" y="130"/>
                        <a:pt x="1144"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3078013" y="3540027"/>
                  <a:ext cx="54460" cy="313632"/>
                </a:xfrm>
                <a:custGeom>
                  <a:avLst/>
                  <a:gdLst/>
                  <a:ahLst/>
                  <a:cxnLst/>
                  <a:rect l="l" t="t" r="r" b="b"/>
                  <a:pathLst>
                    <a:path w="863" h="4970" extrusionOk="0">
                      <a:moveTo>
                        <a:pt x="392" y="1"/>
                      </a:moveTo>
                      <a:cubicBezTo>
                        <a:pt x="197" y="1"/>
                        <a:pt x="1" y="134"/>
                        <a:pt x="1" y="400"/>
                      </a:cubicBezTo>
                      <a:cubicBezTo>
                        <a:pt x="79" y="1764"/>
                        <a:pt x="1" y="3206"/>
                        <a:pt x="1" y="4570"/>
                      </a:cubicBezTo>
                      <a:cubicBezTo>
                        <a:pt x="1" y="4836"/>
                        <a:pt x="197" y="4970"/>
                        <a:pt x="392" y="4970"/>
                      </a:cubicBezTo>
                      <a:cubicBezTo>
                        <a:pt x="588" y="4970"/>
                        <a:pt x="784" y="4836"/>
                        <a:pt x="784" y="4570"/>
                      </a:cubicBezTo>
                      <a:cubicBezTo>
                        <a:pt x="784" y="3206"/>
                        <a:pt x="863" y="1764"/>
                        <a:pt x="784" y="400"/>
                      </a:cubicBezTo>
                      <a:cubicBezTo>
                        <a:pt x="784" y="134"/>
                        <a:pt x="588" y="1"/>
                        <a:pt x="3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3086911" y="3828355"/>
                  <a:ext cx="148423" cy="49537"/>
                </a:xfrm>
                <a:custGeom>
                  <a:avLst/>
                  <a:gdLst/>
                  <a:ahLst/>
                  <a:cxnLst/>
                  <a:rect l="l" t="t" r="r" b="b"/>
                  <a:pathLst>
                    <a:path w="2352" h="785" extrusionOk="0">
                      <a:moveTo>
                        <a:pt x="518" y="1"/>
                      </a:moveTo>
                      <a:cubicBezTo>
                        <a:pt x="1" y="1"/>
                        <a:pt x="1" y="785"/>
                        <a:pt x="518" y="785"/>
                      </a:cubicBezTo>
                      <a:lnTo>
                        <a:pt x="1819" y="785"/>
                      </a:lnTo>
                      <a:cubicBezTo>
                        <a:pt x="2352" y="785"/>
                        <a:pt x="2352" y="1"/>
                        <a:pt x="18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3176962" y="3845457"/>
                  <a:ext cx="49474" cy="164704"/>
                </a:xfrm>
                <a:custGeom>
                  <a:avLst/>
                  <a:gdLst/>
                  <a:ahLst/>
                  <a:cxnLst/>
                  <a:rect l="l" t="t" r="r" b="b"/>
                  <a:pathLst>
                    <a:path w="784" h="2610" extrusionOk="0">
                      <a:moveTo>
                        <a:pt x="392" y="0"/>
                      </a:moveTo>
                      <a:cubicBezTo>
                        <a:pt x="196" y="0"/>
                        <a:pt x="0" y="130"/>
                        <a:pt x="0" y="388"/>
                      </a:cubicBezTo>
                      <a:lnTo>
                        <a:pt x="0" y="2222"/>
                      </a:lnTo>
                      <a:cubicBezTo>
                        <a:pt x="0" y="2481"/>
                        <a:pt x="196" y="2610"/>
                        <a:pt x="392" y="2610"/>
                      </a:cubicBezTo>
                      <a:cubicBezTo>
                        <a:pt x="588" y="2610"/>
                        <a:pt x="784" y="2481"/>
                        <a:pt x="784" y="2222"/>
                      </a:cubicBezTo>
                      <a:lnTo>
                        <a:pt x="784" y="388"/>
                      </a:lnTo>
                      <a:cubicBezTo>
                        <a:pt x="784" y="130"/>
                        <a:pt x="588" y="0"/>
                        <a:pt x="3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6"/>
                <p:cNvSpPr/>
                <p:nvPr/>
              </p:nvSpPr>
              <p:spPr>
                <a:xfrm>
                  <a:off x="3554332" y="3976968"/>
                  <a:ext cx="59887" cy="230649"/>
                </a:xfrm>
                <a:custGeom>
                  <a:avLst/>
                  <a:gdLst/>
                  <a:ahLst/>
                  <a:cxnLst/>
                  <a:rect l="l" t="t" r="r" b="b"/>
                  <a:pathLst>
                    <a:path w="949" h="3655" extrusionOk="0">
                      <a:moveTo>
                        <a:pt x="384" y="1"/>
                      </a:moveTo>
                      <a:cubicBezTo>
                        <a:pt x="188" y="1"/>
                        <a:pt x="8" y="130"/>
                        <a:pt x="39" y="389"/>
                      </a:cubicBezTo>
                      <a:cubicBezTo>
                        <a:pt x="164" y="1314"/>
                        <a:pt x="164" y="2223"/>
                        <a:pt x="39" y="3132"/>
                      </a:cubicBezTo>
                      <a:cubicBezTo>
                        <a:pt x="1" y="3458"/>
                        <a:pt x="279" y="3655"/>
                        <a:pt x="515" y="3655"/>
                      </a:cubicBezTo>
                      <a:cubicBezTo>
                        <a:pt x="665" y="3655"/>
                        <a:pt x="798" y="3575"/>
                        <a:pt x="823" y="3398"/>
                      </a:cubicBezTo>
                      <a:cubicBezTo>
                        <a:pt x="948" y="2348"/>
                        <a:pt x="948" y="1376"/>
                        <a:pt x="823" y="389"/>
                      </a:cubicBezTo>
                      <a:cubicBezTo>
                        <a:pt x="791" y="130"/>
                        <a:pt x="580" y="1"/>
                        <a:pt x="3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6"/>
                <p:cNvSpPr/>
                <p:nvPr/>
              </p:nvSpPr>
              <p:spPr>
                <a:xfrm>
                  <a:off x="2872289" y="4166662"/>
                  <a:ext cx="733974" cy="49537"/>
                </a:xfrm>
                <a:custGeom>
                  <a:avLst/>
                  <a:gdLst/>
                  <a:ahLst/>
                  <a:cxnLst/>
                  <a:rect l="l" t="t" r="r" b="b"/>
                  <a:pathLst>
                    <a:path w="11631" h="785" extrusionOk="0">
                      <a:moveTo>
                        <a:pt x="518" y="0"/>
                      </a:moveTo>
                      <a:cubicBezTo>
                        <a:pt x="0" y="0"/>
                        <a:pt x="0" y="784"/>
                        <a:pt x="518" y="784"/>
                      </a:cubicBezTo>
                      <a:lnTo>
                        <a:pt x="11098" y="784"/>
                      </a:lnTo>
                      <a:cubicBezTo>
                        <a:pt x="11631" y="784"/>
                        <a:pt x="11631" y="0"/>
                        <a:pt x="110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3152225" y="3976968"/>
                  <a:ext cx="415294" cy="66386"/>
                </a:xfrm>
                <a:custGeom>
                  <a:avLst/>
                  <a:gdLst/>
                  <a:ahLst/>
                  <a:cxnLst/>
                  <a:rect l="l" t="t" r="r" b="b"/>
                  <a:pathLst>
                    <a:path w="6581" h="1052" extrusionOk="0">
                      <a:moveTo>
                        <a:pt x="3339" y="1"/>
                      </a:moveTo>
                      <a:cubicBezTo>
                        <a:pt x="2410" y="1"/>
                        <a:pt x="1481" y="68"/>
                        <a:pt x="533" y="138"/>
                      </a:cubicBezTo>
                      <a:cubicBezTo>
                        <a:pt x="21" y="198"/>
                        <a:pt x="1" y="925"/>
                        <a:pt x="474" y="925"/>
                      </a:cubicBezTo>
                      <a:cubicBezTo>
                        <a:pt x="493" y="925"/>
                        <a:pt x="513" y="924"/>
                        <a:pt x="533" y="922"/>
                      </a:cubicBezTo>
                      <a:cubicBezTo>
                        <a:pt x="1411" y="851"/>
                        <a:pt x="2308" y="785"/>
                        <a:pt x="3206" y="785"/>
                      </a:cubicBezTo>
                      <a:cubicBezTo>
                        <a:pt x="4103" y="785"/>
                        <a:pt x="5000" y="851"/>
                        <a:pt x="5878" y="1047"/>
                      </a:cubicBezTo>
                      <a:cubicBezTo>
                        <a:pt x="5900" y="1050"/>
                        <a:pt x="5922" y="1051"/>
                        <a:pt x="5943" y="1051"/>
                      </a:cubicBezTo>
                      <a:cubicBezTo>
                        <a:pt x="6425" y="1051"/>
                        <a:pt x="6580" y="384"/>
                        <a:pt x="6144" y="263"/>
                      </a:cubicBezTo>
                      <a:cubicBezTo>
                        <a:pt x="5196" y="68"/>
                        <a:pt x="4267"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6"/>
                <p:cNvSpPr/>
                <p:nvPr/>
              </p:nvSpPr>
              <p:spPr>
                <a:xfrm>
                  <a:off x="2900939" y="3473641"/>
                  <a:ext cx="230396" cy="116176"/>
                </a:xfrm>
                <a:custGeom>
                  <a:avLst/>
                  <a:gdLst/>
                  <a:ahLst/>
                  <a:cxnLst/>
                  <a:rect l="l" t="t" r="r" b="b"/>
                  <a:pathLst>
                    <a:path w="3651" h="1841" extrusionOk="0">
                      <a:moveTo>
                        <a:pt x="1337" y="1"/>
                      </a:moveTo>
                      <a:cubicBezTo>
                        <a:pt x="1263" y="1"/>
                        <a:pt x="1189" y="4"/>
                        <a:pt x="1114" y="10"/>
                      </a:cubicBezTo>
                      <a:cubicBezTo>
                        <a:pt x="393" y="136"/>
                        <a:pt x="1" y="731"/>
                        <a:pt x="64" y="1452"/>
                      </a:cubicBezTo>
                      <a:cubicBezTo>
                        <a:pt x="64" y="1711"/>
                        <a:pt x="260" y="1840"/>
                        <a:pt x="455" y="1840"/>
                      </a:cubicBezTo>
                      <a:cubicBezTo>
                        <a:pt x="651" y="1840"/>
                        <a:pt x="847" y="1711"/>
                        <a:pt x="847" y="1452"/>
                      </a:cubicBezTo>
                      <a:cubicBezTo>
                        <a:pt x="847" y="920"/>
                        <a:pt x="1051" y="794"/>
                        <a:pt x="1506" y="794"/>
                      </a:cubicBezTo>
                      <a:cubicBezTo>
                        <a:pt x="2023" y="857"/>
                        <a:pt x="2493" y="998"/>
                        <a:pt x="2948" y="1061"/>
                      </a:cubicBezTo>
                      <a:cubicBezTo>
                        <a:pt x="2968" y="1063"/>
                        <a:pt x="2987" y="1064"/>
                        <a:pt x="3006" y="1064"/>
                      </a:cubicBezTo>
                      <a:cubicBezTo>
                        <a:pt x="3480" y="1064"/>
                        <a:pt x="3651" y="337"/>
                        <a:pt x="3198" y="277"/>
                      </a:cubicBezTo>
                      <a:cubicBezTo>
                        <a:pt x="2566" y="221"/>
                        <a:pt x="1972" y="1"/>
                        <a:pt x="1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26"/>
              <p:cNvSpPr/>
              <p:nvPr/>
            </p:nvSpPr>
            <p:spPr>
              <a:xfrm>
                <a:off x="656526" y="541015"/>
                <a:ext cx="650865" cy="666199"/>
              </a:xfrm>
              <a:custGeom>
                <a:avLst/>
                <a:gdLst/>
                <a:ahLst/>
                <a:cxnLst/>
                <a:rect l="l" t="t" r="r" b="b"/>
                <a:pathLst>
                  <a:path w="10314" h="10557" extrusionOk="0">
                    <a:moveTo>
                      <a:pt x="1505" y="1152"/>
                    </a:moveTo>
                    <a:cubicBezTo>
                      <a:pt x="1630" y="1152"/>
                      <a:pt x="1693" y="1152"/>
                      <a:pt x="1834" y="1231"/>
                    </a:cubicBezTo>
                    <a:lnTo>
                      <a:pt x="1756" y="1293"/>
                    </a:lnTo>
                    <a:cubicBezTo>
                      <a:pt x="1693" y="1293"/>
                      <a:pt x="1630" y="1231"/>
                      <a:pt x="1568" y="1231"/>
                    </a:cubicBezTo>
                    <a:lnTo>
                      <a:pt x="1505" y="1152"/>
                    </a:lnTo>
                    <a:close/>
                    <a:moveTo>
                      <a:pt x="1897" y="5212"/>
                    </a:moveTo>
                    <a:cubicBezTo>
                      <a:pt x="1959" y="5337"/>
                      <a:pt x="2085" y="5400"/>
                      <a:pt x="2226" y="5463"/>
                    </a:cubicBezTo>
                    <a:cubicBezTo>
                      <a:pt x="2148" y="5729"/>
                      <a:pt x="2022" y="5933"/>
                      <a:pt x="1959" y="6184"/>
                    </a:cubicBezTo>
                    <a:lnTo>
                      <a:pt x="1959" y="6246"/>
                    </a:lnTo>
                    <a:cubicBezTo>
                      <a:pt x="1897" y="6058"/>
                      <a:pt x="1897" y="5933"/>
                      <a:pt x="1834" y="5729"/>
                    </a:cubicBezTo>
                    <a:cubicBezTo>
                      <a:pt x="1897" y="5729"/>
                      <a:pt x="1897" y="5667"/>
                      <a:pt x="1897" y="5604"/>
                    </a:cubicBezTo>
                    <a:lnTo>
                      <a:pt x="1897" y="5212"/>
                    </a:lnTo>
                    <a:close/>
                    <a:moveTo>
                      <a:pt x="4269" y="1"/>
                    </a:moveTo>
                    <a:cubicBezTo>
                      <a:pt x="3178" y="1"/>
                      <a:pt x="2087" y="154"/>
                      <a:pt x="972" y="369"/>
                    </a:cubicBezTo>
                    <a:cubicBezTo>
                      <a:pt x="659" y="447"/>
                      <a:pt x="659" y="902"/>
                      <a:pt x="909" y="1090"/>
                    </a:cubicBezTo>
                    <a:cubicBezTo>
                      <a:pt x="721" y="1027"/>
                      <a:pt x="580" y="1027"/>
                      <a:pt x="455" y="1027"/>
                    </a:cubicBezTo>
                    <a:cubicBezTo>
                      <a:pt x="188" y="1027"/>
                      <a:pt x="0" y="1293"/>
                      <a:pt x="63" y="1544"/>
                    </a:cubicBezTo>
                    <a:cubicBezTo>
                      <a:pt x="126" y="1685"/>
                      <a:pt x="188" y="1873"/>
                      <a:pt x="188" y="2077"/>
                    </a:cubicBezTo>
                    <a:cubicBezTo>
                      <a:pt x="267" y="2202"/>
                      <a:pt x="329" y="2265"/>
                      <a:pt x="455" y="2328"/>
                    </a:cubicBezTo>
                    <a:cubicBezTo>
                      <a:pt x="392" y="2328"/>
                      <a:pt x="329" y="2406"/>
                      <a:pt x="329" y="2469"/>
                    </a:cubicBezTo>
                    <a:cubicBezTo>
                      <a:pt x="0" y="4428"/>
                      <a:pt x="126" y="6450"/>
                      <a:pt x="517" y="8347"/>
                    </a:cubicBezTo>
                    <a:cubicBezTo>
                      <a:pt x="580" y="8927"/>
                      <a:pt x="580" y="9522"/>
                      <a:pt x="659" y="10102"/>
                    </a:cubicBezTo>
                    <a:cubicBezTo>
                      <a:pt x="580" y="10165"/>
                      <a:pt x="580" y="10243"/>
                      <a:pt x="580" y="10306"/>
                    </a:cubicBezTo>
                    <a:lnTo>
                      <a:pt x="580" y="10557"/>
                    </a:lnTo>
                    <a:lnTo>
                      <a:pt x="2351" y="10557"/>
                    </a:lnTo>
                    <a:cubicBezTo>
                      <a:pt x="2414" y="9710"/>
                      <a:pt x="2414" y="8927"/>
                      <a:pt x="2414" y="8080"/>
                    </a:cubicBezTo>
                    <a:cubicBezTo>
                      <a:pt x="2414" y="7892"/>
                      <a:pt x="2289" y="7751"/>
                      <a:pt x="2148" y="7688"/>
                    </a:cubicBezTo>
                    <a:cubicBezTo>
                      <a:pt x="2085" y="7359"/>
                      <a:pt x="2022" y="6967"/>
                      <a:pt x="2022" y="6638"/>
                    </a:cubicBezTo>
                    <a:lnTo>
                      <a:pt x="2022" y="6638"/>
                    </a:lnTo>
                    <a:cubicBezTo>
                      <a:pt x="2090" y="6715"/>
                      <a:pt x="2182" y="6769"/>
                      <a:pt x="2281" y="6769"/>
                    </a:cubicBezTo>
                    <a:cubicBezTo>
                      <a:pt x="2365" y="6769"/>
                      <a:pt x="2454" y="6731"/>
                      <a:pt x="2539" y="6638"/>
                    </a:cubicBezTo>
                    <a:cubicBezTo>
                      <a:pt x="2931" y="6246"/>
                      <a:pt x="3260" y="5792"/>
                      <a:pt x="3464" y="5337"/>
                    </a:cubicBezTo>
                    <a:cubicBezTo>
                      <a:pt x="3527" y="5275"/>
                      <a:pt x="3527" y="5275"/>
                      <a:pt x="3590" y="5212"/>
                    </a:cubicBezTo>
                    <a:cubicBezTo>
                      <a:pt x="3715" y="4820"/>
                      <a:pt x="3715" y="4820"/>
                      <a:pt x="3715" y="4428"/>
                    </a:cubicBezTo>
                    <a:cubicBezTo>
                      <a:pt x="3715" y="4287"/>
                      <a:pt x="3652" y="4224"/>
                      <a:pt x="3590" y="4162"/>
                    </a:cubicBezTo>
                    <a:cubicBezTo>
                      <a:pt x="3715" y="3645"/>
                      <a:pt x="3715" y="3112"/>
                      <a:pt x="3715" y="2594"/>
                    </a:cubicBezTo>
                    <a:cubicBezTo>
                      <a:pt x="3715" y="2349"/>
                      <a:pt x="3546" y="2236"/>
                      <a:pt x="3370" y="2236"/>
                    </a:cubicBezTo>
                    <a:cubicBezTo>
                      <a:pt x="3221" y="2236"/>
                      <a:pt x="3067" y="2318"/>
                      <a:pt x="3010" y="2469"/>
                    </a:cubicBezTo>
                    <a:cubicBezTo>
                      <a:pt x="2931" y="2406"/>
                      <a:pt x="2931" y="2265"/>
                      <a:pt x="2931" y="2202"/>
                    </a:cubicBezTo>
                    <a:cubicBezTo>
                      <a:pt x="2869" y="2077"/>
                      <a:pt x="2681" y="1936"/>
                      <a:pt x="2539" y="1936"/>
                    </a:cubicBezTo>
                    <a:cubicBezTo>
                      <a:pt x="2477" y="1873"/>
                      <a:pt x="2477" y="1811"/>
                      <a:pt x="2414" y="1748"/>
                    </a:cubicBezTo>
                    <a:cubicBezTo>
                      <a:pt x="2681" y="1685"/>
                      <a:pt x="2931" y="1685"/>
                      <a:pt x="3198" y="1623"/>
                    </a:cubicBezTo>
                    <a:cubicBezTo>
                      <a:pt x="3793" y="1811"/>
                      <a:pt x="4436" y="1936"/>
                      <a:pt x="5032" y="1936"/>
                    </a:cubicBezTo>
                    <a:cubicBezTo>
                      <a:pt x="4577" y="2328"/>
                      <a:pt x="4185" y="2720"/>
                      <a:pt x="3919" y="3190"/>
                    </a:cubicBezTo>
                    <a:cubicBezTo>
                      <a:pt x="3732" y="3477"/>
                      <a:pt x="3993" y="3778"/>
                      <a:pt x="4291" y="3778"/>
                    </a:cubicBezTo>
                    <a:cubicBezTo>
                      <a:pt x="4318" y="3778"/>
                      <a:pt x="4346" y="3775"/>
                      <a:pt x="4373" y="3770"/>
                    </a:cubicBezTo>
                    <a:cubicBezTo>
                      <a:pt x="4828" y="3645"/>
                      <a:pt x="5220" y="3441"/>
                      <a:pt x="5612" y="3253"/>
                    </a:cubicBezTo>
                    <a:cubicBezTo>
                      <a:pt x="5878" y="3315"/>
                      <a:pt x="6207" y="3378"/>
                      <a:pt x="6536" y="3378"/>
                    </a:cubicBezTo>
                    <a:cubicBezTo>
                      <a:pt x="6696" y="3404"/>
                      <a:pt x="6857" y="3416"/>
                      <a:pt x="7019" y="3416"/>
                    </a:cubicBezTo>
                    <a:cubicBezTo>
                      <a:pt x="7656" y="3416"/>
                      <a:pt x="8297" y="3223"/>
                      <a:pt x="8809" y="2861"/>
                    </a:cubicBezTo>
                    <a:cubicBezTo>
                      <a:pt x="9013" y="2720"/>
                      <a:pt x="9201" y="2594"/>
                      <a:pt x="9405" y="2469"/>
                    </a:cubicBezTo>
                    <a:cubicBezTo>
                      <a:pt x="9467" y="2469"/>
                      <a:pt x="9530" y="2532"/>
                      <a:pt x="9593" y="2532"/>
                    </a:cubicBezTo>
                    <a:cubicBezTo>
                      <a:pt x="9797" y="2532"/>
                      <a:pt x="9985" y="2532"/>
                      <a:pt x="10063" y="2328"/>
                    </a:cubicBezTo>
                    <a:cubicBezTo>
                      <a:pt x="10126" y="2202"/>
                      <a:pt x="10126" y="2014"/>
                      <a:pt x="9985" y="1873"/>
                    </a:cubicBezTo>
                    <a:cubicBezTo>
                      <a:pt x="10063" y="1811"/>
                      <a:pt x="10126" y="1748"/>
                      <a:pt x="10126" y="1685"/>
                    </a:cubicBezTo>
                    <a:cubicBezTo>
                      <a:pt x="10314" y="1481"/>
                      <a:pt x="10251" y="1152"/>
                      <a:pt x="9985" y="1027"/>
                    </a:cubicBezTo>
                    <a:cubicBezTo>
                      <a:pt x="9593" y="902"/>
                      <a:pt x="9279" y="902"/>
                      <a:pt x="8950" y="902"/>
                    </a:cubicBezTo>
                    <a:cubicBezTo>
                      <a:pt x="8625" y="790"/>
                      <a:pt x="8305" y="740"/>
                      <a:pt x="7994" y="740"/>
                    </a:cubicBezTo>
                    <a:cubicBezTo>
                      <a:pt x="7736" y="740"/>
                      <a:pt x="7484" y="775"/>
                      <a:pt x="7242" y="839"/>
                    </a:cubicBezTo>
                    <a:cubicBezTo>
                      <a:pt x="7242" y="635"/>
                      <a:pt x="7179" y="447"/>
                      <a:pt x="6991" y="369"/>
                    </a:cubicBezTo>
                    <a:cubicBezTo>
                      <a:pt x="6075" y="106"/>
                      <a:pt x="5172" y="1"/>
                      <a:pt x="4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6"/>
              <p:cNvSpPr/>
              <p:nvPr/>
            </p:nvSpPr>
            <p:spPr>
              <a:xfrm>
                <a:off x="656526" y="3948533"/>
                <a:ext cx="650865" cy="666578"/>
              </a:xfrm>
              <a:custGeom>
                <a:avLst/>
                <a:gdLst/>
                <a:ahLst/>
                <a:cxnLst/>
                <a:rect l="l" t="t" r="r" b="b"/>
                <a:pathLst>
                  <a:path w="10314" h="10563" extrusionOk="0">
                    <a:moveTo>
                      <a:pt x="1959" y="4310"/>
                    </a:moveTo>
                    <a:lnTo>
                      <a:pt x="1959" y="4373"/>
                    </a:lnTo>
                    <a:cubicBezTo>
                      <a:pt x="2022" y="4640"/>
                      <a:pt x="2148" y="4828"/>
                      <a:pt x="2226" y="5094"/>
                    </a:cubicBezTo>
                    <a:cubicBezTo>
                      <a:pt x="2085" y="5157"/>
                      <a:pt x="1959" y="5220"/>
                      <a:pt x="1897" y="5361"/>
                    </a:cubicBezTo>
                    <a:lnTo>
                      <a:pt x="1897" y="4969"/>
                    </a:lnTo>
                    <a:cubicBezTo>
                      <a:pt x="1897" y="4906"/>
                      <a:pt x="1897" y="4828"/>
                      <a:pt x="1834" y="4828"/>
                    </a:cubicBezTo>
                    <a:cubicBezTo>
                      <a:pt x="1897" y="4640"/>
                      <a:pt x="1897" y="4514"/>
                      <a:pt x="1959" y="4310"/>
                    </a:cubicBezTo>
                    <a:close/>
                    <a:moveTo>
                      <a:pt x="1756" y="9279"/>
                    </a:moveTo>
                    <a:lnTo>
                      <a:pt x="1834" y="9342"/>
                    </a:lnTo>
                    <a:cubicBezTo>
                      <a:pt x="1693" y="9405"/>
                      <a:pt x="1630" y="9405"/>
                      <a:pt x="1505" y="9405"/>
                    </a:cubicBezTo>
                    <a:lnTo>
                      <a:pt x="1568" y="9342"/>
                    </a:lnTo>
                    <a:cubicBezTo>
                      <a:pt x="1630" y="9342"/>
                      <a:pt x="1693" y="9279"/>
                      <a:pt x="1756" y="9279"/>
                    </a:cubicBezTo>
                    <a:close/>
                    <a:moveTo>
                      <a:pt x="580" y="0"/>
                    </a:moveTo>
                    <a:lnTo>
                      <a:pt x="580" y="266"/>
                    </a:lnTo>
                    <a:cubicBezTo>
                      <a:pt x="580" y="329"/>
                      <a:pt x="580" y="392"/>
                      <a:pt x="659" y="455"/>
                    </a:cubicBezTo>
                    <a:cubicBezTo>
                      <a:pt x="580" y="1050"/>
                      <a:pt x="580" y="1630"/>
                      <a:pt x="517" y="2226"/>
                    </a:cubicBezTo>
                    <a:cubicBezTo>
                      <a:pt x="126" y="4122"/>
                      <a:pt x="0" y="6144"/>
                      <a:pt x="329" y="8104"/>
                    </a:cubicBezTo>
                    <a:cubicBezTo>
                      <a:pt x="329" y="8166"/>
                      <a:pt x="392" y="8229"/>
                      <a:pt x="455" y="8229"/>
                    </a:cubicBezTo>
                    <a:cubicBezTo>
                      <a:pt x="329" y="8292"/>
                      <a:pt x="267" y="8354"/>
                      <a:pt x="188" y="8495"/>
                    </a:cubicBezTo>
                    <a:cubicBezTo>
                      <a:pt x="188" y="8684"/>
                      <a:pt x="126" y="8887"/>
                      <a:pt x="63" y="9013"/>
                    </a:cubicBezTo>
                    <a:cubicBezTo>
                      <a:pt x="0" y="9279"/>
                      <a:pt x="188" y="9530"/>
                      <a:pt x="455" y="9530"/>
                    </a:cubicBezTo>
                    <a:cubicBezTo>
                      <a:pt x="580" y="9530"/>
                      <a:pt x="721" y="9530"/>
                      <a:pt x="909" y="9467"/>
                    </a:cubicBezTo>
                    <a:lnTo>
                      <a:pt x="909" y="9467"/>
                    </a:lnTo>
                    <a:cubicBezTo>
                      <a:pt x="659" y="9671"/>
                      <a:pt x="659" y="10126"/>
                      <a:pt x="972" y="10188"/>
                    </a:cubicBezTo>
                    <a:cubicBezTo>
                      <a:pt x="2093" y="10404"/>
                      <a:pt x="3190" y="10562"/>
                      <a:pt x="4287" y="10562"/>
                    </a:cubicBezTo>
                    <a:cubicBezTo>
                      <a:pt x="5184" y="10562"/>
                      <a:pt x="6081" y="10456"/>
                      <a:pt x="6991" y="10188"/>
                    </a:cubicBezTo>
                    <a:cubicBezTo>
                      <a:pt x="7179" y="10126"/>
                      <a:pt x="7242" y="9922"/>
                      <a:pt x="7242" y="9734"/>
                    </a:cubicBezTo>
                    <a:cubicBezTo>
                      <a:pt x="7481" y="9790"/>
                      <a:pt x="7730" y="9821"/>
                      <a:pt x="7986" y="9821"/>
                    </a:cubicBezTo>
                    <a:cubicBezTo>
                      <a:pt x="8299" y="9821"/>
                      <a:pt x="8622" y="9775"/>
                      <a:pt x="8950" y="9671"/>
                    </a:cubicBezTo>
                    <a:cubicBezTo>
                      <a:pt x="9279" y="9671"/>
                      <a:pt x="9593" y="9671"/>
                      <a:pt x="9985" y="9530"/>
                    </a:cubicBezTo>
                    <a:cubicBezTo>
                      <a:pt x="10251" y="9405"/>
                      <a:pt x="10314" y="9075"/>
                      <a:pt x="10126" y="8887"/>
                    </a:cubicBezTo>
                    <a:cubicBezTo>
                      <a:pt x="10126" y="8825"/>
                      <a:pt x="10063" y="8746"/>
                      <a:pt x="9985" y="8684"/>
                    </a:cubicBezTo>
                    <a:cubicBezTo>
                      <a:pt x="10126" y="8558"/>
                      <a:pt x="10126" y="8354"/>
                      <a:pt x="10063" y="8229"/>
                    </a:cubicBezTo>
                    <a:cubicBezTo>
                      <a:pt x="9985" y="8041"/>
                      <a:pt x="9797" y="8041"/>
                      <a:pt x="9593" y="8041"/>
                    </a:cubicBezTo>
                    <a:cubicBezTo>
                      <a:pt x="9530" y="8041"/>
                      <a:pt x="9467" y="8104"/>
                      <a:pt x="9405" y="8104"/>
                    </a:cubicBezTo>
                    <a:cubicBezTo>
                      <a:pt x="9201" y="7963"/>
                      <a:pt x="9013" y="7837"/>
                      <a:pt x="8809" y="7712"/>
                    </a:cubicBezTo>
                    <a:cubicBezTo>
                      <a:pt x="8292" y="7346"/>
                      <a:pt x="7642" y="7142"/>
                      <a:pt x="7000" y="7142"/>
                    </a:cubicBezTo>
                    <a:cubicBezTo>
                      <a:pt x="6844" y="7142"/>
                      <a:pt x="6689" y="7154"/>
                      <a:pt x="6536" y="7179"/>
                    </a:cubicBezTo>
                    <a:cubicBezTo>
                      <a:pt x="6207" y="7179"/>
                      <a:pt x="5878" y="7257"/>
                      <a:pt x="5612" y="7320"/>
                    </a:cubicBezTo>
                    <a:cubicBezTo>
                      <a:pt x="5220" y="7116"/>
                      <a:pt x="4828" y="6928"/>
                      <a:pt x="4373" y="6787"/>
                    </a:cubicBezTo>
                    <a:cubicBezTo>
                      <a:pt x="4346" y="6782"/>
                      <a:pt x="4318" y="6779"/>
                      <a:pt x="4291" y="6779"/>
                    </a:cubicBezTo>
                    <a:cubicBezTo>
                      <a:pt x="3993" y="6779"/>
                      <a:pt x="3732" y="7081"/>
                      <a:pt x="3919" y="7383"/>
                    </a:cubicBezTo>
                    <a:cubicBezTo>
                      <a:pt x="4185" y="7837"/>
                      <a:pt x="4577" y="8229"/>
                      <a:pt x="5032" y="8621"/>
                    </a:cubicBezTo>
                    <a:cubicBezTo>
                      <a:pt x="4436" y="8621"/>
                      <a:pt x="3793" y="8746"/>
                      <a:pt x="3198" y="8950"/>
                    </a:cubicBezTo>
                    <a:cubicBezTo>
                      <a:pt x="2931" y="8887"/>
                      <a:pt x="2681" y="8887"/>
                      <a:pt x="2414" y="8825"/>
                    </a:cubicBezTo>
                    <a:cubicBezTo>
                      <a:pt x="2477" y="8746"/>
                      <a:pt x="2477" y="8684"/>
                      <a:pt x="2539" y="8621"/>
                    </a:cubicBezTo>
                    <a:cubicBezTo>
                      <a:pt x="2681" y="8621"/>
                      <a:pt x="2869" y="8495"/>
                      <a:pt x="2931" y="8354"/>
                    </a:cubicBezTo>
                    <a:cubicBezTo>
                      <a:pt x="2931" y="8292"/>
                      <a:pt x="2931" y="8166"/>
                      <a:pt x="3010" y="8104"/>
                    </a:cubicBezTo>
                    <a:cubicBezTo>
                      <a:pt x="3067" y="8254"/>
                      <a:pt x="3218" y="8335"/>
                      <a:pt x="3366" y="8335"/>
                    </a:cubicBezTo>
                    <a:cubicBezTo>
                      <a:pt x="3543" y="8335"/>
                      <a:pt x="3715" y="8219"/>
                      <a:pt x="3715" y="7963"/>
                    </a:cubicBezTo>
                    <a:cubicBezTo>
                      <a:pt x="3715" y="7445"/>
                      <a:pt x="3715" y="6928"/>
                      <a:pt x="3590" y="6395"/>
                    </a:cubicBezTo>
                    <a:cubicBezTo>
                      <a:pt x="3652" y="6332"/>
                      <a:pt x="3715" y="6270"/>
                      <a:pt x="3715" y="6144"/>
                    </a:cubicBezTo>
                    <a:cubicBezTo>
                      <a:pt x="3715" y="5752"/>
                      <a:pt x="3715" y="5752"/>
                      <a:pt x="3590" y="5361"/>
                    </a:cubicBezTo>
                    <a:cubicBezTo>
                      <a:pt x="3527" y="5298"/>
                      <a:pt x="3527" y="5298"/>
                      <a:pt x="3464" y="5220"/>
                    </a:cubicBezTo>
                    <a:cubicBezTo>
                      <a:pt x="3260" y="4765"/>
                      <a:pt x="2931" y="4310"/>
                      <a:pt x="2539" y="3919"/>
                    </a:cubicBezTo>
                    <a:cubicBezTo>
                      <a:pt x="2455" y="3834"/>
                      <a:pt x="2366" y="3800"/>
                      <a:pt x="2284" y="3800"/>
                    </a:cubicBezTo>
                    <a:cubicBezTo>
                      <a:pt x="2183" y="3800"/>
                      <a:pt x="2091" y="3850"/>
                      <a:pt x="2022" y="3919"/>
                    </a:cubicBezTo>
                    <a:cubicBezTo>
                      <a:pt x="2022" y="3589"/>
                      <a:pt x="2085" y="3198"/>
                      <a:pt x="2148" y="2868"/>
                    </a:cubicBezTo>
                    <a:cubicBezTo>
                      <a:pt x="2289" y="2806"/>
                      <a:pt x="2414" y="2680"/>
                      <a:pt x="2414" y="2477"/>
                    </a:cubicBezTo>
                    <a:cubicBezTo>
                      <a:pt x="2414" y="1630"/>
                      <a:pt x="2414" y="846"/>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5" name="Google Shape;1365;p26"/>
            <p:cNvSpPr/>
            <p:nvPr/>
          </p:nvSpPr>
          <p:spPr>
            <a:xfrm>
              <a:off x="1257499" y="4486650"/>
              <a:ext cx="6734251" cy="91376"/>
            </a:xfrm>
            <a:custGeom>
              <a:avLst/>
              <a:gdLst/>
              <a:ahLst/>
              <a:cxnLst/>
              <a:rect l="l" t="t" r="r" b="b"/>
              <a:pathLst>
                <a:path w="51334" h="1448" extrusionOk="0">
                  <a:moveTo>
                    <a:pt x="39037" y="0"/>
                  </a:moveTo>
                  <a:cubicBezTo>
                    <a:pt x="29338" y="0"/>
                    <a:pt x="19618" y="663"/>
                    <a:pt x="9894" y="663"/>
                  </a:cubicBezTo>
                  <a:cubicBezTo>
                    <a:pt x="6769" y="663"/>
                    <a:pt x="3644" y="595"/>
                    <a:pt x="518" y="414"/>
                  </a:cubicBezTo>
                  <a:cubicBezTo>
                    <a:pt x="1" y="414"/>
                    <a:pt x="1" y="1198"/>
                    <a:pt x="518" y="1198"/>
                  </a:cubicBezTo>
                  <a:cubicBezTo>
                    <a:pt x="3644" y="1379"/>
                    <a:pt x="6769" y="1447"/>
                    <a:pt x="9894" y="1447"/>
                  </a:cubicBezTo>
                  <a:cubicBezTo>
                    <a:pt x="19618" y="1447"/>
                    <a:pt x="29338" y="784"/>
                    <a:pt x="39037" y="784"/>
                  </a:cubicBezTo>
                  <a:cubicBezTo>
                    <a:pt x="42962" y="784"/>
                    <a:pt x="46884" y="893"/>
                    <a:pt x="50801" y="1198"/>
                  </a:cubicBezTo>
                  <a:cubicBezTo>
                    <a:pt x="50822" y="1200"/>
                    <a:pt x="50842" y="1201"/>
                    <a:pt x="50860" y="1201"/>
                  </a:cubicBezTo>
                  <a:cubicBezTo>
                    <a:pt x="51334" y="1201"/>
                    <a:pt x="51314" y="474"/>
                    <a:pt x="50801" y="414"/>
                  </a:cubicBezTo>
                  <a:cubicBezTo>
                    <a:pt x="46884" y="109"/>
                    <a:pt x="42962" y="0"/>
                    <a:pt x="39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6"/>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367" name="Google Shape;1367;p26"/>
          <p:cNvSpPr txBox="1">
            <a:spLocks noGrp="1"/>
          </p:cNvSpPr>
          <p:nvPr>
            <p:ph type="subTitle" idx="1"/>
          </p:nvPr>
        </p:nvSpPr>
        <p:spPr>
          <a:xfrm>
            <a:off x="2391900" y="22391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8" name="Google Shape;1368;p26"/>
          <p:cNvSpPr txBox="1">
            <a:spLocks noGrp="1"/>
          </p:cNvSpPr>
          <p:nvPr>
            <p:ph type="subTitle" idx="2"/>
          </p:nvPr>
        </p:nvSpPr>
        <p:spPr>
          <a:xfrm>
            <a:off x="3372050" y="3124950"/>
            <a:ext cx="23841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369" name="Google Shape;1369;p26"/>
          <p:cNvSpPr txBox="1">
            <a:spLocks noGrp="1"/>
          </p:cNvSpPr>
          <p:nvPr>
            <p:ph type="subTitle" idx="3"/>
          </p:nvPr>
        </p:nvSpPr>
        <p:spPr>
          <a:xfrm>
            <a:off x="12477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0" name="Google Shape;1370;p26"/>
          <p:cNvSpPr txBox="1">
            <a:spLocks noGrp="1"/>
          </p:cNvSpPr>
          <p:nvPr>
            <p:ph type="subTitle" idx="4"/>
          </p:nvPr>
        </p:nvSpPr>
        <p:spPr>
          <a:xfrm>
            <a:off x="5743500" y="39060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371" name="Google Shape;1371;p26"/>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6">
  <p:cSld name="CUSTOM_13">
    <p:spTree>
      <p:nvGrpSpPr>
        <p:cNvPr id="1" name="Shape 1432"/>
        <p:cNvGrpSpPr/>
        <p:nvPr/>
      </p:nvGrpSpPr>
      <p:grpSpPr>
        <a:xfrm>
          <a:off x="0" y="0"/>
          <a:ext cx="0" cy="0"/>
          <a:chOff x="0" y="0"/>
          <a:chExt cx="0" cy="0"/>
        </a:xfrm>
      </p:grpSpPr>
      <p:sp>
        <p:nvSpPr>
          <p:cNvPr id="1433" name="Google Shape;1433;p29"/>
          <p:cNvSpPr/>
          <p:nvPr/>
        </p:nvSpPr>
        <p:spPr>
          <a:xfrm>
            <a:off x="668625" y="859725"/>
            <a:ext cx="7718927" cy="374585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434;p29"/>
          <p:cNvGrpSpPr/>
          <p:nvPr/>
        </p:nvGrpSpPr>
        <p:grpSpPr>
          <a:xfrm>
            <a:off x="130483" y="316059"/>
            <a:ext cx="513432" cy="580959"/>
            <a:chOff x="130483" y="316059"/>
            <a:chExt cx="513432" cy="580959"/>
          </a:xfrm>
        </p:grpSpPr>
        <p:sp>
          <p:nvSpPr>
            <p:cNvPr id="1435" name="Google Shape;1435;p29"/>
            <p:cNvSpPr/>
            <p:nvPr/>
          </p:nvSpPr>
          <p:spPr>
            <a:xfrm>
              <a:off x="133507" y="385638"/>
              <a:ext cx="81702" cy="127224"/>
            </a:xfrm>
            <a:custGeom>
              <a:avLst/>
              <a:gdLst/>
              <a:ahLst/>
              <a:cxnLst/>
              <a:rect l="l" t="t" r="r" b="b"/>
              <a:pathLst>
                <a:path w="3026" h="4712" extrusionOk="0">
                  <a:moveTo>
                    <a:pt x="1509" y="0"/>
                  </a:moveTo>
                  <a:cubicBezTo>
                    <a:pt x="1205" y="0"/>
                    <a:pt x="883" y="119"/>
                    <a:pt x="589" y="357"/>
                  </a:cubicBezTo>
                  <a:cubicBezTo>
                    <a:pt x="113" y="945"/>
                    <a:pt x="113" y="1645"/>
                    <a:pt x="1" y="2233"/>
                  </a:cubicBezTo>
                  <a:cubicBezTo>
                    <a:pt x="1" y="2933"/>
                    <a:pt x="1" y="3521"/>
                    <a:pt x="337" y="4082"/>
                  </a:cubicBezTo>
                  <a:cubicBezTo>
                    <a:pt x="687" y="4502"/>
                    <a:pt x="1100" y="4712"/>
                    <a:pt x="1499" y="4712"/>
                  </a:cubicBezTo>
                  <a:cubicBezTo>
                    <a:pt x="1898" y="4712"/>
                    <a:pt x="2283" y="4502"/>
                    <a:pt x="2577" y="4082"/>
                  </a:cubicBezTo>
                  <a:cubicBezTo>
                    <a:pt x="3025" y="3521"/>
                    <a:pt x="3025" y="2933"/>
                    <a:pt x="2913" y="2233"/>
                  </a:cubicBezTo>
                  <a:cubicBezTo>
                    <a:pt x="2913" y="1645"/>
                    <a:pt x="2913" y="945"/>
                    <a:pt x="2325" y="357"/>
                  </a:cubicBezTo>
                  <a:cubicBezTo>
                    <a:pt x="2101" y="119"/>
                    <a:pt x="1814"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347482" y="316059"/>
              <a:ext cx="107406" cy="104193"/>
            </a:xfrm>
            <a:custGeom>
              <a:avLst/>
              <a:gdLst/>
              <a:ahLst/>
              <a:cxnLst/>
              <a:rect l="l" t="t" r="r" b="b"/>
              <a:pathLst>
                <a:path w="3978" h="3859" extrusionOk="0">
                  <a:moveTo>
                    <a:pt x="2049" y="1"/>
                  </a:moveTo>
                  <a:cubicBezTo>
                    <a:pt x="1611" y="1"/>
                    <a:pt x="1177" y="204"/>
                    <a:pt x="953" y="610"/>
                  </a:cubicBezTo>
                  <a:cubicBezTo>
                    <a:pt x="813" y="834"/>
                    <a:pt x="701" y="1058"/>
                    <a:pt x="701" y="1310"/>
                  </a:cubicBezTo>
                  <a:lnTo>
                    <a:pt x="589" y="1422"/>
                  </a:lnTo>
                  <a:cubicBezTo>
                    <a:pt x="589" y="1422"/>
                    <a:pt x="589" y="1422"/>
                    <a:pt x="589" y="1422"/>
                  </a:cubicBezTo>
                  <a:lnTo>
                    <a:pt x="589" y="1422"/>
                  </a:lnTo>
                  <a:cubicBezTo>
                    <a:pt x="589" y="1490"/>
                    <a:pt x="547" y="1599"/>
                    <a:pt x="540" y="1599"/>
                  </a:cubicBezTo>
                  <a:cubicBezTo>
                    <a:pt x="535" y="1599"/>
                    <a:pt x="545" y="1554"/>
                    <a:pt x="589" y="1422"/>
                  </a:cubicBezTo>
                  <a:lnTo>
                    <a:pt x="589" y="1422"/>
                  </a:lnTo>
                  <a:cubicBezTo>
                    <a:pt x="1" y="2458"/>
                    <a:pt x="813" y="3858"/>
                    <a:pt x="1989" y="3858"/>
                  </a:cubicBezTo>
                  <a:cubicBezTo>
                    <a:pt x="3277" y="3858"/>
                    <a:pt x="3977" y="2598"/>
                    <a:pt x="3501" y="1534"/>
                  </a:cubicBezTo>
                  <a:cubicBezTo>
                    <a:pt x="3501" y="1422"/>
                    <a:pt x="3389" y="1310"/>
                    <a:pt x="3389" y="1310"/>
                  </a:cubicBezTo>
                  <a:cubicBezTo>
                    <a:pt x="3277" y="1058"/>
                    <a:pt x="3277" y="834"/>
                    <a:pt x="3165" y="610"/>
                  </a:cubicBezTo>
                  <a:cubicBezTo>
                    <a:pt x="2927" y="204"/>
                    <a:pt x="2486"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555409" y="398058"/>
              <a:ext cx="88506" cy="106326"/>
            </a:xfrm>
            <a:custGeom>
              <a:avLst/>
              <a:gdLst/>
              <a:ahLst/>
              <a:cxnLst/>
              <a:rect l="l" t="t" r="r" b="b"/>
              <a:pathLst>
                <a:path w="3278" h="3938" extrusionOk="0">
                  <a:moveTo>
                    <a:pt x="1566" y="1"/>
                  </a:moveTo>
                  <a:cubicBezTo>
                    <a:pt x="1312" y="1"/>
                    <a:pt x="1041" y="103"/>
                    <a:pt x="813" y="261"/>
                  </a:cubicBezTo>
                  <a:cubicBezTo>
                    <a:pt x="477" y="597"/>
                    <a:pt x="365" y="1073"/>
                    <a:pt x="253" y="1521"/>
                  </a:cubicBezTo>
                  <a:cubicBezTo>
                    <a:pt x="113" y="2221"/>
                    <a:pt x="1" y="3061"/>
                    <a:pt x="701" y="3622"/>
                  </a:cubicBezTo>
                  <a:cubicBezTo>
                    <a:pt x="1014" y="3816"/>
                    <a:pt x="1359" y="3938"/>
                    <a:pt x="1703" y="3938"/>
                  </a:cubicBezTo>
                  <a:cubicBezTo>
                    <a:pt x="2003" y="3938"/>
                    <a:pt x="2302" y="3844"/>
                    <a:pt x="2577" y="3622"/>
                  </a:cubicBezTo>
                  <a:cubicBezTo>
                    <a:pt x="3277" y="2921"/>
                    <a:pt x="3165" y="2221"/>
                    <a:pt x="2913" y="1521"/>
                  </a:cubicBezTo>
                  <a:cubicBezTo>
                    <a:pt x="2689" y="961"/>
                    <a:pt x="2577" y="485"/>
                    <a:pt x="1989" y="121"/>
                  </a:cubicBezTo>
                  <a:cubicBezTo>
                    <a:pt x="1863" y="37"/>
                    <a:pt x="1718" y="1"/>
                    <a:pt x="15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271882" y="546396"/>
              <a:ext cx="88479" cy="126765"/>
            </a:xfrm>
            <a:custGeom>
              <a:avLst/>
              <a:gdLst/>
              <a:ahLst/>
              <a:cxnLst/>
              <a:rect l="l" t="t" r="r" b="b"/>
              <a:pathLst>
                <a:path w="3277" h="4695" extrusionOk="0">
                  <a:moveTo>
                    <a:pt x="1539" y="0"/>
                  </a:moveTo>
                  <a:cubicBezTo>
                    <a:pt x="1219" y="0"/>
                    <a:pt x="865" y="131"/>
                    <a:pt x="700" y="368"/>
                  </a:cubicBezTo>
                  <a:cubicBezTo>
                    <a:pt x="252" y="816"/>
                    <a:pt x="112" y="1404"/>
                    <a:pt x="112" y="1992"/>
                  </a:cubicBezTo>
                  <a:cubicBezTo>
                    <a:pt x="0" y="2580"/>
                    <a:pt x="0" y="3028"/>
                    <a:pt x="252" y="3616"/>
                  </a:cubicBezTo>
                  <a:cubicBezTo>
                    <a:pt x="458" y="4155"/>
                    <a:pt x="875" y="4694"/>
                    <a:pt x="1482" y="4694"/>
                  </a:cubicBezTo>
                  <a:cubicBezTo>
                    <a:pt x="1537" y="4694"/>
                    <a:pt x="1594" y="4690"/>
                    <a:pt x="1653" y="4680"/>
                  </a:cubicBezTo>
                  <a:cubicBezTo>
                    <a:pt x="2213" y="4680"/>
                    <a:pt x="2913" y="4316"/>
                    <a:pt x="3053" y="3616"/>
                  </a:cubicBezTo>
                  <a:cubicBezTo>
                    <a:pt x="3277" y="2468"/>
                    <a:pt x="3053" y="928"/>
                    <a:pt x="1989" y="116"/>
                  </a:cubicBezTo>
                  <a:cubicBezTo>
                    <a:pt x="1872" y="38"/>
                    <a:pt x="1710" y="0"/>
                    <a:pt x="1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492661" y="594726"/>
              <a:ext cx="91503" cy="125388"/>
            </a:xfrm>
            <a:custGeom>
              <a:avLst/>
              <a:gdLst/>
              <a:ahLst/>
              <a:cxnLst/>
              <a:rect l="l" t="t" r="r" b="b"/>
              <a:pathLst>
                <a:path w="3389" h="4644" extrusionOk="0">
                  <a:moveTo>
                    <a:pt x="1796" y="0"/>
                  </a:moveTo>
                  <a:cubicBezTo>
                    <a:pt x="1671" y="0"/>
                    <a:pt x="1539" y="28"/>
                    <a:pt x="1401" y="90"/>
                  </a:cubicBezTo>
                  <a:cubicBezTo>
                    <a:pt x="0" y="426"/>
                    <a:pt x="224" y="2414"/>
                    <a:pt x="337" y="3590"/>
                  </a:cubicBezTo>
                  <a:cubicBezTo>
                    <a:pt x="462" y="4219"/>
                    <a:pt x="1219" y="4644"/>
                    <a:pt x="1879" y="4644"/>
                  </a:cubicBezTo>
                  <a:cubicBezTo>
                    <a:pt x="1954" y="4644"/>
                    <a:pt x="2029" y="4638"/>
                    <a:pt x="2101" y="4627"/>
                  </a:cubicBezTo>
                  <a:cubicBezTo>
                    <a:pt x="2801" y="4515"/>
                    <a:pt x="3389" y="3927"/>
                    <a:pt x="3389" y="3114"/>
                  </a:cubicBezTo>
                  <a:cubicBezTo>
                    <a:pt x="3277" y="2526"/>
                    <a:pt x="3137" y="1938"/>
                    <a:pt x="3025" y="1238"/>
                  </a:cubicBezTo>
                  <a:cubicBezTo>
                    <a:pt x="2839" y="658"/>
                    <a:pt x="2403" y="0"/>
                    <a:pt x="17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30483" y="727188"/>
              <a:ext cx="97578" cy="140292"/>
            </a:xfrm>
            <a:custGeom>
              <a:avLst/>
              <a:gdLst/>
              <a:ahLst/>
              <a:cxnLst/>
              <a:rect l="l" t="t" r="r" b="b"/>
              <a:pathLst>
                <a:path w="3614" h="5196" extrusionOk="0">
                  <a:moveTo>
                    <a:pt x="1837" y="0"/>
                  </a:moveTo>
                  <a:cubicBezTo>
                    <a:pt x="1386" y="0"/>
                    <a:pt x="932" y="240"/>
                    <a:pt x="701" y="673"/>
                  </a:cubicBezTo>
                  <a:cubicBezTo>
                    <a:pt x="1" y="1709"/>
                    <a:pt x="1" y="3809"/>
                    <a:pt x="925" y="4733"/>
                  </a:cubicBezTo>
                  <a:cubicBezTo>
                    <a:pt x="1236" y="5045"/>
                    <a:pt x="1619" y="5195"/>
                    <a:pt x="1989" y="5195"/>
                  </a:cubicBezTo>
                  <a:cubicBezTo>
                    <a:pt x="2449" y="5195"/>
                    <a:pt x="2888" y="4960"/>
                    <a:pt x="3137" y="4509"/>
                  </a:cubicBezTo>
                  <a:cubicBezTo>
                    <a:pt x="3613" y="3809"/>
                    <a:pt x="3501" y="3109"/>
                    <a:pt x="3389" y="2297"/>
                  </a:cubicBezTo>
                  <a:cubicBezTo>
                    <a:pt x="3389" y="1821"/>
                    <a:pt x="3249" y="1233"/>
                    <a:pt x="2913" y="673"/>
                  </a:cubicBezTo>
                  <a:cubicBezTo>
                    <a:pt x="2682" y="212"/>
                    <a:pt x="2261" y="0"/>
                    <a:pt x="18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432937" y="796605"/>
              <a:ext cx="81675" cy="100413"/>
            </a:xfrm>
            <a:custGeom>
              <a:avLst/>
              <a:gdLst/>
              <a:ahLst/>
              <a:cxnLst/>
              <a:rect l="l" t="t" r="r" b="b"/>
              <a:pathLst>
                <a:path w="3025" h="3719" extrusionOk="0">
                  <a:moveTo>
                    <a:pt x="1552" y="1"/>
                  </a:moveTo>
                  <a:cubicBezTo>
                    <a:pt x="1397" y="1"/>
                    <a:pt x="1228" y="25"/>
                    <a:pt x="1036" y="62"/>
                  </a:cubicBezTo>
                  <a:cubicBezTo>
                    <a:pt x="700" y="62"/>
                    <a:pt x="448" y="426"/>
                    <a:pt x="224" y="650"/>
                  </a:cubicBezTo>
                  <a:cubicBezTo>
                    <a:pt x="112" y="902"/>
                    <a:pt x="0" y="1126"/>
                    <a:pt x="0" y="1462"/>
                  </a:cubicBezTo>
                  <a:cubicBezTo>
                    <a:pt x="0" y="1826"/>
                    <a:pt x="0" y="2162"/>
                    <a:pt x="112" y="2638"/>
                  </a:cubicBezTo>
                  <a:cubicBezTo>
                    <a:pt x="314" y="3270"/>
                    <a:pt x="903" y="3719"/>
                    <a:pt x="1531" y="3719"/>
                  </a:cubicBezTo>
                  <a:cubicBezTo>
                    <a:pt x="1599" y="3719"/>
                    <a:pt x="1668" y="3713"/>
                    <a:pt x="1736" y="3702"/>
                  </a:cubicBezTo>
                  <a:cubicBezTo>
                    <a:pt x="2436" y="3562"/>
                    <a:pt x="2913" y="3002"/>
                    <a:pt x="3025" y="2162"/>
                  </a:cubicBezTo>
                  <a:cubicBezTo>
                    <a:pt x="3025" y="1714"/>
                    <a:pt x="3025" y="1350"/>
                    <a:pt x="2801" y="902"/>
                  </a:cubicBezTo>
                  <a:cubicBezTo>
                    <a:pt x="2689" y="650"/>
                    <a:pt x="2549" y="538"/>
                    <a:pt x="2436" y="426"/>
                  </a:cubicBezTo>
                  <a:cubicBezTo>
                    <a:pt x="2135" y="105"/>
                    <a:pt x="1871" y="1"/>
                    <a:pt x="15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29"/>
          <p:cNvGrpSpPr/>
          <p:nvPr/>
        </p:nvGrpSpPr>
        <p:grpSpPr>
          <a:xfrm>
            <a:off x="146359" y="2962410"/>
            <a:ext cx="513432" cy="580527"/>
            <a:chOff x="146359" y="2962410"/>
            <a:chExt cx="513432" cy="580527"/>
          </a:xfrm>
        </p:grpSpPr>
        <p:sp>
          <p:nvSpPr>
            <p:cNvPr id="1443" name="Google Shape;1443;p29"/>
            <p:cNvSpPr/>
            <p:nvPr/>
          </p:nvSpPr>
          <p:spPr>
            <a:xfrm>
              <a:off x="149383" y="3031962"/>
              <a:ext cx="81702" cy="126495"/>
            </a:xfrm>
            <a:custGeom>
              <a:avLst/>
              <a:gdLst/>
              <a:ahLst/>
              <a:cxnLst/>
              <a:rect l="l" t="t" r="r" b="b"/>
              <a:pathLst>
                <a:path w="3026" h="4685" extrusionOk="0">
                  <a:moveTo>
                    <a:pt x="1502" y="1"/>
                  </a:moveTo>
                  <a:cubicBezTo>
                    <a:pt x="1184" y="1"/>
                    <a:pt x="869" y="120"/>
                    <a:pt x="589" y="358"/>
                  </a:cubicBezTo>
                  <a:cubicBezTo>
                    <a:pt x="113" y="834"/>
                    <a:pt x="113" y="1534"/>
                    <a:pt x="1" y="2234"/>
                  </a:cubicBezTo>
                  <a:cubicBezTo>
                    <a:pt x="1" y="2934"/>
                    <a:pt x="1" y="3522"/>
                    <a:pt x="337" y="3970"/>
                  </a:cubicBezTo>
                  <a:cubicBezTo>
                    <a:pt x="687" y="4446"/>
                    <a:pt x="1100" y="4684"/>
                    <a:pt x="1513" y="4684"/>
                  </a:cubicBezTo>
                  <a:cubicBezTo>
                    <a:pt x="1926" y="4684"/>
                    <a:pt x="2339" y="4446"/>
                    <a:pt x="2689" y="3970"/>
                  </a:cubicBezTo>
                  <a:cubicBezTo>
                    <a:pt x="3025" y="3522"/>
                    <a:pt x="3025" y="2934"/>
                    <a:pt x="3025" y="2234"/>
                  </a:cubicBezTo>
                  <a:cubicBezTo>
                    <a:pt x="2913" y="1534"/>
                    <a:pt x="2913" y="834"/>
                    <a:pt x="2437" y="358"/>
                  </a:cubicBezTo>
                  <a:cubicBezTo>
                    <a:pt x="2143" y="120"/>
                    <a:pt x="1821" y="1"/>
                    <a:pt x="1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363547" y="2962410"/>
              <a:ext cx="107217" cy="104166"/>
            </a:xfrm>
            <a:custGeom>
              <a:avLst/>
              <a:gdLst/>
              <a:ahLst/>
              <a:cxnLst/>
              <a:rect l="l" t="t" r="r" b="b"/>
              <a:pathLst>
                <a:path w="3971" h="3858" extrusionOk="0">
                  <a:moveTo>
                    <a:pt x="2038" y="0"/>
                  </a:moveTo>
                  <a:cubicBezTo>
                    <a:pt x="1597" y="0"/>
                    <a:pt x="1156" y="203"/>
                    <a:pt x="918" y="609"/>
                  </a:cubicBezTo>
                  <a:cubicBezTo>
                    <a:pt x="918" y="721"/>
                    <a:pt x="806" y="945"/>
                    <a:pt x="694" y="1197"/>
                  </a:cubicBezTo>
                  <a:cubicBezTo>
                    <a:pt x="694" y="1309"/>
                    <a:pt x="694" y="1422"/>
                    <a:pt x="582" y="1422"/>
                  </a:cubicBezTo>
                  <a:cubicBezTo>
                    <a:pt x="582" y="1490"/>
                    <a:pt x="541" y="1599"/>
                    <a:pt x="558" y="1599"/>
                  </a:cubicBezTo>
                  <a:cubicBezTo>
                    <a:pt x="569" y="1599"/>
                    <a:pt x="603" y="1557"/>
                    <a:pt x="685" y="1435"/>
                  </a:cubicBezTo>
                  <a:lnTo>
                    <a:pt x="685" y="1435"/>
                  </a:lnTo>
                  <a:cubicBezTo>
                    <a:pt x="1" y="2470"/>
                    <a:pt x="812" y="3858"/>
                    <a:pt x="2094" y="3858"/>
                  </a:cubicBezTo>
                  <a:cubicBezTo>
                    <a:pt x="3270" y="3858"/>
                    <a:pt x="3970" y="2598"/>
                    <a:pt x="3494" y="1534"/>
                  </a:cubicBezTo>
                  <a:cubicBezTo>
                    <a:pt x="3494" y="1422"/>
                    <a:pt x="3494" y="1309"/>
                    <a:pt x="3382" y="1197"/>
                  </a:cubicBezTo>
                  <a:cubicBezTo>
                    <a:pt x="3382" y="945"/>
                    <a:pt x="3270" y="721"/>
                    <a:pt x="3158" y="609"/>
                  </a:cubicBezTo>
                  <a:cubicBezTo>
                    <a:pt x="2920" y="203"/>
                    <a:pt x="2479" y="0"/>
                    <a:pt x="20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571285" y="3044409"/>
              <a:ext cx="88506" cy="105570"/>
            </a:xfrm>
            <a:custGeom>
              <a:avLst/>
              <a:gdLst/>
              <a:ahLst/>
              <a:cxnLst/>
              <a:rect l="l" t="t" r="r" b="b"/>
              <a:pathLst>
                <a:path w="3278" h="3910" extrusionOk="0">
                  <a:moveTo>
                    <a:pt x="1587" y="0"/>
                  </a:moveTo>
                  <a:cubicBezTo>
                    <a:pt x="1317" y="0"/>
                    <a:pt x="1083" y="103"/>
                    <a:pt x="925" y="261"/>
                  </a:cubicBezTo>
                  <a:cubicBezTo>
                    <a:pt x="477" y="597"/>
                    <a:pt x="365" y="1073"/>
                    <a:pt x="365" y="1521"/>
                  </a:cubicBezTo>
                  <a:cubicBezTo>
                    <a:pt x="113" y="2221"/>
                    <a:pt x="1" y="3061"/>
                    <a:pt x="701" y="3509"/>
                  </a:cubicBezTo>
                  <a:cubicBezTo>
                    <a:pt x="1010" y="3760"/>
                    <a:pt x="1382" y="3909"/>
                    <a:pt x="1750" y="3909"/>
                  </a:cubicBezTo>
                  <a:cubicBezTo>
                    <a:pt x="2082" y="3909"/>
                    <a:pt x="2411" y="3788"/>
                    <a:pt x="2689" y="3509"/>
                  </a:cubicBezTo>
                  <a:cubicBezTo>
                    <a:pt x="3277" y="2921"/>
                    <a:pt x="3165" y="2221"/>
                    <a:pt x="2913" y="1409"/>
                  </a:cubicBezTo>
                  <a:cubicBezTo>
                    <a:pt x="2689" y="961"/>
                    <a:pt x="2577" y="485"/>
                    <a:pt x="2101" y="121"/>
                  </a:cubicBezTo>
                  <a:cubicBezTo>
                    <a:pt x="1923" y="37"/>
                    <a:pt x="1749" y="0"/>
                    <a:pt x="15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287758" y="3192558"/>
              <a:ext cx="88479" cy="126576"/>
            </a:xfrm>
            <a:custGeom>
              <a:avLst/>
              <a:gdLst/>
              <a:ahLst/>
              <a:cxnLst/>
              <a:rect l="l" t="t" r="r" b="b"/>
              <a:pathLst>
                <a:path w="3277" h="4688" extrusionOk="0">
                  <a:moveTo>
                    <a:pt x="1508" y="0"/>
                  </a:moveTo>
                  <a:cubicBezTo>
                    <a:pt x="1225" y="0"/>
                    <a:pt x="926" y="96"/>
                    <a:pt x="701" y="234"/>
                  </a:cubicBezTo>
                  <a:cubicBezTo>
                    <a:pt x="224" y="711"/>
                    <a:pt x="224" y="1411"/>
                    <a:pt x="112" y="1999"/>
                  </a:cubicBezTo>
                  <a:cubicBezTo>
                    <a:pt x="0" y="2587"/>
                    <a:pt x="0" y="3035"/>
                    <a:pt x="224" y="3623"/>
                  </a:cubicBezTo>
                  <a:cubicBezTo>
                    <a:pt x="477" y="4211"/>
                    <a:pt x="925" y="4687"/>
                    <a:pt x="1625" y="4687"/>
                  </a:cubicBezTo>
                  <a:cubicBezTo>
                    <a:pt x="2213" y="4687"/>
                    <a:pt x="2913" y="4211"/>
                    <a:pt x="3025" y="3623"/>
                  </a:cubicBezTo>
                  <a:cubicBezTo>
                    <a:pt x="3277" y="2475"/>
                    <a:pt x="3025" y="823"/>
                    <a:pt x="1989" y="122"/>
                  </a:cubicBezTo>
                  <a:cubicBezTo>
                    <a:pt x="1850" y="37"/>
                    <a:pt x="1682" y="0"/>
                    <a:pt x="1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508537" y="3239187"/>
              <a:ext cx="91503" cy="126819"/>
            </a:xfrm>
            <a:custGeom>
              <a:avLst/>
              <a:gdLst/>
              <a:ahLst/>
              <a:cxnLst/>
              <a:rect l="l" t="t" r="r" b="b"/>
              <a:pathLst>
                <a:path w="3389" h="4697" extrusionOk="0">
                  <a:moveTo>
                    <a:pt x="1700" y="1"/>
                  </a:moveTo>
                  <a:cubicBezTo>
                    <a:pt x="1604" y="1"/>
                    <a:pt x="1504" y="16"/>
                    <a:pt x="1401" y="48"/>
                  </a:cubicBezTo>
                  <a:cubicBezTo>
                    <a:pt x="1" y="496"/>
                    <a:pt x="225" y="2484"/>
                    <a:pt x="449" y="3548"/>
                  </a:cubicBezTo>
                  <a:cubicBezTo>
                    <a:pt x="589" y="4360"/>
                    <a:pt x="1401" y="4696"/>
                    <a:pt x="2101" y="4696"/>
                  </a:cubicBezTo>
                  <a:cubicBezTo>
                    <a:pt x="2801" y="4584"/>
                    <a:pt x="3389" y="3884"/>
                    <a:pt x="3389" y="3184"/>
                  </a:cubicBezTo>
                  <a:cubicBezTo>
                    <a:pt x="3389" y="2484"/>
                    <a:pt x="3249" y="1896"/>
                    <a:pt x="3025" y="1308"/>
                  </a:cubicBezTo>
                  <a:cubicBezTo>
                    <a:pt x="2829" y="697"/>
                    <a:pt x="2357" y="1"/>
                    <a:pt x="1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146359" y="3373512"/>
              <a:ext cx="97578" cy="139347"/>
            </a:xfrm>
            <a:custGeom>
              <a:avLst/>
              <a:gdLst/>
              <a:ahLst/>
              <a:cxnLst/>
              <a:rect l="l" t="t" r="r" b="b"/>
              <a:pathLst>
                <a:path w="3614" h="5161" extrusionOk="0">
                  <a:moveTo>
                    <a:pt x="1893" y="1"/>
                  </a:moveTo>
                  <a:cubicBezTo>
                    <a:pt x="1442" y="1"/>
                    <a:pt x="990" y="240"/>
                    <a:pt x="701" y="673"/>
                  </a:cubicBezTo>
                  <a:cubicBezTo>
                    <a:pt x="1" y="1710"/>
                    <a:pt x="1" y="3810"/>
                    <a:pt x="925" y="4734"/>
                  </a:cubicBezTo>
                  <a:cubicBezTo>
                    <a:pt x="1220" y="5029"/>
                    <a:pt x="1576" y="5160"/>
                    <a:pt x="1923" y="5160"/>
                  </a:cubicBezTo>
                  <a:cubicBezTo>
                    <a:pt x="2400" y="5160"/>
                    <a:pt x="2862" y="4915"/>
                    <a:pt x="3137" y="4510"/>
                  </a:cubicBezTo>
                  <a:cubicBezTo>
                    <a:pt x="3613" y="3810"/>
                    <a:pt x="3501" y="3110"/>
                    <a:pt x="3501" y="2298"/>
                  </a:cubicBezTo>
                  <a:cubicBezTo>
                    <a:pt x="3361" y="1710"/>
                    <a:pt x="3249" y="1121"/>
                    <a:pt x="3025" y="673"/>
                  </a:cubicBezTo>
                  <a:cubicBezTo>
                    <a:pt x="2740" y="212"/>
                    <a:pt x="2317"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448813" y="3441579"/>
              <a:ext cx="81675" cy="101358"/>
            </a:xfrm>
            <a:custGeom>
              <a:avLst/>
              <a:gdLst/>
              <a:ahLst/>
              <a:cxnLst/>
              <a:rect l="l" t="t" r="r" b="b"/>
              <a:pathLst>
                <a:path w="3025" h="3754" extrusionOk="0">
                  <a:moveTo>
                    <a:pt x="1036" y="1"/>
                  </a:moveTo>
                  <a:cubicBezTo>
                    <a:pt x="812" y="113"/>
                    <a:pt x="448" y="365"/>
                    <a:pt x="224" y="701"/>
                  </a:cubicBezTo>
                  <a:cubicBezTo>
                    <a:pt x="112" y="953"/>
                    <a:pt x="0" y="1177"/>
                    <a:pt x="0" y="1401"/>
                  </a:cubicBezTo>
                  <a:cubicBezTo>
                    <a:pt x="0" y="1877"/>
                    <a:pt x="0" y="2213"/>
                    <a:pt x="112" y="2689"/>
                  </a:cubicBezTo>
                  <a:cubicBezTo>
                    <a:pt x="336" y="3277"/>
                    <a:pt x="1036" y="3753"/>
                    <a:pt x="1736" y="3753"/>
                  </a:cubicBezTo>
                  <a:cubicBezTo>
                    <a:pt x="2549" y="3613"/>
                    <a:pt x="3025" y="3053"/>
                    <a:pt x="3025" y="2213"/>
                  </a:cubicBezTo>
                  <a:cubicBezTo>
                    <a:pt x="3025" y="1765"/>
                    <a:pt x="3025" y="1289"/>
                    <a:pt x="2801" y="953"/>
                  </a:cubicBezTo>
                  <a:cubicBezTo>
                    <a:pt x="2661" y="701"/>
                    <a:pt x="2549" y="589"/>
                    <a:pt x="2437" y="365"/>
                  </a:cubicBezTo>
                  <a:cubicBezTo>
                    <a:pt x="2101" y="1"/>
                    <a:pt x="1624" y="1"/>
                    <a:pt x="10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9"/>
          <p:cNvGrpSpPr/>
          <p:nvPr/>
        </p:nvGrpSpPr>
        <p:grpSpPr>
          <a:xfrm>
            <a:off x="8459089" y="250287"/>
            <a:ext cx="551961" cy="621054"/>
            <a:chOff x="8459089" y="250287"/>
            <a:chExt cx="551961" cy="621054"/>
          </a:xfrm>
        </p:grpSpPr>
        <p:sp>
          <p:nvSpPr>
            <p:cNvPr id="1451" name="Google Shape;1451;p29"/>
            <p:cNvSpPr/>
            <p:nvPr/>
          </p:nvSpPr>
          <p:spPr>
            <a:xfrm>
              <a:off x="8462869" y="326643"/>
              <a:ext cx="87723" cy="135000"/>
            </a:xfrm>
            <a:custGeom>
              <a:avLst/>
              <a:gdLst/>
              <a:ahLst/>
              <a:cxnLst/>
              <a:rect l="l" t="t" r="r" b="b"/>
              <a:pathLst>
                <a:path w="3249" h="5000" extrusionOk="0">
                  <a:moveTo>
                    <a:pt x="1666" y="1"/>
                  </a:moveTo>
                  <a:cubicBezTo>
                    <a:pt x="1330" y="1"/>
                    <a:pt x="980" y="148"/>
                    <a:pt x="700" y="442"/>
                  </a:cubicBezTo>
                  <a:cubicBezTo>
                    <a:pt x="112" y="918"/>
                    <a:pt x="224" y="1730"/>
                    <a:pt x="112" y="2430"/>
                  </a:cubicBezTo>
                  <a:cubicBezTo>
                    <a:pt x="0" y="3130"/>
                    <a:pt x="0" y="3718"/>
                    <a:pt x="448" y="4306"/>
                  </a:cubicBezTo>
                  <a:cubicBezTo>
                    <a:pt x="798" y="4768"/>
                    <a:pt x="1239" y="4999"/>
                    <a:pt x="1680" y="4999"/>
                  </a:cubicBezTo>
                  <a:cubicBezTo>
                    <a:pt x="2121" y="4999"/>
                    <a:pt x="2562" y="4768"/>
                    <a:pt x="2912" y="4306"/>
                  </a:cubicBezTo>
                  <a:cubicBezTo>
                    <a:pt x="3249" y="3718"/>
                    <a:pt x="3249" y="3130"/>
                    <a:pt x="3249" y="2430"/>
                  </a:cubicBezTo>
                  <a:cubicBezTo>
                    <a:pt x="3136" y="1730"/>
                    <a:pt x="3136" y="918"/>
                    <a:pt x="2548" y="442"/>
                  </a:cubicBezTo>
                  <a:cubicBezTo>
                    <a:pt x="2324" y="148"/>
                    <a:pt x="2002" y="1"/>
                    <a:pt x="16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8695744" y="250287"/>
              <a:ext cx="113427" cy="113238"/>
            </a:xfrm>
            <a:custGeom>
              <a:avLst/>
              <a:gdLst/>
              <a:ahLst/>
              <a:cxnLst/>
              <a:rect l="l" t="t" r="r" b="b"/>
              <a:pathLst>
                <a:path w="4201" h="4194" extrusionOk="0">
                  <a:moveTo>
                    <a:pt x="2101" y="0"/>
                  </a:moveTo>
                  <a:cubicBezTo>
                    <a:pt x="1631" y="0"/>
                    <a:pt x="1162" y="231"/>
                    <a:pt x="924" y="693"/>
                  </a:cubicBezTo>
                  <a:cubicBezTo>
                    <a:pt x="812" y="946"/>
                    <a:pt x="700" y="1170"/>
                    <a:pt x="700" y="1394"/>
                  </a:cubicBezTo>
                  <a:cubicBezTo>
                    <a:pt x="588" y="1394"/>
                    <a:pt x="588" y="1534"/>
                    <a:pt x="588" y="1646"/>
                  </a:cubicBezTo>
                  <a:cubicBezTo>
                    <a:pt x="588" y="1646"/>
                    <a:pt x="588" y="1646"/>
                    <a:pt x="588" y="1646"/>
                  </a:cubicBezTo>
                  <a:lnTo>
                    <a:pt x="588" y="1646"/>
                  </a:lnTo>
                  <a:cubicBezTo>
                    <a:pt x="588" y="1710"/>
                    <a:pt x="551" y="1775"/>
                    <a:pt x="541" y="1775"/>
                  </a:cubicBezTo>
                  <a:cubicBezTo>
                    <a:pt x="534" y="1775"/>
                    <a:pt x="541" y="1740"/>
                    <a:pt x="588" y="1646"/>
                  </a:cubicBezTo>
                  <a:lnTo>
                    <a:pt x="588" y="1646"/>
                  </a:lnTo>
                  <a:cubicBezTo>
                    <a:pt x="0" y="2682"/>
                    <a:pt x="812" y="4194"/>
                    <a:pt x="2101" y="4194"/>
                  </a:cubicBezTo>
                  <a:cubicBezTo>
                    <a:pt x="3389" y="4194"/>
                    <a:pt x="4201" y="2794"/>
                    <a:pt x="3613" y="1758"/>
                  </a:cubicBezTo>
                  <a:lnTo>
                    <a:pt x="3613" y="1646"/>
                  </a:lnTo>
                  <a:cubicBezTo>
                    <a:pt x="3613" y="1534"/>
                    <a:pt x="3613" y="1534"/>
                    <a:pt x="3501" y="1394"/>
                  </a:cubicBezTo>
                  <a:cubicBezTo>
                    <a:pt x="3501" y="1170"/>
                    <a:pt x="3389" y="946"/>
                    <a:pt x="3277" y="693"/>
                  </a:cubicBezTo>
                  <a:cubicBezTo>
                    <a:pt x="3039" y="231"/>
                    <a:pt x="2570"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916523" y="338469"/>
              <a:ext cx="94527" cy="114696"/>
            </a:xfrm>
            <a:custGeom>
              <a:avLst/>
              <a:gdLst/>
              <a:ahLst/>
              <a:cxnLst/>
              <a:rect l="l" t="t" r="r" b="b"/>
              <a:pathLst>
                <a:path w="3501" h="4248" extrusionOk="0">
                  <a:moveTo>
                    <a:pt x="1721" y="0"/>
                  </a:moveTo>
                  <a:cubicBezTo>
                    <a:pt x="1422" y="0"/>
                    <a:pt x="1143" y="131"/>
                    <a:pt x="924" y="368"/>
                  </a:cubicBezTo>
                  <a:cubicBezTo>
                    <a:pt x="448" y="704"/>
                    <a:pt x="336" y="1180"/>
                    <a:pt x="336" y="1628"/>
                  </a:cubicBezTo>
                  <a:cubicBezTo>
                    <a:pt x="112" y="2468"/>
                    <a:pt x="0" y="3280"/>
                    <a:pt x="700" y="3868"/>
                  </a:cubicBezTo>
                  <a:cubicBezTo>
                    <a:pt x="1070" y="4105"/>
                    <a:pt x="1470" y="4248"/>
                    <a:pt x="1853" y="4248"/>
                  </a:cubicBezTo>
                  <a:cubicBezTo>
                    <a:pt x="2195" y="4248"/>
                    <a:pt x="2523" y="4133"/>
                    <a:pt x="2801" y="3868"/>
                  </a:cubicBezTo>
                  <a:cubicBezTo>
                    <a:pt x="3501" y="3168"/>
                    <a:pt x="3361" y="2468"/>
                    <a:pt x="3137" y="1628"/>
                  </a:cubicBezTo>
                  <a:cubicBezTo>
                    <a:pt x="2913" y="1068"/>
                    <a:pt x="2661" y="480"/>
                    <a:pt x="2213" y="116"/>
                  </a:cubicBezTo>
                  <a:cubicBezTo>
                    <a:pt x="2047" y="38"/>
                    <a:pt x="1881" y="0"/>
                    <a:pt x="1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614069" y="496608"/>
              <a:ext cx="90774" cy="138375"/>
            </a:xfrm>
            <a:custGeom>
              <a:avLst/>
              <a:gdLst/>
              <a:ahLst/>
              <a:cxnLst/>
              <a:rect l="l" t="t" r="r" b="b"/>
              <a:pathLst>
                <a:path w="3362" h="5125" extrusionOk="0">
                  <a:moveTo>
                    <a:pt x="1509" y="0"/>
                  </a:moveTo>
                  <a:cubicBezTo>
                    <a:pt x="1208" y="0"/>
                    <a:pt x="894" y="126"/>
                    <a:pt x="701" y="336"/>
                  </a:cubicBezTo>
                  <a:cubicBezTo>
                    <a:pt x="225" y="924"/>
                    <a:pt x="113" y="1512"/>
                    <a:pt x="113" y="2212"/>
                  </a:cubicBezTo>
                  <a:cubicBezTo>
                    <a:pt x="1" y="2772"/>
                    <a:pt x="1" y="3360"/>
                    <a:pt x="225" y="3948"/>
                  </a:cubicBezTo>
                  <a:cubicBezTo>
                    <a:pt x="449" y="4536"/>
                    <a:pt x="1037" y="5124"/>
                    <a:pt x="1737" y="5124"/>
                  </a:cubicBezTo>
                  <a:cubicBezTo>
                    <a:pt x="2325" y="5012"/>
                    <a:pt x="3137" y="4648"/>
                    <a:pt x="3249" y="3948"/>
                  </a:cubicBezTo>
                  <a:cubicBezTo>
                    <a:pt x="3361" y="2660"/>
                    <a:pt x="3137" y="1036"/>
                    <a:pt x="2101" y="224"/>
                  </a:cubicBezTo>
                  <a:cubicBezTo>
                    <a:pt x="1946" y="69"/>
                    <a:pt x="1731" y="0"/>
                    <a:pt x="1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49968" y="548502"/>
              <a:ext cx="97578" cy="133812"/>
            </a:xfrm>
            <a:custGeom>
              <a:avLst/>
              <a:gdLst/>
              <a:ahLst/>
              <a:cxnLst/>
              <a:rect l="l" t="t" r="r" b="b"/>
              <a:pathLst>
                <a:path w="3614" h="4956" extrusionOk="0">
                  <a:moveTo>
                    <a:pt x="1706" y="0"/>
                  </a:moveTo>
                  <a:cubicBezTo>
                    <a:pt x="1609" y="0"/>
                    <a:pt x="1507" y="12"/>
                    <a:pt x="1401" y="38"/>
                  </a:cubicBezTo>
                  <a:cubicBezTo>
                    <a:pt x="1" y="514"/>
                    <a:pt x="225" y="2614"/>
                    <a:pt x="365" y="3790"/>
                  </a:cubicBezTo>
                  <a:cubicBezTo>
                    <a:pt x="466" y="4520"/>
                    <a:pt x="1221" y="4955"/>
                    <a:pt x="1882" y="4955"/>
                  </a:cubicBezTo>
                  <a:cubicBezTo>
                    <a:pt x="1956" y="4955"/>
                    <a:pt x="2030" y="4950"/>
                    <a:pt x="2101" y="4938"/>
                  </a:cubicBezTo>
                  <a:cubicBezTo>
                    <a:pt x="2913" y="4826"/>
                    <a:pt x="3613" y="4126"/>
                    <a:pt x="3501" y="3426"/>
                  </a:cubicBezTo>
                  <a:cubicBezTo>
                    <a:pt x="3501" y="2726"/>
                    <a:pt x="3389" y="2026"/>
                    <a:pt x="3165" y="1438"/>
                  </a:cubicBezTo>
                  <a:cubicBezTo>
                    <a:pt x="2942" y="719"/>
                    <a:pt x="2456" y="0"/>
                    <a:pt x="1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9"/>
            <p:cNvSpPr/>
            <p:nvPr/>
          </p:nvSpPr>
          <p:spPr>
            <a:xfrm>
              <a:off x="8459089" y="691278"/>
              <a:ext cx="107379" cy="150066"/>
            </a:xfrm>
            <a:custGeom>
              <a:avLst/>
              <a:gdLst/>
              <a:ahLst/>
              <a:cxnLst/>
              <a:rect l="l" t="t" r="r" b="b"/>
              <a:pathLst>
                <a:path w="3977" h="5558" extrusionOk="0">
                  <a:moveTo>
                    <a:pt x="2048" y="0"/>
                  </a:moveTo>
                  <a:cubicBezTo>
                    <a:pt x="1582" y="0"/>
                    <a:pt x="1120" y="239"/>
                    <a:pt x="840" y="715"/>
                  </a:cubicBezTo>
                  <a:cubicBezTo>
                    <a:pt x="140" y="1863"/>
                    <a:pt x="0" y="4103"/>
                    <a:pt x="1064" y="5139"/>
                  </a:cubicBezTo>
                  <a:cubicBezTo>
                    <a:pt x="1397" y="5426"/>
                    <a:pt x="1771" y="5557"/>
                    <a:pt x="2136" y="5557"/>
                  </a:cubicBezTo>
                  <a:cubicBezTo>
                    <a:pt x="2663" y="5557"/>
                    <a:pt x="3170" y="5283"/>
                    <a:pt x="3501" y="4803"/>
                  </a:cubicBezTo>
                  <a:cubicBezTo>
                    <a:pt x="3977" y="4103"/>
                    <a:pt x="3865" y="3263"/>
                    <a:pt x="3753" y="2451"/>
                  </a:cubicBezTo>
                  <a:cubicBezTo>
                    <a:pt x="3641" y="1863"/>
                    <a:pt x="3641" y="1303"/>
                    <a:pt x="3276" y="715"/>
                  </a:cubicBezTo>
                  <a:cubicBezTo>
                    <a:pt x="2982" y="239"/>
                    <a:pt x="2513" y="0"/>
                    <a:pt x="2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8784196" y="765582"/>
              <a:ext cx="87750" cy="105759"/>
            </a:xfrm>
            <a:custGeom>
              <a:avLst/>
              <a:gdLst/>
              <a:ahLst/>
              <a:cxnLst/>
              <a:rect l="l" t="t" r="r" b="b"/>
              <a:pathLst>
                <a:path w="3250" h="3917" extrusionOk="0">
                  <a:moveTo>
                    <a:pt x="1699" y="1"/>
                  </a:moveTo>
                  <a:cubicBezTo>
                    <a:pt x="1528" y="1"/>
                    <a:pt x="1345" y="26"/>
                    <a:pt x="1149" y="63"/>
                  </a:cubicBezTo>
                  <a:cubicBezTo>
                    <a:pt x="813" y="63"/>
                    <a:pt x="449" y="399"/>
                    <a:pt x="225" y="651"/>
                  </a:cubicBezTo>
                  <a:cubicBezTo>
                    <a:pt x="113" y="987"/>
                    <a:pt x="113" y="1211"/>
                    <a:pt x="1" y="1463"/>
                  </a:cubicBezTo>
                  <a:cubicBezTo>
                    <a:pt x="1" y="1911"/>
                    <a:pt x="1" y="2387"/>
                    <a:pt x="225" y="2751"/>
                  </a:cubicBezTo>
                  <a:cubicBezTo>
                    <a:pt x="426" y="3481"/>
                    <a:pt x="921" y="3916"/>
                    <a:pt x="1608" y="3916"/>
                  </a:cubicBezTo>
                  <a:cubicBezTo>
                    <a:pt x="1686" y="3916"/>
                    <a:pt x="1766" y="3911"/>
                    <a:pt x="1849" y="3899"/>
                  </a:cubicBezTo>
                  <a:cubicBezTo>
                    <a:pt x="2661" y="3787"/>
                    <a:pt x="3137" y="3087"/>
                    <a:pt x="3249" y="2387"/>
                  </a:cubicBezTo>
                  <a:cubicBezTo>
                    <a:pt x="3249" y="1799"/>
                    <a:pt x="3249" y="1351"/>
                    <a:pt x="3025" y="875"/>
                  </a:cubicBezTo>
                  <a:cubicBezTo>
                    <a:pt x="2913" y="763"/>
                    <a:pt x="2801" y="511"/>
                    <a:pt x="2549" y="399"/>
                  </a:cubicBezTo>
                  <a:cubicBezTo>
                    <a:pt x="2325" y="100"/>
                    <a:pt x="2039" y="1"/>
                    <a:pt x="1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9"/>
          <p:cNvGrpSpPr/>
          <p:nvPr/>
        </p:nvGrpSpPr>
        <p:grpSpPr>
          <a:xfrm>
            <a:off x="873427" y="4578630"/>
            <a:ext cx="431379" cy="241353"/>
            <a:chOff x="873427" y="4578630"/>
            <a:chExt cx="431379" cy="241353"/>
          </a:xfrm>
        </p:grpSpPr>
        <p:sp>
          <p:nvSpPr>
            <p:cNvPr id="1459" name="Google Shape;1459;p29"/>
            <p:cNvSpPr/>
            <p:nvPr/>
          </p:nvSpPr>
          <p:spPr>
            <a:xfrm>
              <a:off x="873508" y="4578630"/>
              <a:ext cx="430974" cy="110997"/>
            </a:xfrm>
            <a:custGeom>
              <a:avLst/>
              <a:gdLst/>
              <a:ahLst/>
              <a:cxnLst/>
              <a:rect l="l" t="t" r="r" b="b"/>
              <a:pathLst>
                <a:path w="15962" h="4111" extrusionOk="0">
                  <a:moveTo>
                    <a:pt x="13464" y="1"/>
                  </a:moveTo>
                  <a:cubicBezTo>
                    <a:pt x="13437" y="1"/>
                    <a:pt x="13409" y="2"/>
                    <a:pt x="13382" y="5"/>
                  </a:cubicBezTo>
                  <a:cubicBezTo>
                    <a:pt x="12934" y="145"/>
                    <a:pt x="12570" y="593"/>
                    <a:pt x="12234" y="957"/>
                  </a:cubicBezTo>
                  <a:cubicBezTo>
                    <a:pt x="11646" y="1545"/>
                    <a:pt x="10945" y="1993"/>
                    <a:pt x="10357" y="2581"/>
                  </a:cubicBezTo>
                  <a:cubicBezTo>
                    <a:pt x="9881" y="1993"/>
                    <a:pt x="9433" y="1405"/>
                    <a:pt x="8957" y="957"/>
                  </a:cubicBezTo>
                  <a:cubicBezTo>
                    <a:pt x="8733" y="593"/>
                    <a:pt x="8481" y="369"/>
                    <a:pt x="8033" y="369"/>
                  </a:cubicBezTo>
                  <a:cubicBezTo>
                    <a:pt x="7557" y="481"/>
                    <a:pt x="7081" y="1069"/>
                    <a:pt x="6633" y="1405"/>
                  </a:cubicBezTo>
                  <a:cubicBezTo>
                    <a:pt x="6045" y="1881"/>
                    <a:pt x="5457" y="2469"/>
                    <a:pt x="4869" y="2945"/>
                  </a:cubicBezTo>
                  <a:cubicBezTo>
                    <a:pt x="4421" y="2357"/>
                    <a:pt x="3832" y="1881"/>
                    <a:pt x="3356" y="1293"/>
                  </a:cubicBezTo>
                  <a:cubicBezTo>
                    <a:pt x="3132" y="1069"/>
                    <a:pt x="2768" y="705"/>
                    <a:pt x="2320" y="705"/>
                  </a:cubicBezTo>
                  <a:cubicBezTo>
                    <a:pt x="1956" y="705"/>
                    <a:pt x="1732" y="1069"/>
                    <a:pt x="1480" y="1293"/>
                  </a:cubicBezTo>
                  <a:cubicBezTo>
                    <a:pt x="1032" y="1993"/>
                    <a:pt x="556" y="2693"/>
                    <a:pt x="80" y="3393"/>
                  </a:cubicBezTo>
                  <a:cubicBezTo>
                    <a:pt x="0" y="3573"/>
                    <a:pt x="161" y="3738"/>
                    <a:pt x="301" y="3738"/>
                  </a:cubicBezTo>
                  <a:cubicBezTo>
                    <a:pt x="358" y="3738"/>
                    <a:pt x="412" y="3710"/>
                    <a:pt x="444" y="3645"/>
                  </a:cubicBezTo>
                  <a:cubicBezTo>
                    <a:pt x="780" y="3393"/>
                    <a:pt x="2320" y="1769"/>
                    <a:pt x="2432" y="1769"/>
                  </a:cubicBezTo>
                  <a:cubicBezTo>
                    <a:pt x="2432" y="1769"/>
                    <a:pt x="3132" y="2581"/>
                    <a:pt x="3244" y="2693"/>
                  </a:cubicBezTo>
                  <a:cubicBezTo>
                    <a:pt x="3580" y="3169"/>
                    <a:pt x="4057" y="3505"/>
                    <a:pt x="4421" y="3982"/>
                  </a:cubicBezTo>
                  <a:cubicBezTo>
                    <a:pt x="4515" y="4076"/>
                    <a:pt x="4630" y="4111"/>
                    <a:pt x="4750" y="4111"/>
                  </a:cubicBezTo>
                  <a:cubicBezTo>
                    <a:pt x="4914" y="4111"/>
                    <a:pt x="5087" y="4046"/>
                    <a:pt x="5233" y="3982"/>
                  </a:cubicBezTo>
                  <a:cubicBezTo>
                    <a:pt x="6045" y="3281"/>
                    <a:pt x="6969" y="2581"/>
                    <a:pt x="7781" y="1769"/>
                  </a:cubicBezTo>
                  <a:cubicBezTo>
                    <a:pt x="7994" y="1638"/>
                    <a:pt x="8044" y="1584"/>
                    <a:pt x="8094" y="1584"/>
                  </a:cubicBezTo>
                  <a:cubicBezTo>
                    <a:pt x="8129" y="1584"/>
                    <a:pt x="8164" y="1611"/>
                    <a:pt x="8257" y="1657"/>
                  </a:cubicBezTo>
                  <a:cubicBezTo>
                    <a:pt x="8481" y="1657"/>
                    <a:pt x="8733" y="2105"/>
                    <a:pt x="8845" y="2245"/>
                  </a:cubicBezTo>
                  <a:cubicBezTo>
                    <a:pt x="9181" y="2693"/>
                    <a:pt x="9657" y="3169"/>
                    <a:pt x="10021" y="3645"/>
                  </a:cubicBezTo>
                  <a:cubicBezTo>
                    <a:pt x="10077" y="3758"/>
                    <a:pt x="10189" y="3814"/>
                    <a:pt x="10319" y="3814"/>
                  </a:cubicBezTo>
                  <a:cubicBezTo>
                    <a:pt x="10448" y="3814"/>
                    <a:pt x="10595" y="3758"/>
                    <a:pt x="10721" y="3645"/>
                  </a:cubicBezTo>
                  <a:cubicBezTo>
                    <a:pt x="11533" y="2945"/>
                    <a:pt x="12234" y="2245"/>
                    <a:pt x="13046" y="1545"/>
                  </a:cubicBezTo>
                  <a:lnTo>
                    <a:pt x="13522" y="1069"/>
                  </a:lnTo>
                  <a:cubicBezTo>
                    <a:pt x="13634" y="1293"/>
                    <a:pt x="13746" y="1545"/>
                    <a:pt x="13970" y="1769"/>
                  </a:cubicBezTo>
                  <a:cubicBezTo>
                    <a:pt x="14334" y="2245"/>
                    <a:pt x="14558" y="2693"/>
                    <a:pt x="14922" y="3169"/>
                  </a:cubicBezTo>
                  <a:cubicBezTo>
                    <a:pt x="15030" y="3359"/>
                    <a:pt x="15189" y="3438"/>
                    <a:pt x="15342" y="3438"/>
                  </a:cubicBezTo>
                  <a:cubicBezTo>
                    <a:pt x="15663" y="3438"/>
                    <a:pt x="15962" y="3092"/>
                    <a:pt x="15734" y="2693"/>
                  </a:cubicBezTo>
                  <a:cubicBezTo>
                    <a:pt x="15379" y="2011"/>
                    <a:pt x="14493" y="1"/>
                    <a:pt x="134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873427" y="4710633"/>
              <a:ext cx="431379" cy="109350"/>
            </a:xfrm>
            <a:custGeom>
              <a:avLst/>
              <a:gdLst/>
              <a:ahLst/>
              <a:cxnLst/>
              <a:rect l="l" t="t" r="r" b="b"/>
              <a:pathLst>
                <a:path w="15977" h="4050" extrusionOk="0">
                  <a:moveTo>
                    <a:pt x="13537" y="1"/>
                  </a:moveTo>
                  <a:cubicBezTo>
                    <a:pt x="13486" y="1"/>
                    <a:pt x="13436" y="6"/>
                    <a:pt x="13385" y="17"/>
                  </a:cubicBezTo>
                  <a:cubicBezTo>
                    <a:pt x="12937" y="17"/>
                    <a:pt x="12573" y="605"/>
                    <a:pt x="12237" y="857"/>
                  </a:cubicBezTo>
                  <a:cubicBezTo>
                    <a:pt x="11649" y="1417"/>
                    <a:pt x="10948" y="2005"/>
                    <a:pt x="10360" y="2593"/>
                  </a:cubicBezTo>
                  <a:cubicBezTo>
                    <a:pt x="9884" y="2005"/>
                    <a:pt x="9436" y="1417"/>
                    <a:pt x="8960" y="857"/>
                  </a:cubicBezTo>
                  <a:cubicBezTo>
                    <a:pt x="8767" y="639"/>
                    <a:pt x="8552" y="359"/>
                    <a:pt x="8208" y="359"/>
                  </a:cubicBezTo>
                  <a:cubicBezTo>
                    <a:pt x="8154" y="359"/>
                    <a:pt x="8097" y="365"/>
                    <a:pt x="8036" y="381"/>
                  </a:cubicBezTo>
                  <a:cubicBezTo>
                    <a:pt x="7560" y="493"/>
                    <a:pt x="7084" y="1081"/>
                    <a:pt x="6636" y="1417"/>
                  </a:cubicBezTo>
                  <a:cubicBezTo>
                    <a:pt x="6048" y="1893"/>
                    <a:pt x="5460" y="2369"/>
                    <a:pt x="4872" y="2817"/>
                  </a:cubicBezTo>
                  <a:cubicBezTo>
                    <a:pt x="4424" y="2369"/>
                    <a:pt x="3835" y="1781"/>
                    <a:pt x="3359" y="1305"/>
                  </a:cubicBezTo>
                  <a:cubicBezTo>
                    <a:pt x="3135" y="969"/>
                    <a:pt x="2771" y="605"/>
                    <a:pt x="2323" y="605"/>
                  </a:cubicBezTo>
                  <a:cubicBezTo>
                    <a:pt x="1959" y="717"/>
                    <a:pt x="1735" y="969"/>
                    <a:pt x="1483" y="1305"/>
                  </a:cubicBezTo>
                  <a:cubicBezTo>
                    <a:pt x="1035" y="1893"/>
                    <a:pt x="559" y="2593"/>
                    <a:pt x="83" y="3405"/>
                  </a:cubicBezTo>
                  <a:cubicBezTo>
                    <a:pt x="0" y="3591"/>
                    <a:pt x="176" y="3701"/>
                    <a:pt x="320" y="3701"/>
                  </a:cubicBezTo>
                  <a:cubicBezTo>
                    <a:pt x="371" y="3701"/>
                    <a:pt x="418" y="3687"/>
                    <a:pt x="447" y="3657"/>
                  </a:cubicBezTo>
                  <a:cubicBezTo>
                    <a:pt x="783" y="3405"/>
                    <a:pt x="2323" y="1669"/>
                    <a:pt x="2435" y="1669"/>
                  </a:cubicBezTo>
                  <a:cubicBezTo>
                    <a:pt x="2435" y="1781"/>
                    <a:pt x="3135" y="2481"/>
                    <a:pt x="3247" y="2705"/>
                  </a:cubicBezTo>
                  <a:cubicBezTo>
                    <a:pt x="3583" y="3069"/>
                    <a:pt x="4060" y="3517"/>
                    <a:pt x="4424" y="3881"/>
                  </a:cubicBezTo>
                  <a:cubicBezTo>
                    <a:pt x="4536" y="3993"/>
                    <a:pt x="4676" y="4049"/>
                    <a:pt x="4819" y="4049"/>
                  </a:cubicBezTo>
                  <a:cubicBezTo>
                    <a:pt x="4963" y="4049"/>
                    <a:pt x="5110" y="3993"/>
                    <a:pt x="5236" y="3881"/>
                  </a:cubicBezTo>
                  <a:cubicBezTo>
                    <a:pt x="6048" y="3181"/>
                    <a:pt x="6972" y="2481"/>
                    <a:pt x="7784" y="1669"/>
                  </a:cubicBezTo>
                  <a:cubicBezTo>
                    <a:pt x="7993" y="1524"/>
                    <a:pt x="8045" y="1463"/>
                    <a:pt x="8094" y="1463"/>
                  </a:cubicBezTo>
                  <a:cubicBezTo>
                    <a:pt x="8130" y="1463"/>
                    <a:pt x="8164" y="1497"/>
                    <a:pt x="8260" y="1557"/>
                  </a:cubicBezTo>
                  <a:cubicBezTo>
                    <a:pt x="8484" y="1669"/>
                    <a:pt x="8736" y="2005"/>
                    <a:pt x="8848" y="2257"/>
                  </a:cubicBezTo>
                  <a:cubicBezTo>
                    <a:pt x="9184" y="2705"/>
                    <a:pt x="9660" y="3181"/>
                    <a:pt x="10024" y="3657"/>
                  </a:cubicBezTo>
                  <a:cubicBezTo>
                    <a:pt x="10072" y="3752"/>
                    <a:pt x="10159" y="3786"/>
                    <a:pt x="10263" y="3786"/>
                  </a:cubicBezTo>
                  <a:cubicBezTo>
                    <a:pt x="10405" y="3786"/>
                    <a:pt x="10579" y="3722"/>
                    <a:pt x="10724" y="3657"/>
                  </a:cubicBezTo>
                  <a:cubicBezTo>
                    <a:pt x="11536" y="2957"/>
                    <a:pt x="12237" y="2257"/>
                    <a:pt x="13049" y="1417"/>
                  </a:cubicBezTo>
                  <a:cubicBezTo>
                    <a:pt x="13161" y="1305"/>
                    <a:pt x="13385" y="1193"/>
                    <a:pt x="13525" y="1081"/>
                  </a:cubicBezTo>
                  <a:cubicBezTo>
                    <a:pt x="13637" y="1305"/>
                    <a:pt x="13749" y="1557"/>
                    <a:pt x="13973" y="1781"/>
                  </a:cubicBezTo>
                  <a:cubicBezTo>
                    <a:pt x="14337" y="2257"/>
                    <a:pt x="14561" y="2705"/>
                    <a:pt x="14925" y="3181"/>
                  </a:cubicBezTo>
                  <a:cubicBezTo>
                    <a:pt x="15021" y="3317"/>
                    <a:pt x="15156" y="3376"/>
                    <a:pt x="15292" y="3376"/>
                  </a:cubicBezTo>
                  <a:cubicBezTo>
                    <a:pt x="15632" y="3376"/>
                    <a:pt x="15977" y="3013"/>
                    <a:pt x="15737" y="2593"/>
                  </a:cubicBezTo>
                  <a:cubicBezTo>
                    <a:pt x="15390" y="2033"/>
                    <a:pt x="14536" y="1"/>
                    <a:pt x="135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29"/>
          <p:cNvGrpSpPr/>
          <p:nvPr/>
        </p:nvGrpSpPr>
        <p:grpSpPr>
          <a:xfrm>
            <a:off x="7573828" y="4683834"/>
            <a:ext cx="431379" cy="240408"/>
            <a:chOff x="7726228" y="4531434"/>
            <a:chExt cx="431379" cy="240408"/>
          </a:xfrm>
        </p:grpSpPr>
        <p:sp>
          <p:nvSpPr>
            <p:cNvPr id="1462" name="Google Shape;1462;p29"/>
            <p:cNvSpPr/>
            <p:nvPr/>
          </p:nvSpPr>
          <p:spPr>
            <a:xfrm>
              <a:off x="7726228" y="4531434"/>
              <a:ext cx="431379" cy="109161"/>
            </a:xfrm>
            <a:custGeom>
              <a:avLst/>
              <a:gdLst/>
              <a:ahLst/>
              <a:cxnLst/>
              <a:rect l="l" t="t" r="r" b="b"/>
              <a:pathLst>
                <a:path w="15977" h="4043" extrusionOk="0">
                  <a:moveTo>
                    <a:pt x="13541" y="1"/>
                  </a:moveTo>
                  <a:cubicBezTo>
                    <a:pt x="13492" y="1"/>
                    <a:pt x="13443" y="6"/>
                    <a:pt x="13393" y="17"/>
                  </a:cubicBezTo>
                  <a:cubicBezTo>
                    <a:pt x="12917" y="17"/>
                    <a:pt x="12441" y="605"/>
                    <a:pt x="12105" y="829"/>
                  </a:cubicBezTo>
                  <a:cubicBezTo>
                    <a:pt x="11517" y="1417"/>
                    <a:pt x="10929" y="2005"/>
                    <a:pt x="10341" y="2593"/>
                  </a:cubicBezTo>
                  <a:cubicBezTo>
                    <a:pt x="9893" y="2005"/>
                    <a:pt x="9417" y="1417"/>
                    <a:pt x="8941" y="829"/>
                  </a:cubicBezTo>
                  <a:cubicBezTo>
                    <a:pt x="8753" y="548"/>
                    <a:pt x="8566" y="326"/>
                    <a:pt x="8232" y="326"/>
                  </a:cubicBezTo>
                  <a:cubicBezTo>
                    <a:pt x="8166" y="326"/>
                    <a:pt x="8095" y="334"/>
                    <a:pt x="8017" y="353"/>
                  </a:cubicBezTo>
                  <a:cubicBezTo>
                    <a:pt x="7540" y="353"/>
                    <a:pt x="6980" y="1053"/>
                    <a:pt x="6616" y="1417"/>
                  </a:cubicBezTo>
                  <a:cubicBezTo>
                    <a:pt x="6028" y="1893"/>
                    <a:pt x="5440" y="2341"/>
                    <a:pt x="4880" y="2817"/>
                  </a:cubicBezTo>
                  <a:cubicBezTo>
                    <a:pt x="4292" y="2341"/>
                    <a:pt x="3816" y="1753"/>
                    <a:pt x="3340" y="1305"/>
                  </a:cubicBezTo>
                  <a:cubicBezTo>
                    <a:pt x="3004" y="941"/>
                    <a:pt x="2780" y="605"/>
                    <a:pt x="2304" y="605"/>
                  </a:cubicBezTo>
                  <a:cubicBezTo>
                    <a:pt x="1940" y="717"/>
                    <a:pt x="1716" y="941"/>
                    <a:pt x="1492" y="1305"/>
                  </a:cubicBezTo>
                  <a:cubicBezTo>
                    <a:pt x="1016" y="1893"/>
                    <a:pt x="540" y="2593"/>
                    <a:pt x="91" y="3405"/>
                  </a:cubicBezTo>
                  <a:cubicBezTo>
                    <a:pt x="1" y="3496"/>
                    <a:pt x="130" y="3660"/>
                    <a:pt x="301" y="3660"/>
                  </a:cubicBezTo>
                  <a:cubicBezTo>
                    <a:pt x="342" y="3660"/>
                    <a:pt x="385" y="3651"/>
                    <a:pt x="428" y="3629"/>
                  </a:cubicBezTo>
                  <a:cubicBezTo>
                    <a:pt x="680" y="3405"/>
                    <a:pt x="2192" y="1641"/>
                    <a:pt x="2304" y="1641"/>
                  </a:cubicBezTo>
                  <a:cubicBezTo>
                    <a:pt x="2416" y="1641"/>
                    <a:pt x="3004" y="2453"/>
                    <a:pt x="3228" y="2593"/>
                  </a:cubicBezTo>
                  <a:cubicBezTo>
                    <a:pt x="3592" y="3041"/>
                    <a:pt x="4040" y="3517"/>
                    <a:pt x="4404" y="3853"/>
                  </a:cubicBezTo>
                  <a:cubicBezTo>
                    <a:pt x="4516" y="3979"/>
                    <a:pt x="4663" y="4042"/>
                    <a:pt x="4796" y="4042"/>
                  </a:cubicBezTo>
                  <a:cubicBezTo>
                    <a:pt x="4929" y="4042"/>
                    <a:pt x="5048" y="3979"/>
                    <a:pt x="5104" y="3853"/>
                  </a:cubicBezTo>
                  <a:cubicBezTo>
                    <a:pt x="6028" y="3153"/>
                    <a:pt x="6980" y="2453"/>
                    <a:pt x="7792" y="1641"/>
                  </a:cubicBezTo>
                  <a:cubicBezTo>
                    <a:pt x="7989" y="1510"/>
                    <a:pt x="8032" y="1455"/>
                    <a:pt x="8079" y="1455"/>
                  </a:cubicBezTo>
                  <a:cubicBezTo>
                    <a:pt x="8113" y="1455"/>
                    <a:pt x="8148" y="1483"/>
                    <a:pt x="8241" y="1529"/>
                  </a:cubicBezTo>
                  <a:cubicBezTo>
                    <a:pt x="8493" y="1641"/>
                    <a:pt x="8605" y="2005"/>
                    <a:pt x="8829" y="2117"/>
                  </a:cubicBezTo>
                  <a:cubicBezTo>
                    <a:pt x="9193" y="2705"/>
                    <a:pt x="9529" y="3153"/>
                    <a:pt x="10005" y="3629"/>
                  </a:cubicBezTo>
                  <a:cubicBezTo>
                    <a:pt x="10052" y="3724"/>
                    <a:pt x="10144" y="3759"/>
                    <a:pt x="10252" y="3759"/>
                  </a:cubicBezTo>
                  <a:cubicBezTo>
                    <a:pt x="10400" y="3759"/>
                    <a:pt x="10576" y="3694"/>
                    <a:pt x="10705" y="3629"/>
                  </a:cubicBezTo>
                  <a:cubicBezTo>
                    <a:pt x="11405" y="2929"/>
                    <a:pt x="12217" y="2117"/>
                    <a:pt x="13029" y="1417"/>
                  </a:cubicBezTo>
                  <a:cubicBezTo>
                    <a:pt x="13141" y="1305"/>
                    <a:pt x="13393" y="1193"/>
                    <a:pt x="13505" y="1053"/>
                  </a:cubicBezTo>
                  <a:cubicBezTo>
                    <a:pt x="13617" y="1305"/>
                    <a:pt x="13729" y="1529"/>
                    <a:pt x="13981" y="1641"/>
                  </a:cubicBezTo>
                  <a:cubicBezTo>
                    <a:pt x="14205" y="2229"/>
                    <a:pt x="14541" y="2705"/>
                    <a:pt x="14905" y="3153"/>
                  </a:cubicBezTo>
                  <a:cubicBezTo>
                    <a:pt x="15002" y="3290"/>
                    <a:pt x="15141" y="3348"/>
                    <a:pt x="15280" y="3348"/>
                  </a:cubicBezTo>
                  <a:cubicBezTo>
                    <a:pt x="15625" y="3348"/>
                    <a:pt x="15977" y="2992"/>
                    <a:pt x="15718" y="2593"/>
                  </a:cubicBezTo>
                  <a:cubicBezTo>
                    <a:pt x="15264" y="2033"/>
                    <a:pt x="14506" y="1"/>
                    <a:pt x="135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7726552" y="4661061"/>
              <a:ext cx="430947" cy="110781"/>
            </a:xfrm>
            <a:custGeom>
              <a:avLst/>
              <a:gdLst/>
              <a:ahLst/>
              <a:cxnLst/>
              <a:rect l="l" t="t" r="r" b="b"/>
              <a:pathLst>
                <a:path w="15961" h="4103" extrusionOk="0">
                  <a:moveTo>
                    <a:pt x="13461" y="0"/>
                  </a:moveTo>
                  <a:cubicBezTo>
                    <a:pt x="13435" y="0"/>
                    <a:pt x="13408" y="2"/>
                    <a:pt x="13381" y="4"/>
                  </a:cubicBezTo>
                  <a:cubicBezTo>
                    <a:pt x="12905" y="116"/>
                    <a:pt x="12429" y="592"/>
                    <a:pt x="12093" y="929"/>
                  </a:cubicBezTo>
                  <a:cubicBezTo>
                    <a:pt x="11505" y="1517"/>
                    <a:pt x="10917" y="1993"/>
                    <a:pt x="10329" y="2553"/>
                  </a:cubicBezTo>
                  <a:cubicBezTo>
                    <a:pt x="9881" y="1993"/>
                    <a:pt x="9405" y="1405"/>
                    <a:pt x="8929" y="817"/>
                  </a:cubicBezTo>
                  <a:cubicBezTo>
                    <a:pt x="8705" y="592"/>
                    <a:pt x="8481" y="340"/>
                    <a:pt x="8005" y="340"/>
                  </a:cubicBezTo>
                  <a:cubicBezTo>
                    <a:pt x="7528" y="452"/>
                    <a:pt x="6968" y="1041"/>
                    <a:pt x="6604" y="1405"/>
                  </a:cubicBezTo>
                  <a:cubicBezTo>
                    <a:pt x="6016" y="1853"/>
                    <a:pt x="5428" y="2329"/>
                    <a:pt x="4868" y="2917"/>
                  </a:cubicBezTo>
                  <a:cubicBezTo>
                    <a:pt x="4280" y="2329"/>
                    <a:pt x="3804" y="1853"/>
                    <a:pt x="3328" y="1293"/>
                  </a:cubicBezTo>
                  <a:cubicBezTo>
                    <a:pt x="3028" y="1068"/>
                    <a:pt x="2817" y="687"/>
                    <a:pt x="2437" y="687"/>
                  </a:cubicBezTo>
                  <a:cubicBezTo>
                    <a:pt x="2392" y="687"/>
                    <a:pt x="2343" y="692"/>
                    <a:pt x="2292" y="705"/>
                  </a:cubicBezTo>
                  <a:cubicBezTo>
                    <a:pt x="1928" y="705"/>
                    <a:pt x="1704" y="1041"/>
                    <a:pt x="1480" y="1293"/>
                  </a:cubicBezTo>
                  <a:cubicBezTo>
                    <a:pt x="1004" y="1993"/>
                    <a:pt x="528" y="2693"/>
                    <a:pt x="79" y="3393"/>
                  </a:cubicBezTo>
                  <a:cubicBezTo>
                    <a:pt x="0" y="3551"/>
                    <a:pt x="89" y="3710"/>
                    <a:pt x="227" y="3710"/>
                  </a:cubicBezTo>
                  <a:cubicBezTo>
                    <a:pt x="284" y="3710"/>
                    <a:pt x="350" y="3683"/>
                    <a:pt x="416" y="3617"/>
                  </a:cubicBezTo>
                  <a:cubicBezTo>
                    <a:pt x="668" y="3393"/>
                    <a:pt x="2180" y="1741"/>
                    <a:pt x="2292" y="1741"/>
                  </a:cubicBezTo>
                  <a:cubicBezTo>
                    <a:pt x="2404" y="1741"/>
                    <a:pt x="2992" y="2441"/>
                    <a:pt x="3216" y="2693"/>
                  </a:cubicBezTo>
                  <a:cubicBezTo>
                    <a:pt x="3580" y="3141"/>
                    <a:pt x="4028" y="3505"/>
                    <a:pt x="4392" y="3953"/>
                  </a:cubicBezTo>
                  <a:cubicBezTo>
                    <a:pt x="4489" y="4062"/>
                    <a:pt x="4612" y="4103"/>
                    <a:pt x="4730" y="4103"/>
                  </a:cubicBezTo>
                  <a:cubicBezTo>
                    <a:pt x="4884" y="4103"/>
                    <a:pt x="5029" y="4032"/>
                    <a:pt x="5092" y="3953"/>
                  </a:cubicBezTo>
                  <a:cubicBezTo>
                    <a:pt x="6016" y="3253"/>
                    <a:pt x="6968" y="2553"/>
                    <a:pt x="7780" y="1741"/>
                  </a:cubicBezTo>
                  <a:cubicBezTo>
                    <a:pt x="7994" y="1528"/>
                    <a:pt x="8026" y="1450"/>
                    <a:pt x="8079" y="1450"/>
                  </a:cubicBezTo>
                  <a:cubicBezTo>
                    <a:pt x="8110" y="1450"/>
                    <a:pt x="8147" y="1476"/>
                    <a:pt x="8229" y="1517"/>
                  </a:cubicBezTo>
                  <a:cubicBezTo>
                    <a:pt x="8481" y="1629"/>
                    <a:pt x="8593" y="2105"/>
                    <a:pt x="8817" y="2217"/>
                  </a:cubicBezTo>
                  <a:cubicBezTo>
                    <a:pt x="9181" y="2693"/>
                    <a:pt x="9517" y="3141"/>
                    <a:pt x="9993" y="3617"/>
                  </a:cubicBezTo>
                  <a:cubicBezTo>
                    <a:pt x="10049" y="3729"/>
                    <a:pt x="10168" y="3785"/>
                    <a:pt x="10301" y="3785"/>
                  </a:cubicBezTo>
                  <a:cubicBezTo>
                    <a:pt x="10434" y="3785"/>
                    <a:pt x="10581" y="3729"/>
                    <a:pt x="10693" y="3617"/>
                  </a:cubicBezTo>
                  <a:cubicBezTo>
                    <a:pt x="11393" y="2917"/>
                    <a:pt x="12205" y="2217"/>
                    <a:pt x="13017" y="1517"/>
                  </a:cubicBezTo>
                  <a:lnTo>
                    <a:pt x="13493" y="1041"/>
                  </a:lnTo>
                  <a:cubicBezTo>
                    <a:pt x="13605" y="1293"/>
                    <a:pt x="13717" y="1517"/>
                    <a:pt x="13969" y="1741"/>
                  </a:cubicBezTo>
                  <a:cubicBezTo>
                    <a:pt x="14193" y="2217"/>
                    <a:pt x="14529" y="2693"/>
                    <a:pt x="14893" y="3141"/>
                  </a:cubicBezTo>
                  <a:cubicBezTo>
                    <a:pt x="14994" y="3318"/>
                    <a:pt x="15141" y="3388"/>
                    <a:pt x="15287" y="3388"/>
                  </a:cubicBezTo>
                  <a:cubicBezTo>
                    <a:pt x="15626" y="3388"/>
                    <a:pt x="15960" y="3006"/>
                    <a:pt x="15706" y="2693"/>
                  </a:cubicBezTo>
                  <a:cubicBezTo>
                    <a:pt x="15242" y="2011"/>
                    <a:pt x="14459" y="0"/>
                    <a:pt x="134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663992" y="3098301"/>
            <a:ext cx="343278" cy="225828"/>
            <a:chOff x="8663992" y="3098301"/>
            <a:chExt cx="343278" cy="225828"/>
          </a:xfrm>
        </p:grpSpPr>
        <p:sp>
          <p:nvSpPr>
            <p:cNvPr id="1465" name="Google Shape;1465;p29"/>
            <p:cNvSpPr/>
            <p:nvPr/>
          </p:nvSpPr>
          <p:spPr>
            <a:xfrm>
              <a:off x="8663992" y="3111180"/>
              <a:ext cx="113427" cy="98739"/>
            </a:xfrm>
            <a:custGeom>
              <a:avLst/>
              <a:gdLst/>
              <a:ahLst/>
              <a:cxnLst/>
              <a:rect l="l" t="t" r="r" b="b"/>
              <a:pathLst>
                <a:path w="4201" h="3657" extrusionOk="0">
                  <a:moveTo>
                    <a:pt x="2100" y="1036"/>
                  </a:moveTo>
                  <a:cubicBezTo>
                    <a:pt x="2464" y="1624"/>
                    <a:pt x="2912" y="2212"/>
                    <a:pt x="3277" y="2688"/>
                  </a:cubicBezTo>
                  <a:cubicBezTo>
                    <a:pt x="2912" y="2800"/>
                    <a:pt x="2576" y="2800"/>
                    <a:pt x="2212" y="2800"/>
                  </a:cubicBezTo>
                  <a:cubicBezTo>
                    <a:pt x="2100" y="2800"/>
                    <a:pt x="1400" y="2912"/>
                    <a:pt x="952" y="2912"/>
                  </a:cubicBezTo>
                  <a:cubicBezTo>
                    <a:pt x="1176" y="2548"/>
                    <a:pt x="1400" y="2212"/>
                    <a:pt x="1512" y="1988"/>
                  </a:cubicBezTo>
                  <a:cubicBezTo>
                    <a:pt x="1764" y="1624"/>
                    <a:pt x="1876" y="1400"/>
                    <a:pt x="2100" y="1036"/>
                  </a:cubicBezTo>
                  <a:close/>
                  <a:moveTo>
                    <a:pt x="2100" y="0"/>
                  </a:moveTo>
                  <a:cubicBezTo>
                    <a:pt x="1652" y="0"/>
                    <a:pt x="1512" y="700"/>
                    <a:pt x="1288" y="924"/>
                  </a:cubicBezTo>
                  <a:cubicBezTo>
                    <a:pt x="1176" y="1036"/>
                    <a:pt x="1176" y="1288"/>
                    <a:pt x="1064" y="1400"/>
                  </a:cubicBezTo>
                  <a:cubicBezTo>
                    <a:pt x="952" y="1624"/>
                    <a:pt x="812" y="1848"/>
                    <a:pt x="700" y="2100"/>
                  </a:cubicBezTo>
                  <a:cubicBezTo>
                    <a:pt x="476" y="2436"/>
                    <a:pt x="0" y="3024"/>
                    <a:pt x="252" y="3388"/>
                  </a:cubicBezTo>
                  <a:cubicBezTo>
                    <a:pt x="354" y="3591"/>
                    <a:pt x="553" y="3657"/>
                    <a:pt x="785" y="3657"/>
                  </a:cubicBezTo>
                  <a:cubicBezTo>
                    <a:pt x="1065" y="3657"/>
                    <a:pt x="1392" y="3562"/>
                    <a:pt x="1652" y="3500"/>
                  </a:cubicBezTo>
                  <a:cubicBezTo>
                    <a:pt x="2352" y="3500"/>
                    <a:pt x="3052" y="3388"/>
                    <a:pt x="3865" y="3388"/>
                  </a:cubicBezTo>
                  <a:cubicBezTo>
                    <a:pt x="4089" y="3388"/>
                    <a:pt x="4201" y="3136"/>
                    <a:pt x="4201" y="2912"/>
                  </a:cubicBezTo>
                  <a:cubicBezTo>
                    <a:pt x="4201" y="2800"/>
                    <a:pt x="4089" y="2688"/>
                    <a:pt x="4089" y="2688"/>
                  </a:cubicBezTo>
                  <a:lnTo>
                    <a:pt x="3977" y="2548"/>
                  </a:lnTo>
                  <a:cubicBezTo>
                    <a:pt x="3753" y="1988"/>
                    <a:pt x="3389" y="1512"/>
                    <a:pt x="3052" y="924"/>
                  </a:cubicBezTo>
                  <a:cubicBezTo>
                    <a:pt x="2800" y="700"/>
                    <a:pt x="2576" y="0"/>
                    <a:pt x="21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8803096" y="3098301"/>
              <a:ext cx="116478" cy="99063"/>
            </a:xfrm>
            <a:custGeom>
              <a:avLst/>
              <a:gdLst/>
              <a:ahLst/>
              <a:cxnLst/>
              <a:rect l="l" t="t" r="r" b="b"/>
              <a:pathLst>
                <a:path w="4314" h="3669" extrusionOk="0">
                  <a:moveTo>
                    <a:pt x="2101" y="1065"/>
                  </a:moveTo>
                  <a:cubicBezTo>
                    <a:pt x="2437" y="1625"/>
                    <a:pt x="2913" y="2213"/>
                    <a:pt x="3249" y="2689"/>
                  </a:cubicBezTo>
                  <a:cubicBezTo>
                    <a:pt x="2913" y="2801"/>
                    <a:pt x="2549" y="2801"/>
                    <a:pt x="2213" y="2801"/>
                  </a:cubicBezTo>
                  <a:cubicBezTo>
                    <a:pt x="2101" y="2801"/>
                    <a:pt x="1401" y="2913"/>
                    <a:pt x="1037" y="2913"/>
                  </a:cubicBezTo>
                  <a:cubicBezTo>
                    <a:pt x="1149" y="2577"/>
                    <a:pt x="1401" y="2213"/>
                    <a:pt x="1625" y="1989"/>
                  </a:cubicBezTo>
                  <a:cubicBezTo>
                    <a:pt x="1737" y="1625"/>
                    <a:pt x="1849" y="1401"/>
                    <a:pt x="2101" y="1065"/>
                  </a:cubicBezTo>
                  <a:close/>
                  <a:moveTo>
                    <a:pt x="2101" y="1"/>
                  </a:moveTo>
                  <a:cubicBezTo>
                    <a:pt x="1737" y="1"/>
                    <a:pt x="1513" y="701"/>
                    <a:pt x="1261" y="925"/>
                  </a:cubicBezTo>
                  <a:cubicBezTo>
                    <a:pt x="1261" y="1177"/>
                    <a:pt x="1149" y="1289"/>
                    <a:pt x="1037" y="1401"/>
                  </a:cubicBezTo>
                  <a:cubicBezTo>
                    <a:pt x="925" y="1625"/>
                    <a:pt x="813" y="1877"/>
                    <a:pt x="701" y="2101"/>
                  </a:cubicBezTo>
                  <a:cubicBezTo>
                    <a:pt x="449" y="2465"/>
                    <a:pt x="1" y="3025"/>
                    <a:pt x="225" y="3389"/>
                  </a:cubicBezTo>
                  <a:cubicBezTo>
                    <a:pt x="374" y="3601"/>
                    <a:pt x="596" y="3669"/>
                    <a:pt x="828" y="3669"/>
                  </a:cubicBezTo>
                  <a:cubicBezTo>
                    <a:pt x="1117" y="3669"/>
                    <a:pt x="1423" y="3564"/>
                    <a:pt x="1625" y="3501"/>
                  </a:cubicBezTo>
                  <a:cubicBezTo>
                    <a:pt x="2325" y="3501"/>
                    <a:pt x="3137" y="3501"/>
                    <a:pt x="3837" y="3389"/>
                  </a:cubicBezTo>
                  <a:cubicBezTo>
                    <a:pt x="4061" y="3389"/>
                    <a:pt x="4313" y="3165"/>
                    <a:pt x="4201" y="2913"/>
                  </a:cubicBezTo>
                  <a:cubicBezTo>
                    <a:pt x="4201" y="2801"/>
                    <a:pt x="4201" y="2801"/>
                    <a:pt x="4061" y="2689"/>
                  </a:cubicBezTo>
                  <a:cubicBezTo>
                    <a:pt x="4061" y="2689"/>
                    <a:pt x="4061" y="2577"/>
                    <a:pt x="3949" y="2577"/>
                  </a:cubicBezTo>
                  <a:cubicBezTo>
                    <a:pt x="3725" y="1989"/>
                    <a:pt x="3361" y="1513"/>
                    <a:pt x="3025" y="925"/>
                  </a:cubicBezTo>
                  <a:cubicBezTo>
                    <a:pt x="2913" y="701"/>
                    <a:pt x="2549"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8733544" y="3227604"/>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7" y="2913"/>
                  </a:cubicBezTo>
                  <a:cubicBezTo>
                    <a:pt x="1177" y="2577"/>
                    <a:pt x="1401" y="2213"/>
                    <a:pt x="1625" y="1877"/>
                  </a:cubicBezTo>
                  <a:cubicBezTo>
                    <a:pt x="1737" y="1513"/>
                    <a:pt x="1877" y="1289"/>
                    <a:pt x="2101" y="1037"/>
                  </a:cubicBezTo>
                  <a:close/>
                  <a:moveTo>
                    <a:pt x="2101" y="1"/>
                  </a:moveTo>
                  <a:cubicBezTo>
                    <a:pt x="1737" y="1"/>
                    <a:pt x="1513" y="589"/>
                    <a:pt x="1289" y="925"/>
                  </a:cubicBezTo>
                  <a:cubicBezTo>
                    <a:pt x="1289" y="1037"/>
                    <a:pt x="1177" y="1177"/>
                    <a:pt x="1037" y="1289"/>
                  </a:cubicBezTo>
                  <a:cubicBezTo>
                    <a:pt x="925" y="1513"/>
                    <a:pt x="813" y="1877"/>
                    <a:pt x="701" y="2101"/>
                  </a:cubicBezTo>
                  <a:cubicBezTo>
                    <a:pt x="476" y="2325"/>
                    <a:pt x="0" y="2913"/>
                    <a:pt x="224" y="3389"/>
                  </a:cubicBezTo>
                  <a:cubicBezTo>
                    <a:pt x="332" y="3533"/>
                    <a:pt x="543" y="3574"/>
                    <a:pt x="776" y="3574"/>
                  </a:cubicBezTo>
                  <a:cubicBezTo>
                    <a:pt x="1085" y="3574"/>
                    <a:pt x="1433" y="3501"/>
                    <a:pt x="1625" y="3501"/>
                  </a:cubicBezTo>
                  <a:cubicBezTo>
                    <a:pt x="2325" y="3389"/>
                    <a:pt x="3137" y="3389"/>
                    <a:pt x="3837" y="3277"/>
                  </a:cubicBezTo>
                  <a:cubicBezTo>
                    <a:pt x="4089" y="3277"/>
                    <a:pt x="4313" y="3025"/>
                    <a:pt x="4201" y="2801"/>
                  </a:cubicBezTo>
                  <a:cubicBezTo>
                    <a:pt x="4201" y="2801"/>
                    <a:pt x="4089"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9"/>
            <p:cNvSpPr/>
            <p:nvPr/>
          </p:nvSpPr>
          <p:spPr>
            <a:xfrm>
              <a:off x="8893843" y="3227604"/>
              <a:ext cx="113427" cy="96525"/>
            </a:xfrm>
            <a:custGeom>
              <a:avLst/>
              <a:gdLst/>
              <a:ahLst/>
              <a:cxnLst/>
              <a:rect l="l" t="t" r="r" b="b"/>
              <a:pathLst>
                <a:path w="4201" h="3575" extrusionOk="0">
                  <a:moveTo>
                    <a:pt x="2100" y="1037"/>
                  </a:moveTo>
                  <a:cubicBezTo>
                    <a:pt x="2465" y="1513"/>
                    <a:pt x="2801" y="2101"/>
                    <a:pt x="3277" y="2689"/>
                  </a:cubicBezTo>
                  <a:lnTo>
                    <a:pt x="2241" y="2689"/>
                  </a:lnTo>
                  <a:cubicBezTo>
                    <a:pt x="2100" y="2689"/>
                    <a:pt x="1288" y="2801"/>
                    <a:pt x="952" y="2913"/>
                  </a:cubicBezTo>
                  <a:cubicBezTo>
                    <a:pt x="1176" y="2577"/>
                    <a:pt x="1400" y="2213"/>
                    <a:pt x="1540" y="1877"/>
                  </a:cubicBezTo>
                  <a:cubicBezTo>
                    <a:pt x="1764" y="1513"/>
                    <a:pt x="1876" y="1289"/>
                    <a:pt x="2100" y="1037"/>
                  </a:cubicBezTo>
                  <a:close/>
                  <a:moveTo>
                    <a:pt x="2100" y="1"/>
                  </a:moveTo>
                  <a:cubicBezTo>
                    <a:pt x="1652" y="1"/>
                    <a:pt x="1400" y="589"/>
                    <a:pt x="1288" y="925"/>
                  </a:cubicBezTo>
                  <a:cubicBezTo>
                    <a:pt x="1176" y="1037"/>
                    <a:pt x="1176" y="1177"/>
                    <a:pt x="1064" y="1289"/>
                  </a:cubicBezTo>
                  <a:cubicBezTo>
                    <a:pt x="952" y="1513"/>
                    <a:pt x="840" y="1877"/>
                    <a:pt x="700" y="2101"/>
                  </a:cubicBezTo>
                  <a:cubicBezTo>
                    <a:pt x="476" y="2325"/>
                    <a:pt x="0" y="2913"/>
                    <a:pt x="252" y="3389"/>
                  </a:cubicBezTo>
                  <a:cubicBezTo>
                    <a:pt x="348" y="3533"/>
                    <a:pt x="532" y="3574"/>
                    <a:pt x="739" y="3574"/>
                  </a:cubicBezTo>
                  <a:cubicBezTo>
                    <a:pt x="1015" y="3574"/>
                    <a:pt x="1332" y="3501"/>
                    <a:pt x="1540" y="3501"/>
                  </a:cubicBezTo>
                  <a:cubicBezTo>
                    <a:pt x="2353" y="3389"/>
                    <a:pt x="3053" y="3389"/>
                    <a:pt x="3865" y="3277"/>
                  </a:cubicBezTo>
                  <a:cubicBezTo>
                    <a:pt x="4089" y="3277"/>
                    <a:pt x="4201" y="3025"/>
                    <a:pt x="4089" y="2801"/>
                  </a:cubicBezTo>
                  <a:lnTo>
                    <a:pt x="4089" y="2577"/>
                  </a:lnTo>
                  <a:cubicBezTo>
                    <a:pt x="4089" y="2577"/>
                    <a:pt x="3977" y="2577"/>
                    <a:pt x="3977" y="2437"/>
                  </a:cubicBezTo>
                  <a:cubicBezTo>
                    <a:pt x="3753" y="1989"/>
                    <a:pt x="3389" y="1401"/>
                    <a:pt x="3053" y="925"/>
                  </a:cubicBezTo>
                  <a:cubicBezTo>
                    <a:pt x="2801" y="589"/>
                    <a:pt x="2577"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29"/>
          <p:cNvGrpSpPr/>
          <p:nvPr/>
        </p:nvGrpSpPr>
        <p:grpSpPr>
          <a:xfrm>
            <a:off x="7119115" y="300228"/>
            <a:ext cx="346329" cy="224073"/>
            <a:chOff x="7119115" y="300228"/>
            <a:chExt cx="346329" cy="224073"/>
          </a:xfrm>
        </p:grpSpPr>
        <p:sp>
          <p:nvSpPr>
            <p:cNvPr id="1470" name="Google Shape;1470;p29"/>
            <p:cNvSpPr/>
            <p:nvPr/>
          </p:nvSpPr>
          <p:spPr>
            <a:xfrm>
              <a:off x="7119115" y="313080"/>
              <a:ext cx="116451" cy="96525"/>
            </a:xfrm>
            <a:custGeom>
              <a:avLst/>
              <a:gdLst/>
              <a:ahLst/>
              <a:cxnLst/>
              <a:rect l="l" t="t" r="r" b="b"/>
              <a:pathLst>
                <a:path w="4313" h="3575" extrusionOk="0">
                  <a:moveTo>
                    <a:pt x="2101" y="1037"/>
                  </a:moveTo>
                  <a:cubicBezTo>
                    <a:pt x="2437" y="1513"/>
                    <a:pt x="2913" y="2101"/>
                    <a:pt x="3277" y="2689"/>
                  </a:cubicBezTo>
                  <a:lnTo>
                    <a:pt x="2213" y="2689"/>
                  </a:lnTo>
                  <a:cubicBezTo>
                    <a:pt x="2101" y="2689"/>
                    <a:pt x="1401" y="2801"/>
                    <a:pt x="1036" y="2913"/>
                  </a:cubicBezTo>
                  <a:cubicBezTo>
                    <a:pt x="1176" y="2577"/>
                    <a:pt x="1401" y="2213"/>
                    <a:pt x="1625" y="1877"/>
                  </a:cubicBezTo>
                  <a:cubicBezTo>
                    <a:pt x="1737" y="1513"/>
                    <a:pt x="1877" y="1289"/>
                    <a:pt x="2101" y="1037"/>
                  </a:cubicBezTo>
                  <a:close/>
                  <a:moveTo>
                    <a:pt x="2101" y="1"/>
                  </a:moveTo>
                  <a:cubicBezTo>
                    <a:pt x="1737" y="1"/>
                    <a:pt x="1513" y="589"/>
                    <a:pt x="1288" y="925"/>
                  </a:cubicBezTo>
                  <a:cubicBezTo>
                    <a:pt x="1288" y="1037"/>
                    <a:pt x="1176" y="1177"/>
                    <a:pt x="1036" y="1289"/>
                  </a:cubicBezTo>
                  <a:cubicBezTo>
                    <a:pt x="924" y="1513"/>
                    <a:pt x="812" y="1877"/>
                    <a:pt x="700" y="2101"/>
                  </a:cubicBezTo>
                  <a:cubicBezTo>
                    <a:pt x="476" y="2325"/>
                    <a:pt x="0" y="2913"/>
                    <a:pt x="224" y="3389"/>
                  </a:cubicBezTo>
                  <a:cubicBezTo>
                    <a:pt x="380" y="3533"/>
                    <a:pt x="598" y="3574"/>
                    <a:pt x="822" y="3574"/>
                  </a:cubicBezTo>
                  <a:cubicBezTo>
                    <a:pt x="1122" y="3574"/>
                    <a:pt x="1433" y="3501"/>
                    <a:pt x="1625" y="3501"/>
                  </a:cubicBezTo>
                  <a:cubicBezTo>
                    <a:pt x="2325" y="3389"/>
                    <a:pt x="3137" y="3389"/>
                    <a:pt x="3837" y="3277"/>
                  </a:cubicBezTo>
                  <a:cubicBezTo>
                    <a:pt x="4089" y="3277"/>
                    <a:pt x="4313" y="3025"/>
                    <a:pt x="4201" y="2801"/>
                  </a:cubicBezTo>
                  <a:cubicBezTo>
                    <a:pt x="4201" y="2689"/>
                    <a:pt x="4201" y="2689"/>
                    <a:pt x="4089" y="2577"/>
                  </a:cubicBezTo>
                  <a:lnTo>
                    <a:pt x="3977" y="2437"/>
                  </a:lnTo>
                  <a:cubicBezTo>
                    <a:pt x="3725" y="1989"/>
                    <a:pt x="3389" y="1401"/>
                    <a:pt x="3025" y="925"/>
                  </a:cubicBezTo>
                  <a:cubicBezTo>
                    <a:pt x="2913" y="589"/>
                    <a:pt x="2577" y="1"/>
                    <a:pt x="2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7260514" y="300228"/>
              <a:ext cx="113427" cy="96849"/>
            </a:xfrm>
            <a:custGeom>
              <a:avLst/>
              <a:gdLst/>
              <a:ahLst/>
              <a:cxnLst/>
              <a:rect l="l" t="t" r="r" b="b"/>
              <a:pathLst>
                <a:path w="4201" h="3587" extrusionOk="0">
                  <a:moveTo>
                    <a:pt x="1988" y="1065"/>
                  </a:moveTo>
                  <a:cubicBezTo>
                    <a:pt x="2464" y="1513"/>
                    <a:pt x="2800" y="2101"/>
                    <a:pt x="3164" y="2689"/>
                  </a:cubicBezTo>
                  <a:lnTo>
                    <a:pt x="2100" y="2689"/>
                  </a:lnTo>
                  <a:cubicBezTo>
                    <a:pt x="2100" y="2801"/>
                    <a:pt x="1288" y="2801"/>
                    <a:pt x="952" y="2913"/>
                  </a:cubicBezTo>
                  <a:cubicBezTo>
                    <a:pt x="1064" y="2577"/>
                    <a:pt x="1288" y="2213"/>
                    <a:pt x="1540" y="1877"/>
                  </a:cubicBezTo>
                  <a:cubicBezTo>
                    <a:pt x="1652" y="1653"/>
                    <a:pt x="1876" y="1289"/>
                    <a:pt x="1988" y="1065"/>
                  </a:cubicBezTo>
                  <a:close/>
                  <a:moveTo>
                    <a:pt x="2100" y="1"/>
                  </a:moveTo>
                  <a:cubicBezTo>
                    <a:pt x="1652" y="1"/>
                    <a:pt x="1400" y="589"/>
                    <a:pt x="1288" y="953"/>
                  </a:cubicBezTo>
                  <a:cubicBezTo>
                    <a:pt x="1176" y="1065"/>
                    <a:pt x="1064" y="1177"/>
                    <a:pt x="1064" y="1289"/>
                  </a:cubicBezTo>
                  <a:cubicBezTo>
                    <a:pt x="840" y="1653"/>
                    <a:pt x="700" y="1877"/>
                    <a:pt x="588" y="2101"/>
                  </a:cubicBezTo>
                  <a:cubicBezTo>
                    <a:pt x="476" y="2353"/>
                    <a:pt x="0" y="3053"/>
                    <a:pt x="252" y="3389"/>
                  </a:cubicBezTo>
                  <a:cubicBezTo>
                    <a:pt x="346" y="3542"/>
                    <a:pt x="524" y="3586"/>
                    <a:pt x="725" y="3586"/>
                  </a:cubicBezTo>
                  <a:cubicBezTo>
                    <a:pt x="1004" y="3586"/>
                    <a:pt x="1329" y="3501"/>
                    <a:pt x="1540" y="3501"/>
                  </a:cubicBezTo>
                  <a:cubicBezTo>
                    <a:pt x="2240" y="3389"/>
                    <a:pt x="3052" y="3389"/>
                    <a:pt x="3753" y="3389"/>
                  </a:cubicBezTo>
                  <a:cubicBezTo>
                    <a:pt x="4089" y="3277"/>
                    <a:pt x="4201" y="3053"/>
                    <a:pt x="4089" y="2801"/>
                  </a:cubicBezTo>
                  <a:cubicBezTo>
                    <a:pt x="4089" y="2801"/>
                    <a:pt x="4089" y="2689"/>
                    <a:pt x="3977" y="2577"/>
                  </a:cubicBezTo>
                  <a:lnTo>
                    <a:pt x="3977" y="2465"/>
                  </a:lnTo>
                  <a:cubicBezTo>
                    <a:pt x="3641" y="1989"/>
                    <a:pt x="3388" y="1401"/>
                    <a:pt x="3052" y="953"/>
                  </a:cubicBezTo>
                  <a:cubicBezTo>
                    <a:pt x="2800" y="589"/>
                    <a:pt x="2464" y="1"/>
                    <a:pt x="21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9"/>
            <p:cNvSpPr/>
            <p:nvPr/>
          </p:nvSpPr>
          <p:spPr>
            <a:xfrm>
              <a:off x="7188667" y="426507"/>
              <a:ext cx="116478" cy="97794"/>
            </a:xfrm>
            <a:custGeom>
              <a:avLst/>
              <a:gdLst/>
              <a:ahLst/>
              <a:cxnLst/>
              <a:rect l="l" t="t" r="r" b="b"/>
              <a:pathLst>
                <a:path w="4314" h="3622" extrusionOk="0">
                  <a:moveTo>
                    <a:pt x="2101" y="1037"/>
                  </a:moveTo>
                  <a:cubicBezTo>
                    <a:pt x="2437" y="1625"/>
                    <a:pt x="2913" y="2213"/>
                    <a:pt x="3249" y="2689"/>
                  </a:cubicBezTo>
                  <a:cubicBezTo>
                    <a:pt x="2913" y="2689"/>
                    <a:pt x="2549" y="2801"/>
                    <a:pt x="2213" y="2801"/>
                  </a:cubicBezTo>
                  <a:cubicBezTo>
                    <a:pt x="2101" y="2801"/>
                    <a:pt x="1401" y="2913"/>
                    <a:pt x="1037" y="2913"/>
                  </a:cubicBezTo>
                  <a:cubicBezTo>
                    <a:pt x="1149" y="2577"/>
                    <a:pt x="1401" y="2213"/>
                    <a:pt x="1625" y="1877"/>
                  </a:cubicBezTo>
                  <a:cubicBezTo>
                    <a:pt x="1737" y="1625"/>
                    <a:pt x="1961" y="1289"/>
                    <a:pt x="2101" y="1037"/>
                  </a:cubicBezTo>
                  <a:close/>
                  <a:moveTo>
                    <a:pt x="2213" y="0"/>
                  </a:moveTo>
                  <a:cubicBezTo>
                    <a:pt x="1737" y="0"/>
                    <a:pt x="1513" y="588"/>
                    <a:pt x="1401" y="925"/>
                  </a:cubicBezTo>
                  <a:cubicBezTo>
                    <a:pt x="1261" y="1037"/>
                    <a:pt x="1149" y="1289"/>
                    <a:pt x="1149" y="1401"/>
                  </a:cubicBezTo>
                  <a:cubicBezTo>
                    <a:pt x="925" y="1625"/>
                    <a:pt x="813" y="1877"/>
                    <a:pt x="701" y="2101"/>
                  </a:cubicBezTo>
                  <a:cubicBezTo>
                    <a:pt x="561" y="2437"/>
                    <a:pt x="1" y="3025"/>
                    <a:pt x="337" y="3389"/>
                  </a:cubicBezTo>
                  <a:cubicBezTo>
                    <a:pt x="426" y="3568"/>
                    <a:pt x="592" y="3622"/>
                    <a:pt x="782" y="3622"/>
                  </a:cubicBezTo>
                  <a:cubicBezTo>
                    <a:pt x="1067" y="3622"/>
                    <a:pt x="1406" y="3501"/>
                    <a:pt x="1625" y="3501"/>
                  </a:cubicBezTo>
                  <a:cubicBezTo>
                    <a:pt x="2325" y="3501"/>
                    <a:pt x="3137" y="3389"/>
                    <a:pt x="3837" y="3389"/>
                  </a:cubicBezTo>
                  <a:cubicBezTo>
                    <a:pt x="4201" y="3389"/>
                    <a:pt x="4313" y="3137"/>
                    <a:pt x="4201" y="2913"/>
                  </a:cubicBezTo>
                  <a:cubicBezTo>
                    <a:pt x="4201" y="2801"/>
                    <a:pt x="4201" y="2689"/>
                    <a:pt x="4061" y="2689"/>
                  </a:cubicBezTo>
                  <a:lnTo>
                    <a:pt x="4061" y="2577"/>
                  </a:lnTo>
                  <a:cubicBezTo>
                    <a:pt x="3725" y="1989"/>
                    <a:pt x="3361" y="1401"/>
                    <a:pt x="3025" y="925"/>
                  </a:cubicBezTo>
                  <a:cubicBezTo>
                    <a:pt x="2913" y="701"/>
                    <a:pt x="2549" y="0"/>
                    <a:pt x="2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7348966" y="426507"/>
              <a:ext cx="116478" cy="97794"/>
            </a:xfrm>
            <a:custGeom>
              <a:avLst/>
              <a:gdLst/>
              <a:ahLst/>
              <a:cxnLst/>
              <a:rect l="l" t="t" r="r" b="b"/>
              <a:pathLst>
                <a:path w="4314" h="3622" extrusionOk="0">
                  <a:moveTo>
                    <a:pt x="2101" y="1037"/>
                  </a:moveTo>
                  <a:cubicBezTo>
                    <a:pt x="2465" y="1625"/>
                    <a:pt x="2913" y="2213"/>
                    <a:pt x="3277" y="2689"/>
                  </a:cubicBezTo>
                  <a:cubicBezTo>
                    <a:pt x="2913" y="2689"/>
                    <a:pt x="2577" y="2801"/>
                    <a:pt x="2213" y="2801"/>
                  </a:cubicBezTo>
                  <a:cubicBezTo>
                    <a:pt x="2101" y="2801"/>
                    <a:pt x="1401" y="2913"/>
                    <a:pt x="925" y="2913"/>
                  </a:cubicBezTo>
                  <a:cubicBezTo>
                    <a:pt x="1177" y="2577"/>
                    <a:pt x="1401" y="2213"/>
                    <a:pt x="1513" y="1877"/>
                  </a:cubicBezTo>
                  <a:cubicBezTo>
                    <a:pt x="1765" y="1625"/>
                    <a:pt x="1877" y="1289"/>
                    <a:pt x="2101" y="1037"/>
                  </a:cubicBezTo>
                  <a:close/>
                  <a:moveTo>
                    <a:pt x="2101" y="0"/>
                  </a:moveTo>
                  <a:cubicBezTo>
                    <a:pt x="1765" y="0"/>
                    <a:pt x="1513" y="588"/>
                    <a:pt x="1289" y="925"/>
                  </a:cubicBezTo>
                  <a:cubicBezTo>
                    <a:pt x="1289" y="1037"/>
                    <a:pt x="1177" y="1289"/>
                    <a:pt x="1065" y="1401"/>
                  </a:cubicBezTo>
                  <a:cubicBezTo>
                    <a:pt x="925" y="1625"/>
                    <a:pt x="813" y="1877"/>
                    <a:pt x="701" y="2101"/>
                  </a:cubicBezTo>
                  <a:cubicBezTo>
                    <a:pt x="477" y="2437"/>
                    <a:pt x="0" y="3025"/>
                    <a:pt x="224" y="3389"/>
                  </a:cubicBezTo>
                  <a:cubicBezTo>
                    <a:pt x="325" y="3568"/>
                    <a:pt x="516" y="3622"/>
                    <a:pt x="729" y="3622"/>
                  </a:cubicBezTo>
                  <a:cubicBezTo>
                    <a:pt x="1050" y="3622"/>
                    <a:pt x="1423" y="3501"/>
                    <a:pt x="1625" y="3501"/>
                  </a:cubicBezTo>
                  <a:cubicBezTo>
                    <a:pt x="2325" y="3501"/>
                    <a:pt x="3165" y="3389"/>
                    <a:pt x="3865" y="3389"/>
                  </a:cubicBezTo>
                  <a:cubicBezTo>
                    <a:pt x="4089" y="3389"/>
                    <a:pt x="4313" y="3137"/>
                    <a:pt x="4201" y="2913"/>
                  </a:cubicBezTo>
                  <a:cubicBezTo>
                    <a:pt x="4201" y="2801"/>
                    <a:pt x="4089" y="2689"/>
                    <a:pt x="4089" y="2689"/>
                  </a:cubicBezTo>
                  <a:cubicBezTo>
                    <a:pt x="4089" y="2577"/>
                    <a:pt x="4089" y="2577"/>
                    <a:pt x="3977" y="2577"/>
                  </a:cubicBezTo>
                  <a:cubicBezTo>
                    <a:pt x="3725" y="1989"/>
                    <a:pt x="3389" y="1401"/>
                    <a:pt x="3025" y="925"/>
                  </a:cubicBezTo>
                  <a:cubicBezTo>
                    <a:pt x="2913" y="701"/>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4" name="Google Shape;1474;p29"/>
          <p:cNvGrpSpPr/>
          <p:nvPr/>
        </p:nvGrpSpPr>
        <p:grpSpPr>
          <a:xfrm>
            <a:off x="2691406" y="4752702"/>
            <a:ext cx="343278" cy="225666"/>
            <a:chOff x="2691406" y="4600302"/>
            <a:chExt cx="343278" cy="225666"/>
          </a:xfrm>
        </p:grpSpPr>
        <p:sp>
          <p:nvSpPr>
            <p:cNvPr id="1475" name="Google Shape;1475;p29"/>
            <p:cNvSpPr/>
            <p:nvPr/>
          </p:nvSpPr>
          <p:spPr>
            <a:xfrm>
              <a:off x="2691406" y="4612398"/>
              <a:ext cx="113427" cy="96822"/>
            </a:xfrm>
            <a:custGeom>
              <a:avLst/>
              <a:gdLst/>
              <a:ahLst/>
              <a:cxnLst/>
              <a:rect l="l" t="t" r="r" b="b"/>
              <a:pathLst>
                <a:path w="4201" h="3586" extrusionOk="0">
                  <a:moveTo>
                    <a:pt x="1989" y="1065"/>
                  </a:moveTo>
                  <a:cubicBezTo>
                    <a:pt x="2353" y="1653"/>
                    <a:pt x="2801" y="2101"/>
                    <a:pt x="3165" y="2689"/>
                  </a:cubicBezTo>
                  <a:cubicBezTo>
                    <a:pt x="2801" y="2689"/>
                    <a:pt x="2465" y="2801"/>
                    <a:pt x="2101" y="2801"/>
                  </a:cubicBezTo>
                  <a:cubicBezTo>
                    <a:pt x="2101" y="2801"/>
                    <a:pt x="1288" y="2941"/>
                    <a:pt x="952" y="2941"/>
                  </a:cubicBezTo>
                  <a:cubicBezTo>
                    <a:pt x="1064" y="2577"/>
                    <a:pt x="1288" y="2241"/>
                    <a:pt x="1512" y="1877"/>
                  </a:cubicBezTo>
                  <a:cubicBezTo>
                    <a:pt x="1653" y="1653"/>
                    <a:pt x="1877" y="1289"/>
                    <a:pt x="1989" y="1065"/>
                  </a:cubicBezTo>
                  <a:close/>
                  <a:moveTo>
                    <a:pt x="2101" y="0"/>
                  </a:moveTo>
                  <a:cubicBezTo>
                    <a:pt x="1653" y="0"/>
                    <a:pt x="1400" y="589"/>
                    <a:pt x="1288" y="953"/>
                  </a:cubicBezTo>
                  <a:cubicBezTo>
                    <a:pt x="1176" y="1065"/>
                    <a:pt x="1064" y="1289"/>
                    <a:pt x="1064" y="1401"/>
                  </a:cubicBezTo>
                  <a:cubicBezTo>
                    <a:pt x="812" y="1653"/>
                    <a:pt x="700" y="1877"/>
                    <a:pt x="588" y="2101"/>
                  </a:cubicBezTo>
                  <a:cubicBezTo>
                    <a:pt x="476" y="2465"/>
                    <a:pt x="0" y="3053"/>
                    <a:pt x="252" y="3389"/>
                  </a:cubicBezTo>
                  <a:cubicBezTo>
                    <a:pt x="346" y="3542"/>
                    <a:pt x="524" y="3586"/>
                    <a:pt x="723" y="3586"/>
                  </a:cubicBezTo>
                  <a:cubicBezTo>
                    <a:pt x="1000" y="3586"/>
                    <a:pt x="1317" y="3501"/>
                    <a:pt x="1512" y="3501"/>
                  </a:cubicBezTo>
                  <a:cubicBezTo>
                    <a:pt x="2213" y="3501"/>
                    <a:pt x="3053" y="3389"/>
                    <a:pt x="3753" y="3389"/>
                  </a:cubicBezTo>
                  <a:cubicBezTo>
                    <a:pt x="4089" y="3389"/>
                    <a:pt x="4201" y="3165"/>
                    <a:pt x="4089" y="2801"/>
                  </a:cubicBezTo>
                  <a:cubicBezTo>
                    <a:pt x="4089" y="2801"/>
                    <a:pt x="4089" y="2689"/>
                    <a:pt x="3977" y="2689"/>
                  </a:cubicBezTo>
                  <a:lnTo>
                    <a:pt x="3977" y="2577"/>
                  </a:lnTo>
                  <a:cubicBezTo>
                    <a:pt x="3613" y="1989"/>
                    <a:pt x="3389" y="1401"/>
                    <a:pt x="3053" y="953"/>
                  </a:cubicBezTo>
                  <a:cubicBezTo>
                    <a:pt x="2801" y="701"/>
                    <a:pt x="2465"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830510" y="4600302"/>
              <a:ext cx="113454" cy="98739"/>
            </a:xfrm>
            <a:custGeom>
              <a:avLst/>
              <a:gdLst/>
              <a:ahLst/>
              <a:cxnLst/>
              <a:rect l="l" t="t" r="r" b="b"/>
              <a:pathLst>
                <a:path w="4202" h="3657" extrusionOk="0">
                  <a:moveTo>
                    <a:pt x="1961" y="1037"/>
                  </a:moveTo>
                  <a:cubicBezTo>
                    <a:pt x="2437" y="1625"/>
                    <a:pt x="2801" y="2213"/>
                    <a:pt x="3249" y="2689"/>
                  </a:cubicBezTo>
                  <a:cubicBezTo>
                    <a:pt x="2913" y="2689"/>
                    <a:pt x="2549" y="2801"/>
                    <a:pt x="2213" y="2801"/>
                  </a:cubicBezTo>
                  <a:cubicBezTo>
                    <a:pt x="2101" y="2801"/>
                    <a:pt x="1261" y="2913"/>
                    <a:pt x="925" y="2913"/>
                  </a:cubicBezTo>
                  <a:cubicBezTo>
                    <a:pt x="1037" y="2549"/>
                    <a:pt x="1401" y="2213"/>
                    <a:pt x="1513" y="1849"/>
                  </a:cubicBezTo>
                  <a:cubicBezTo>
                    <a:pt x="1625" y="1625"/>
                    <a:pt x="1849" y="1401"/>
                    <a:pt x="1961" y="1037"/>
                  </a:cubicBezTo>
                  <a:close/>
                  <a:moveTo>
                    <a:pt x="2101" y="0"/>
                  </a:moveTo>
                  <a:cubicBezTo>
                    <a:pt x="1625" y="0"/>
                    <a:pt x="1401" y="701"/>
                    <a:pt x="1261" y="925"/>
                  </a:cubicBezTo>
                  <a:cubicBezTo>
                    <a:pt x="1149" y="1037"/>
                    <a:pt x="1037" y="1289"/>
                    <a:pt x="1037" y="1401"/>
                  </a:cubicBezTo>
                  <a:cubicBezTo>
                    <a:pt x="925" y="1625"/>
                    <a:pt x="701" y="1849"/>
                    <a:pt x="561" y="2101"/>
                  </a:cubicBezTo>
                  <a:cubicBezTo>
                    <a:pt x="449" y="2437"/>
                    <a:pt x="1" y="3025"/>
                    <a:pt x="225" y="3389"/>
                  </a:cubicBezTo>
                  <a:cubicBezTo>
                    <a:pt x="327" y="3592"/>
                    <a:pt x="526" y="3657"/>
                    <a:pt x="747" y="3657"/>
                  </a:cubicBezTo>
                  <a:cubicBezTo>
                    <a:pt x="1014" y="3657"/>
                    <a:pt x="1314" y="3562"/>
                    <a:pt x="1513" y="3501"/>
                  </a:cubicBezTo>
                  <a:cubicBezTo>
                    <a:pt x="2325" y="3501"/>
                    <a:pt x="3025" y="3389"/>
                    <a:pt x="3837" y="3389"/>
                  </a:cubicBezTo>
                  <a:cubicBezTo>
                    <a:pt x="4062" y="3389"/>
                    <a:pt x="4202" y="3137"/>
                    <a:pt x="4062" y="2913"/>
                  </a:cubicBezTo>
                  <a:lnTo>
                    <a:pt x="4062" y="2689"/>
                  </a:lnTo>
                  <a:lnTo>
                    <a:pt x="3950" y="2549"/>
                  </a:lnTo>
                  <a:cubicBezTo>
                    <a:pt x="3613" y="1989"/>
                    <a:pt x="3361" y="1513"/>
                    <a:pt x="3025" y="925"/>
                  </a:cubicBezTo>
                  <a:cubicBezTo>
                    <a:pt x="2801" y="701"/>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2760958" y="4729605"/>
              <a:ext cx="113454" cy="96363"/>
            </a:xfrm>
            <a:custGeom>
              <a:avLst/>
              <a:gdLst/>
              <a:ahLst/>
              <a:cxnLst/>
              <a:rect l="l" t="t" r="r" b="b"/>
              <a:pathLst>
                <a:path w="4202" h="3569" extrusionOk="0">
                  <a:moveTo>
                    <a:pt x="1989" y="924"/>
                  </a:moveTo>
                  <a:cubicBezTo>
                    <a:pt x="2437" y="1512"/>
                    <a:pt x="2801" y="2100"/>
                    <a:pt x="3277" y="2660"/>
                  </a:cubicBezTo>
                  <a:lnTo>
                    <a:pt x="2101" y="2660"/>
                  </a:lnTo>
                  <a:cubicBezTo>
                    <a:pt x="2101" y="2660"/>
                    <a:pt x="1289" y="2800"/>
                    <a:pt x="925" y="2912"/>
                  </a:cubicBezTo>
                  <a:cubicBezTo>
                    <a:pt x="1037" y="2436"/>
                    <a:pt x="1289" y="2100"/>
                    <a:pt x="1513" y="1848"/>
                  </a:cubicBezTo>
                  <a:cubicBezTo>
                    <a:pt x="1625" y="1512"/>
                    <a:pt x="1877" y="1260"/>
                    <a:pt x="1989" y="924"/>
                  </a:cubicBezTo>
                  <a:close/>
                  <a:moveTo>
                    <a:pt x="2101" y="0"/>
                  </a:moveTo>
                  <a:cubicBezTo>
                    <a:pt x="1625" y="0"/>
                    <a:pt x="1401" y="560"/>
                    <a:pt x="1289" y="812"/>
                  </a:cubicBezTo>
                  <a:cubicBezTo>
                    <a:pt x="1177" y="1036"/>
                    <a:pt x="1037" y="1148"/>
                    <a:pt x="1037" y="1260"/>
                  </a:cubicBezTo>
                  <a:cubicBezTo>
                    <a:pt x="925" y="1512"/>
                    <a:pt x="701" y="1736"/>
                    <a:pt x="589" y="2100"/>
                  </a:cubicBezTo>
                  <a:cubicBezTo>
                    <a:pt x="477" y="2324"/>
                    <a:pt x="1" y="2912"/>
                    <a:pt x="225" y="3360"/>
                  </a:cubicBezTo>
                  <a:cubicBezTo>
                    <a:pt x="338" y="3524"/>
                    <a:pt x="541" y="3569"/>
                    <a:pt x="761" y="3569"/>
                  </a:cubicBezTo>
                  <a:cubicBezTo>
                    <a:pt x="1031" y="3569"/>
                    <a:pt x="1327" y="3500"/>
                    <a:pt x="1513" y="3500"/>
                  </a:cubicBezTo>
                  <a:cubicBezTo>
                    <a:pt x="2325" y="3360"/>
                    <a:pt x="3025" y="3360"/>
                    <a:pt x="3725" y="3248"/>
                  </a:cubicBezTo>
                  <a:cubicBezTo>
                    <a:pt x="4089" y="3248"/>
                    <a:pt x="4201" y="3024"/>
                    <a:pt x="4089" y="2800"/>
                  </a:cubicBezTo>
                  <a:cubicBezTo>
                    <a:pt x="4089" y="2660"/>
                    <a:pt x="4089" y="2660"/>
                    <a:pt x="3977" y="2548"/>
                  </a:cubicBezTo>
                  <a:lnTo>
                    <a:pt x="3977" y="2436"/>
                  </a:lnTo>
                  <a:cubicBezTo>
                    <a:pt x="3613" y="1848"/>
                    <a:pt x="3389" y="1400"/>
                    <a:pt x="3025" y="924"/>
                  </a:cubicBezTo>
                  <a:cubicBezTo>
                    <a:pt x="2801" y="560"/>
                    <a:pt x="243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2918233" y="4729605"/>
              <a:ext cx="116451" cy="96363"/>
            </a:xfrm>
            <a:custGeom>
              <a:avLst/>
              <a:gdLst/>
              <a:ahLst/>
              <a:cxnLst/>
              <a:rect l="l" t="t" r="r" b="b"/>
              <a:pathLst>
                <a:path w="4313" h="3569" extrusionOk="0">
                  <a:moveTo>
                    <a:pt x="2101" y="924"/>
                  </a:moveTo>
                  <a:cubicBezTo>
                    <a:pt x="2465" y="1512"/>
                    <a:pt x="2913" y="2100"/>
                    <a:pt x="3277" y="2660"/>
                  </a:cubicBezTo>
                  <a:lnTo>
                    <a:pt x="2213" y="2660"/>
                  </a:lnTo>
                  <a:cubicBezTo>
                    <a:pt x="2101" y="2660"/>
                    <a:pt x="1401" y="2800"/>
                    <a:pt x="1065" y="2912"/>
                  </a:cubicBezTo>
                  <a:cubicBezTo>
                    <a:pt x="1177" y="2436"/>
                    <a:pt x="1401" y="2100"/>
                    <a:pt x="1653" y="1848"/>
                  </a:cubicBezTo>
                  <a:cubicBezTo>
                    <a:pt x="1765" y="1512"/>
                    <a:pt x="1989" y="1260"/>
                    <a:pt x="2101" y="924"/>
                  </a:cubicBezTo>
                  <a:close/>
                  <a:moveTo>
                    <a:pt x="2101" y="0"/>
                  </a:moveTo>
                  <a:cubicBezTo>
                    <a:pt x="1765" y="0"/>
                    <a:pt x="1513" y="560"/>
                    <a:pt x="1289" y="812"/>
                  </a:cubicBezTo>
                  <a:cubicBezTo>
                    <a:pt x="1289" y="1036"/>
                    <a:pt x="1177" y="1148"/>
                    <a:pt x="1065" y="1260"/>
                  </a:cubicBezTo>
                  <a:cubicBezTo>
                    <a:pt x="953" y="1512"/>
                    <a:pt x="813" y="1736"/>
                    <a:pt x="701" y="2100"/>
                  </a:cubicBezTo>
                  <a:cubicBezTo>
                    <a:pt x="476" y="2324"/>
                    <a:pt x="0" y="2912"/>
                    <a:pt x="364" y="3360"/>
                  </a:cubicBezTo>
                  <a:cubicBezTo>
                    <a:pt x="465" y="3524"/>
                    <a:pt x="661" y="3569"/>
                    <a:pt x="880" y="3569"/>
                  </a:cubicBezTo>
                  <a:cubicBezTo>
                    <a:pt x="1149" y="3569"/>
                    <a:pt x="1452" y="3500"/>
                    <a:pt x="1653" y="3500"/>
                  </a:cubicBezTo>
                  <a:cubicBezTo>
                    <a:pt x="2353" y="3360"/>
                    <a:pt x="3165" y="3360"/>
                    <a:pt x="3865" y="3248"/>
                  </a:cubicBezTo>
                  <a:cubicBezTo>
                    <a:pt x="4089" y="3248"/>
                    <a:pt x="4313" y="3024"/>
                    <a:pt x="4201" y="2800"/>
                  </a:cubicBezTo>
                  <a:cubicBezTo>
                    <a:pt x="4201" y="2660"/>
                    <a:pt x="4201" y="2660"/>
                    <a:pt x="4089" y="2548"/>
                  </a:cubicBezTo>
                  <a:cubicBezTo>
                    <a:pt x="4089" y="2548"/>
                    <a:pt x="4089" y="2436"/>
                    <a:pt x="3977" y="2436"/>
                  </a:cubicBezTo>
                  <a:cubicBezTo>
                    <a:pt x="3753" y="1848"/>
                    <a:pt x="3389" y="1400"/>
                    <a:pt x="3053" y="924"/>
                  </a:cubicBezTo>
                  <a:cubicBezTo>
                    <a:pt x="2913" y="560"/>
                    <a:pt x="2577" y="0"/>
                    <a:pt x="2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29"/>
          <p:cNvSpPr txBox="1">
            <a:spLocks noGrp="1"/>
          </p:cNvSpPr>
          <p:nvPr>
            <p:ph type="subTitle" idx="1"/>
          </p:nvPr>
        </p:nvSpPr>
        <p:spPr>
          <a:xfrm>
            <a:off x="2391900" y="19203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500">
                <a:solidFill>
                  <a:schemeClr val="accent3"/>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0" name="Google Shape;1480;p29"/>
          <p:cNvSpPr txBox="1">
            <a:spLocks noGrp="1"/>
          </p:cNvSpPr>
          <p:nvPr>
            <p:ph type="subTitle" idx="2"/>
          </p:nvPr>
        </p:nvSpPr>
        <p:spPr>
          <a:xfrm>
            <a:off x="2391900" y="1434568"/>
            <a:ext cx="43602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800"/>
              <a:buNone/>
              <a:defRPr sz="1400"/>
            </a:lvl1pPr>
            <a:lvl2pPr lvl="1" algn="ctr" rtl="0">
              <a:lnSpc>
                <a:spcPct val="100000"/>
              </a:lnSpc>
              <a:spcBef>
                <a:spcPts val="1600"/>
              </a:spcBef>
              <a:spcAft>
                <a:spcPts val="0"/>
              </a:spcAft>
              <a:buClr>
                <a:srgbClr val="302F2F"/>
              </a:buClr>
              <a:buSzPts val="1400"/>
              <a:buNone/>
              <a:defRPr>
                <a:solidFill>
                  <a:srgbClr val="302F2F"/>
                </a:solidFill>
              </a:defRPr>
            </a:lvl2pPr>
            <a:lvl3pPr lvl="2" algn="ctr" rtl="0">
              <a:lnSpc>
                <a:spcPct val="100000"/>
              </a:lnSpc>
              <a:spcBef>
                <a:spcPts val="1600"/>
              </a:spcBef>
              <a:spcAft>
                <a:spcPts val="0"/>
              </a:spcAft>
              <a:buClr>
                <a:srgbClr val="302F2F"/>
              </a:buClr>
              <a:buSzPts val="1400"/>
              <a:buNone/>
              <a:defRPr>
                <a:solidFill>
                  <a:srgbClr val="302F2F"/>
                </a:solidFill>
              </a:defRPr>
            </a:lvl3pPr>
            <a:lvl4pPr lvl="3" algn="ctr" rtl="0">
              <a:lnSpc>
                <a:spcPct val="100000"/>
              </a:lnSpc>
              <a:spcBef>
                <a:spcPts val="1600"/>
              </a:spcBef>
              <a:spcAft>
                <a:spcPts val="0"/>
              </a:spcAft>
              <a:buClr>
                <a:srgbClr val="302F2F"/>
              </a:buClr>
              <a:buSzPts val="1400"/>
              <a:buNone/>
              <a:defRPr>
                <a:solidFill>
                  <a:srgbClr val="302F2F"/>
                </a:solidFill>
              </a:defRPr>
            </a:lvl4pPr>
            <a:lvl5pPr lvl="4" algn="ctr" rtl="0">
              <a:lnSpc>
                <a:spcPct val="100000"/>
              </a:lnSpc>
              <a:spcBef>
                <a:spcPts val="1600"/>
              </a:spcBef>
              <a:spcAft>
                <a:spcPts val="0"/>
              </a:spcAft>
              <a:buClr>
                <a:srgbClr val="302F2F"/>
              </a:buClr>
              <a:buSzPts val="1400"/>
              <a:buNone/>
              <a:defRPr>
                <a:solidFill>
                  <a:srgbClr val="302F2F"/>
                </a:solidFill>
              </a:defRPr>
            </a:lvl5pPr>
            <a:lvl6pPr lvl="5" algn="ctr" rtl="0">
              <a:lnSpc>
                <a:spcPct val="100000"/>
              </a:lnSpc>
              <a:spcBef>
                <a:spcPts val="1600"/>
              </a:spcBef>
              <a:spcAft>
                <a:spcPts val="0"/>
              </a:spcAft>
              <a:buClr>
                <a:srgbClr val="302F2F"/>
              </a:buClr>
              <a:buSzPts val="1400"/>
              <a:buNone/>
              <a:defRPr>
                <a:solidFill>
                  <a:srgbClr val="302F2F"/>
                </a:solidFill>
              </a:defRPr>
            </a:lvl6pPr>
            <a:lvl7pPr lvl="6" algn="ctr" rtl="0">
              <a:lnSpc>
                <a:spcPct val="100000"/>
              </a:lnSpc>
              <a:spcBef>
                <a:spcPts val="1600"/>
              </a:spcBef>
              <a:spcAft>
                <a:spcPts val="0"/>
              </a:spcAft>
              <a:buClr>
                <a:srgbClr val="302F2F"/>
              </a:buClr>
              <a:buSzPts val="1400"/>
              <a:buNone/>
              <a:defRPr>
                <a:solidFill>
                  <a:srgbClr val="302F2F"/>
                </a:solidFill>
              </a:defRPr>
            </a:lvl7pPr>
            <a:lvl8pPr lvl="7" algn="ctr" rtl="0">
              <a:lnSpc>
                <a:spcPct val="100000"/>
              </a:lnSpc>
              <a:spcBef>
                <a:spcPts val="1600"/>
              </a:spcBef>
              <a:spcAft>
                <a:spcPts val="0"/>
              </a:spcAft>
              <a:buClr>
                <a:srgbClr val="302F2F"/>
              </a:buClr>
              <a:buSzPts val="1400"/>
              <a:buNone/>
              <a:defRPr>
                <a:solidFill>
                  <a:srgbClr val="302F2F"/>
                </a:solidFill>
              </a:defRPr>
            </a:lvl8pPr>
            <a:lvl9pPr lvl="8" algn="ctr" rtl="0">
              <a:lnSpc>
                <a:spcPct val="100000"/>
              </a:lnSpc>
              <a:spcBef>
                <a:spcPts val="1600"/>
              </a:spcBef>
              <a:spcAft>
                <a:spcPts val="1600"/>
              </a:spcAft>
              <a:buClr>
                <a:srgbClr val="302F2F"/>
              </a:buClr>
              <a:buSzPts val="1400"/>
              <a:buNone/>
              <a:defRPr>
                <a:solidFill>
                  <a:srgbClr val="302F2F"/>
                </a:solidFill>
              </a:defRPr>
            </a:lvl9pPr>
          </a:lstStyle>
          <a:p>
            <a:endParaRPr/>
          </a:p>
        </p:txBody>
      </p:sp>
      <p:sp>
        <p:nvSpPr>
          <p:cNvPr id="1481" name="Google Shape;1481;p29"/>
          <p:cNvSpPr txBox="1">
            <a:spLocks noGrp="1"/>
          </p:cNvSpPr>
          <p:nvPr>
            <p:ph type="subTitle" idx="3"/>
          </p:nvPr>
        </p:nvSpPr>
        <p:spPr>
          <a:xfrm>
            <a:off x="20097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2" name="Google Shape;1482;p29"/>
          <p:cNvSpPr txBox="1">
            <a:spLocks noGrp="1"/>
          </p:cNvSpPr>
          <p:nvPr>
            <p:ph type="subTitle" idx="4"/>
          </p:nvPr>
        </p:nvSpPr>
        <p:spPr>
          <a:xfrm>
            <a:off x="4981500" y="3758675"/>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02F2F"/>
              </a:buClr>
              <a:buSzPts val="1200"/>
              <a:buNone/>
              <a:defRPr sz="1200"/>
            </a:lvl1pPr>
            <a:lvl2pPr lvl="1" algn="ctr" rtl="0">
              <a:lnSpc>
                <a:spcPct val="100000"/>
              </a:lnSpc>
              <a:spcBef>
                <a:spcPts val="1600"/>
              </a:spcBef>
              <a:spcAft>
                <a:spcPts val="0"/>
              </a:spcAft>
              <a:buClr>
                <a:srgbClr val="302F2F"/>
              </a:buClr>
              <a:buSzPts val="1200"/>
              <a:buNone/>
              <a:defRPr sz="1200">
                <a:solidFill>
                  <a:srgbClr val="302F2F"/>
                </a:solidFill>
              </a:defRPr>
            </a:lvl2pPr>
            <a:lvl3pPr lvl="2" algn="ctr" rtl="0">
              <a:lnSpc>
                <a:spcPct val="100000"/>
              </a:lnSpc>
              <a:spcBef>
                <a:spcPts val="1600"/>
              </a:spcBef>
              <a:spcAft>
                <a:spcPts val="0"/>
              </a:spcAft>
              <a:buClr>
                <a:srgbClr val="302F2F"/>
              </a:buClr>
              <a:buSzPts val="1200"/>
              <a:buNone/>
              <a:defRPr sz="1200">
                <a:solidFill>
                  <a:srgbClr val="302F2F"/>
                </a:solidFill>
              </a:defRPr>
            </a:lvl3pPr>
            <a:lvl4pPr lvl="3" algn="ctr" rtl="0">
              <a:lnSpc>
                <a:spcPct val="100000"/>
              </a:lnSpc>
              <a:spcBef>
                <a:spcPts val="1600"/>
              </a:spcBef>
              <a:spcAft>
                <a:spcPts val="0"/>
              </a:spcAft>
              <a:buClr>
                <a:srgbClr val="302F2F"/>
              </a:buClr>
              <a:buSzPts val="1200"/>
              <a:buNone/>
              <a:defRPr sz="1200">
                <a:solidFill>
                  <a:srgbClr val="302F2F"/>
                </a:solidFill>
              </a:defRPr>
            </a:lvl4pPr>
            <a:lvl5pPr lvl="4" algn="ctr" rtl="0">
              <a:lnSpc>
                <a:spcPct val="100000"/>
              </a:lnSpc>
              <a:spcBef>
                <a:spcPts val="1600"/>
              </a:spcBef>
              <a:spcAft>
                <a:spcPts val="0"/>
              </a:spcAft>
              <a:buClr>
                <a:srgbClr val="302F2F"/>
              </a:buClr>
              <a:buSzPts val="1200"/>
              <a:buNone/>
              <a:defRPr sz="1200">
                <a:solidFill>
                  <a:srgbClr val="302F2F"/>
                </a:solidFill>
              </a:defRPr>
            </a:lvl5pPr>
            <a:lvl6pPr lvl="5" algn="ctr" rtl="0">
              <a:lnSpc>
                <a:spcPct val="100000"/>
              </a:lnSpc>
              <a:spcBef>
                <a:spcPts val="1600"/>
              </a:spcBef>
              <a:spcAft>
                <a:spcPts val="0"/>
              </a:spcAft>
              <a:buClr>
                <a:srgbClr val="302F2F"/>
              </a:buClr>
              <a:buSzPts val="1200"/>
              <a:buNone/>
              <a:defRPr sz="1200">
                <a:solidFill>
                  <a:srgbClr val="302F2F"/>
                </a:solidFill>
              </a:defRPr>
            </a:lvl6pPr>
            <a:lvl7pPr lvl="6" algn="ctr" rtl="0">
              <a:lnSpc>
                <a:spcPct val="100000"/>
              </a:lnSpc>
              <a:spcBef>
                <a:spcPts val="1600"/>
              </a:spcBef>
              <a:spcAft>
                <a:spcPts val="0"/>
              </a:spcAft>
              <a:buClr>
                <a:srgbClr val="302F2F"/>
              </a:buClr>
              <a:buSzPts val="1200"/>
              <a:buNone/>
              <a:defRPr sz="1200">
                <a:solidFill>
                  <a:srgbClr val="302F2F"/>
                </a:solidFill>
              </a:defRPr>
            </a:lvl7pPr>
            <a:lvl8pPr lvl="7" algn="ctr" rtl="0">
              <a:lnSpc>
                <a:spcPct val="100000"/>
              </a:lnSpc>
              <a:spcBef>
                <a:spcPts val="1600"/>
              </a:spcBef>
              <a:spcAft>
                <a:spcPts val="0"/>
              </a:spcAft>
              <a:buClr>
                <a:srgbClr val="302F2F"/>
              </a:buClr>
              <a:buSzPts val="1200"/>
              <a:buNone/>
              <a:defRPr sz="1200">
                <a:solidFill>
                  <a:srgbClr val="302F2F"/>
                </a:solidFill>
              </a:defRPr>
            </a:lvl8pPr>
            <a:lvl9pPr lvl="8" algn="ctr" rtl="0">
              <a:lnSpc>
                <a:spcPct val="100000"/>
              </a:lnSpc>
              <a:spcBef>
                <a:spcPts val="1600"/>
              </a:spcBef>
              <a:spcAft>
                <a:spcPts val="1600"/>
              </a:spcAft>
              <a:buClr>
                <a:srgbClr val="302F2F"/>
              </a:buClr>
              <a:buSzPts val="1200"/>
              <a:buNone/>
              <a:defRPr sz="1200">
                <a:solidFill>
                  <a:srgbClr val="302F2F"/>
                </a:solidFill>
              </a:defRPr>
            </a:lvl9pPr>
          </a:lstStyle>
          <a:p>
            <a:endParaRPr/>
          </a:p>
        </p:txBody>
      </p:sp>
      <p:sp>
        <p:nvSpPr>
          <p:cNvPr id="1483" name="Google Shape;1483;p29"/>
          <p:cNvSpPr txBox="1">
            <a:spLocks noGrp="1"/>
          </p:cNvSpPr>
          <p:nvPr>
            <p:ph type="subTitle" idx="5"/>
          </p:nvPr>
        </p:nvSpPr>
        <p:spPr>
          <a:xfrm>
            <a:off x="2391900" y="2691863"/>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grpSp>
        <p:nvGrpSpPr>
          <p:cNvPr id="1484" name="Google Shape;1484;p29"/>
          <p:cNvGrpSpPr/>
          <p:nvPr/>
        </p:nvGrpSpPr>
        <p:grpSpPr>
          <a:xfrm>
            <a:off x="902900" y="1914350"/>
            <a:ext cx="309475" cy="402625"/>
            <a:chOff x="788600" y="1971500"/>
            <a:chExt cx="309475" cy="402625"/>
          </a:xfrm>
        </p:grpSpPr>
        <p:sp>
          <p:nvSpPr>
            <p:cNvPr id="1485" name="Google Shape;1485;p29"/>
            <p:cNvSpPr/>
            <p:nvPr/>
          </p:nvSpPr>
          <p:spPr>
            <a:xfrm>
              <a:off x="808900" y="1995275"/>
              <a:ext cx="266075" cy="353975"/>
            </a:xfrm>
            <a:custGeom>
              <a:avLst/>
              <a:gdLst/>
              <a:ahLst/>
              <a:cxnLst/>
              <a:rect l="l" t="t" r="r" b="b"/>
              <a:pathLst>
                <a:path w="10643" h="14159" extrusionOk="0">
                  <a:moveTo>
                    <a:pt x="2465" y="2509"/>
                  </a:moveTo>
                  <a:cubicBezTo>
                    <a:pt x="3165" y="2733"/>
                    <a:pt x="3865" y="3657"/>
                    <a:pt x="4341" y="4133"/>
                  </a:cubicBezTo>
                  <a:cubicBezTo>
                    <a:pt x="4789" y="4609"/>
                    <a:pt x="5742" y="5309"/>
                    <a:pt x="6078" y="6121"/>
                  </a:cubicBezTo>
                  <a:cubicBezTo>
                    <a:pt x="6078" y="6233"/>
                    <a:pt x="6078" y="6345"/>
                    <a:pt x="5966" y="6569"/>
                  </a:cubicBezTo>
                  <a:cubicBezTo>
                    <a:pt x="5378" y="7270"/>
                    <a:pt x="4089" y="7858"/>
                    <a:pt x="3165" y="8222"/>
                  </a:cubicBezTo>
                  <a:cubicBezTo>
                    <a:pt x="3125" y="8262"/>
                    <a:pt x="3053" y="8287"/>
                    <a:pt x="2977" y="8287"/>
                  </a:cubicBezTo>
                  <a:cubicBezTo>
                    <a:pt x="2840" y="8287"/>
                    <a:pt x="2689" y="8204"/>
                    <a:pt x="2689" y="7970"/>
                  </a:cubicBezTo>
                  <a:cubicBezTo>
                    <a:pt x="2465" y="6933"/>
                    <a:pt x="2241" y="5757"/>
                    <a:pt x="2101" y="4721"/>
                  </a:cubicBezTo>
                  <a:cubicBezTo>
                    <a:pt x="1989" y="4133"/>
                    <a:pt x="1653" y="2957"/>
                    <a:pt x="2241" y="2621"/>
                  </a:cubicBezTo>
                  <a:cubicBezTo>
                    <a:pt x="2353" y="2509"/>
                    <a:pt x="2353" y="2509"/>
                    <a:pt x="2465" y="2509"/>
                  </a:cubicBezTo>
                  <a:close/>
                  <a:moveTo>
                    <a:pt x="2127" y="0"/>
                  </a:moveTo>
                  <a:cubicBezTo>
                    <a:pt x="1994" y="0"/>
                    <a:pt x="1854" y="56"/>
                    <a:pt x="1653" y="157"/>
                  </a:cubicBezTo>
                  <a:cubicBezTo>
                    <a:pt x="1065" y="409"/>
                    <a:pt x="477" y="857"/>
                    <a:pt x="1" y="1221"/>
                  </a:cubicBezTo>
                  <a:cubicBezTo>
                    <a:pt x="1" y="1669"/>
                    <a:pt x="141" y="2033"/>
                    <a:pt x="141" y="2509"/>
                  </a:cubicBezTo>
                  <a:cubicBezTo>
                    <a:pt x="589" y="4245"/>
                    <a:pt x="953" y="6121"/>
                    <a:pt x="1289" y="7858"/>
                  </a:cubicBezTo>
                  <a:cubicBezTo>
                    <a:pt x="1653" y="9958"/>
                    <a:pt x="1877" y="12058"/>
                    <a:pt x="2465" y="14158"/>
                  </a:cubicBezTo>
                  <a:cubicBezTo>
                    <a:pt x="3165" y="13822"/>
                    <a:pt x="3865" y="13346"/>
                    <a:pt x="4453" y="13010"/>
                  </a:cubicBezTo>
                  <a:cubicBezTo>
                    <a:pt x="4341" y="12170"/>
                    <a:pt x="4201" y="11358"/>
                    <a:pt x="3977" y="10546"/>
                  </a:cubicBezTo>
                  <a:cubicBezTo>
                    <a:pt x="3977" y="10434"/>
                    <a:pt x="3977" y="10322"/>
                    <a:pt x="4089" y="10210"/>
                  </a:cubicBezTo>
                  <a:cubicBezTo>
                    <a:pt x="4902" y="9734"/>
                    <a:pt x="5602" y="9258"/>
                    <a:pt x="6302" y="8922"/>
                  </a:cubicBezTo>
                  <a:cubicBezTo>
                    <a:pt x="6428" y="8866"/>
                    <a:pt x="6519" y="8838"/>
                    <a:pt x="6592" y="8838"/>
                  </a:cubicBezTo>
                  <a:cubicBezTo>
                    <a:pt x="6666" y="8838"/>
                    <a:pt x="6722" y="8866"/>
                    <a:pt x="6778" y="8922"/>
                  </a:cubicBezTo>
                  <a:cubicBezTo>
                    <a:pt x="7366" y="9370"/>
                    <a:pt x="7954" y="9846"/>
                    <a:pt x="8542" y="10322"/>
                  </a:cubicBezTo>
                  <a:cubicBezTo>
                    <a:pt x="8878" y="9958"/>
                    <a:pt x="9466" y="9734"/>
                    <a:pt x="9942" y="9510"/>
                  </a:cubicBezTo>
                  <a:cubicBezTo>
                    <a:pt x="10390" y="9258"/>
                    <a:pt x="10642" y="9146"/>
                    <a:pt x="10502" y="8810"/>
                  </a:cubicBezTo>
                  <a:cubicBezTo>
                    <a:pt x="10278" y="8446"/>
                    <a:pt x="9942" y="8110"/>
                    <a:pt x="9690" y="7858"/>
                  </a:cubicBezTo>
                  <a:cubicBezTo>
                    <a:pt x="8654" y="6709"/>
                    <a:pt x="7590" y="5533"/>
                    <a:pt x="6666" y="4357"/>
                  </a:cubicBezTo>
                  <a:cubicBezTo>
                    <a:pt x="5742" y="3321"/>
                    <a:pt x="4677" y="2257"/>
                    <a:pt x="3641" y="1221"/>
                  </a:cubicBezTo>
                  <a:cubicBezTo>
                    <a:pt x="3389" y="857"/>
                    <a:pt x="3053" y="521"/>
                    <a:pt x="2689" y="269"/>
                  </a:cubicBezTo>
                  <a:cubicBezTo>
                    <a:pt x="2443" y="84"/>
                    <a:pt x="2289"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788600" y="1971500"/>
              <a:ext cx="309475" cy="402625"/>
            </a:xfrm>
            <a:custGeom>
              <a:avLst/>
              <a:gdLst/>
              <a:ahLst/>
              <a:cxnLst/>
              <a:rect l="l" t="t" r="r" b="b"/>
              <a:pathLst>
                <a:path w="12379" h="16105" extrusionOk="0">
                  <a:moveTo>
                    <a:pt x="2939" y="951"/>
                  </a:moveTo>
                  <a:cubicBezTo>
                    <a:pt x="3101" y="951"/>
                    <a:pt x="3255" y="1035"/>
                    <a:pt x="3501" y="1220"/>
                  </a:cubicBezTo>
                  <a:cubicBezTo>
                    <a:pt x="3865" y="1472"/>
                    <a:pt x="4201" y="1808"/>
                    <a:pt x="4453" y="2172"/>
                  </a:cubicBezTo>
                  <a:cubicBezTo>
                    <a:pt x="5489" y="3208"/>
                    <a:pt x="6554" y="4272"/>
                    <a:pt x="7478" y="5308"/>
                  </a:cubicBezTo>
                  <a:cubicBezTo>
                    <a:pt x="8402" y="6484"/>
                    <a:pt x="9466" y="7660"/>
                    <a:pt x="10502" y="8809"/>
                  </a:cubicBezTo>
                  <a:cubicBezTo>
                    <a:pt x="10754" y="9061"/>
                    <a:pt x="11090" y="9397"/>
                    <a:pt x="11314" y="9761"/>
                  </a:cubicBezTo>
                  <a:cubicBezTo>
                    <a:pt x="11454" y="10097"/>
                    <a:pt x="11202" y="10209"/>
                    <a:pt x="10754" y="10461"/>
                  </a:cubicBezTo>
                  <a:cubicBezTo>
                    <a:pt x="10278" y="10685"/>
                    <a:pt x="9690" y="10909"/>
                    <a:pt x="9354" y="11273"/>
                  </a:cubicBezTo>
                  <a:cubicBezTo>
                    <a:pt x="8766" y="10797"/>
                    <a:pt x="8178" y="10321"/>
                    <a:pt x="7590" y="9873"/>
                  </a:cubicBezTo>
                  <a:cubicBezTo>
                    <a:pt x="7534" y="9817"/>
                    <a:pt x="7478" y="9789"/>
                    <a:pt x="7404" y="9789"/>
                  </a:cubicBezTo>
                  <a:cubicBezTo>
                    <a:pt x="7331" y="9789"/>
                    <a:pt x="7240" y="9817"/>
                    <a:pt x="7114" y="9873"/>
                  </a:cubicBezTo>
                  <a:cubicBezTo>
                    <a:pt x="6414" y="10209"/>
                    <a:pt x="5714" y="10685"/>
                    <a:pt x="4901" y="11161"/>
                  </a:cubicBezTo>
                  <a:cubicBezTo>
                    <a:pt x="4789" y="11273"/>
                    <a:pt x="4789" y="11385"/>
                    <a:pt x="4789" y="11497"/>
                  </a:cubicBezTo>
                  <a:cubicBezTo>
                    <a:pt x="5013" y="12309"/>
                    <a:pt x="5153" y="13121"/>
                    <a:pt x="5265" y="13961"/>
                  </a:cubicBezTo>
                  <a:cubicBezTo>
                    <a:pt x="4677" y="14297"/>
                    <a:pt x="3977" y="14773"/>
                    <a:pt x="3277" y="15109"/>
                  </a:cubicBezTo>
                  <a:cubicBezTo>
                    <a:pt x="2689" y="13009"/>
                    <a:pt x="2465" y="10909"/>
                    <a:pt x="2101" y="8809"/>
                  </a:cubicBezTo>
                  <a:cubicBezTo>
                    <a:pt x="1765" y="7072"/>
                    <a:pt x="1401" y="5196"/>
                    <a:pt x="953" y="3460"/>
                  </a:cubicBezTo>
                  <a:cubicBezTo>
                    <a:pt x="953" y="2984"/>
                    <a:pt x="813" y="2620"/>
                    <a:pt x="813" y="2172"/>
                  </a:cubicBezTo>
                  <a:cubicBezTo>
                    <a:pt x="1289" y="1808"/>
                    <a:pt x="1877" y="1360"/>
                    <a:pt x="2465" y="1108"/>
                  </a:cubicBezTo>
                  <a:cubicBezTo>
                    <a:pt x="2666" y="1007"/>
                    <a:pt x="2806" y="951"/>
                    <a:pt x="2939" y="951"/>
                  </a:cubicBezTo>
                  <a:close/>
                  <a:moveTo>
                    <a:pt x="3006" y="1"/>
                  </a:moveTo>
                  <a:cubicBezTo>
                    <a:pt x="2909" y="1"/>
                    <a:pt x="2804" y="22"/>
                    <a:pt x="2689" y="71"/>
                  </a:cubicBezTo>
                  <a:cubicBezTo>
                    <a:pt x="1765" y="407"/>
                    <a:pt x="953" y="1108"/>
                    <a:pt x="113" y="1696"/>
                  </a:cubicBezTo>
                  <a:cubicBezTo>
                    <a:pt x="113" y="1696"/>
                    <a:pt x="1" y="1808"/>
                    <a:pt x="1" y="1920"/>
                  </a:cubicBezTo>
                  <a:cubicBezTo>
                    <a:pt x="113" y="2872"/>
                    <a:pt x="253" y="3684"/>
                    <a:pt x="477" y="4608"/>
                  </a:cubicBezTo>
                  <a:cubicBezTo>
                    <a:pt x="701" y="6008"/>
                    <a:pt x="1065" y="7520"/>
                    <a:pt x="1289" y="9061"/>
                  </a:cubicBezTo>
                  <a:cubicBezTo>
                    <a:pt x="1765" y="11273"/>
                    <a:pt x="1877" y="13597"/>
                    <a:pt x="2689" y="15809"/>
                  </a:cubicBezTo>
                  <a:cubicBezTo>
                    <a:pt x="2689" y="15995"/>
                    <a:pt x="2887" y="16105"/>
                    <a:pt x="3081" y="16105"/>
                  </a:cubicBezTo>
                  <a:cubicBezTo>
                    <a:pt x="3150" y="16105"/>
                    <a:pt x="3218" y="16091"/>
                    <a:pt x="3277" y="16062"/>
                  </a:cubicBezTo>
                  <a:cubicBezTo>
                    <a:pt x="4089" y="15585"/>
                    <a:pt x="5013" y="14997"/>
                    <a:pt x="5854" y="14409"/>
                  </a:cubicBezTo>
                  <a:cubicBezTo>
                    <a:pt x="5966" y="14297"/>
                    <a:pt x="6078" y="14185"/>
                    <a:pt x="6078" y="14073"/>
                  </a:cubicBezTo>
                  <a:cubicBezTo>
                    <a:pt x="5854" y="13261"/>
                    <a:pt x="5714" y="12421"/>
                    <a:pt x="5489" y="11609"/>
                  </a:cubicBezTo>
                  <a:cubicBezTo>
                    <a:pt x="6078" y="11273"/>
                    <a:pt x="6778" y="10909"/>
                    <a:pt x="7366" y="10573"/>
                  </a:cubicBezTo>
                  <a:cubicBezTo>
                    <a:pt x="7954" y="11021"/>
                    <a:pt x="8402" y="11609"/>
                    <a:pt x="8990" y="12085"/>
                  </a:cubicBezTo>
                  <a:cubicBezTo>
                    <a:pt x="9102" y="12141"/>
                    <a:pt x="9221" y="12169"/>
                    <a:pt x="9326" y="12169"/>
                  </a:cubicBezTo>
                  <a:cubicBezTo>
                    <a:pt x="9431" y="12169"/>
                    <a:pt x="9522" y="12141"/>
                    <a:pt x="9578" y="12085"/>
                  </a:cubicBezTo>
                  <a:cubicBezTo>
                    <a:pt x="10278" y="11385"/>
                    <a:pt x="11314" y="11161"/>
                    <a:pt x="12014" y="10461"/>
                  </a:cubicBezTo>
                  <a:cubicBezTo>
                    <a:pt x="12378" y="10209"/>
                    <a:pt x="12378" y="9985"/>
                    <a:pt x="12154" y="9621"/>
                  </a:cubicBezTo>
                  <a:cubicBezTo>
                    <a:pt x="11678" y="8809"/>
                    <a:pt x="10754" y="8108"/>
                    <a:pt x="10166" y="7296"/>
                  </a:cubicBezTo>
                  <a:cubicBezTo>
                    <a:pt x="9466" y="6484"/>
                    <a:pt x="8766" y="5784"/>
                    <a:pt x="8066" y="4972"/>
                  </a:cubicBezTo>
                  <a:cubicBezTo>
                    <a:pt x="6778" y="3460"/>
                    <a:pt x="5489" y="2060"/>
                    <a:pt x="3977" y="660"/>
                  </a:cubicBezTo>
                  <a:cubicBezTo>
                    <a:pt x="3684" y="366"/>
                    <a:pt x="3409" y="1"/>
                    <a:pt x="3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850225" y="2057975"/>
              <a:ext cx="110625" cy="144500"/>
            </a:xfrm>
            <a:custGeom>
              <a:avLst/>
              <a:gdLst/>
              <a:ahLst/>
              <a:cxnLst/>
              <a:rect l="l" t="t" r="r" b="b"/>
              <a:pathLst>
                <a:path w="4425" h="5780" extrusionOk="0">
                  <a:moveTo>
                    <a:pt x="1036" y="925"/>
                  </a:moveTo>
                  <a:cubicBezTo>
                    <a:pt x="1148" y="1149"/>
                    <a:pt x="1288" y="1261"/>
                    <a:pt x="1400" y="1401"/>
                  </a:cubicBezTo>
                  <a:cubicBezTo>
                    <a:pt x="1624" y="1625"/>
                    <a:pt x="1848" y="1849"/>
                    <a:pt x="2100" y="2101"/>
                  </a:cubicBezTo>
                  <a:cubicBezTo>
                    <a:pt x="2548" y="2549"/>
                    <a:pt x="3249" y="3137"/>
                    <a:pt x="3613" y="3725"/>
                  </a:cubicBezTo>
                  <a:cubicBezTo>
                    <a:pt x="3136" y="4201"/>
                    <a:pt x="2324" y="4649"/>
                    <a:pt x="1624" y="4902"/>
                  </a:cubicBezTo>
                  <a:lnTo>
                    <a:pt x="1288" y="2801"/>
                  </a:lnTo>
                  <a:cubicBezTo>
                    <a:pt x="1148" y="2213"/>
                    <a:pt x="1148" y="1737"/>
                    <a:pt x="1036" y="1149"/>
                  </a:cubicBezTo>
                  <a:lnTo>
                    <a:pt x="1036" y="925"/>
                  </a:lnTo>
                  <a:close/>
                  <a:moveTo>
                    <a:pt x="812" y="1"/>
                  </a:moveTo>
                  <a:cubicBezTo>
                    <a:pt x="700" y="1"/>
                    <a:pt x="700" y="1"/>
                    <a:pt x="588" y="113"/>
                  </a:cubicBezTo>
                  <a:cubicBezTo>
                    <a:pt x="0" y="449"/>
                    <a:pt x="336" y="1625"/>
                    <a:pt x="448" y="2213"/>
                  </a:cubicBezTo>
                  <a:cubicBezTo>
                    <a:pt x="588" y="3249"/>
                    <a:pt x="812" y="4425"/>
                    <a:pt x="1036" y="5462"/>
                  </a:cubicBezTo>
                  <a:cubicBezTo>
                    <a:pt x="1036" y="5696"/>
                    <a:pt x="1187" y="5779"/>
                    <a:pt x="1324" y="5779"/>
                  </a:cubicBezTo>
                  <a:cubicBezTo>
                    <a:pt x="1400" y="5779"/>
                    <a:pt x="1472" y="5754"/>
                    <a:pt x="1512" y="5714"/>
                  </a:cubicBezTo>
                  <a:cubicBezTo>
                    <a:pt x="2436" y="5350"/>
                    <a:pt x="3725" y="4762"/>
                    <a:pt x="4313" y="4061"/>
                  </a:cubicBezTo>
                  <a:cubicBezTo>
                    <a:pt x="4425" y="3837"/>
                    <a:pt x="4425" y="3725"/>
                    <a:pt x="4425" y="3613"/>
                  </a:cubicBezTo>
                  <a:cubicBezTo>
                    <a:pt x="4089" y="2801"/>
                    <a:pt x="3136" y="2101"/>
                    <a:pt x="2688" y="1625"/>
                  </a:cubicBezTo>
                  <a:cubicBezTo>
                    <a:pt x="2212" y="1149"/>
                    <a:pt x="1512" y="225"/>
                    <a:pt x="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9"/>
          <p:cNvGrpSpPr/>
          <p:nvPr/>
        </p:nvGrpSpPr>
        <p:grpSpPr>
          <a:xfrm>
            <a:off x="7760300" y="1027850"/>
            <a:ext cx="297575" cy="376525"/>
            <a:chOff x="5806650" y="1132625"/>
            <a:chExt cx="297575" cy="376525"/>
          </a:xfrm>
        </p:grpSpPr>
        <p:sp>
          <p:nvSpPr>
            <p:cNvPr id="1489" name="Google Shape;1489;p29"/>
            <p:cNvSpPr/>
            <p:nvPr/>
          </p:nvSpPr>
          <p:spPr>
            <a:xfrm>
              <a:off x="5826950" y="1151825"/>
              <a:ext cx="256975" cy="337000"/>
            </a:xfrm>
            <a:custGeom>
              <a:avLst/>
              <a:gdLst/>
              <a:ahLst/>
              <a:cxnLst/>
              <a:rect l="l" t="t" r="r" b="b"/>
              <a:pathLst>
                <a:path w="10279" h="13480" extrusionOk="0">
                  <a:moveTo>
                    <a:pt x="3252" y="1362"/>
                  </a:moveTo>
                  <a:cubicBezTo>
                    <a:pt x="3515" y="1362"/>
                    <a:pt x="3767" y="1399"/>
                    <a:pt x="3977" y="1466"/>
                  </a:cubicBezTo>
                  <a:cubicBezTo>
                    <a:pt x="4789" y="1690"/>
                    <a:pt x="5041" y="2643"/>
                    <a:pt x="4789" y="3343"/>
                  </a:cubicBezTo>
                  <a:cubicBezTo>
                    <a:pt x="4565" y="4155"/>
                    <a:pt x="3501" y="4855"/>
                    <a:pt x="2689" y="4967"/>
                  </a:cubicBezTo>
                  <a:lnTo>
                    <a:pt x="2577" y="4967"/>
                  </a:lnTo>
                  <a:cubicBezTo>
                    <a:pt x="2577" y="4967"/>
                    <a:pt x="2465" y="4967"/>
                    <a:pt x="2465" y="4855"/>
                  </a:cubicBezTo>
                  <a:cubicBezTo>
                    <a:pt x="2241" y="4603"/>
                    <a:pt x="2241" y="4379"/>
                    <a:pt x="2101" y="4155"/>
                  </a:cubicBezTo>
                  <a:cubicBezTo>
                    <a:pt x="1989" y="3791"/>
                    <a:pt x="1877" y="3567"/>
                    <a:pt x="1765" y="3203"/>
                  </a:cubicBezTo>
                  <a:cubicBezTo>
                    <a:pt x="1653" y="2867"/>
                    <a:pt x="1401" y="2391"/>
                    <a:pt x="1653" y="2054"/>
                  </a:cubicBezTo>
                  <a:cubicBezTo>
                    <a:pt x="1967" y="1564"/>
                    <a:pt x="2638" y="1362"/>
                    <a:pt x="3252" y="1362"/>
                  </a:cubicBezTo>
                  <a:close/>
                  <a:moveTo>
                    <a:pt x="6269" y="7664"/>
                  </a:moveTo>
                  <a:cubicBezTo>
                    <a:pt x="6635" y="7664"/>
                    <a:pt x="6978" y="7754"/>
                    <a:pt x="7254" y="7991"/>
                  </a:cubicBezTo>
                  <a:cubicBezTo>
                    <a:pt x="7954" y="8467"/>
                    <a:pt x="8066" y="9643"/>
                    <a:pt x="7590" y="10344"/>
                  </a:cubicBezTo>
                  <a:cubicBezTo>
                    <a:pt x="7366" y="10680"/>
                    <a:pt x="6890" y="11044"/>
                    <a:pt x="6442" y="11156"/>
                  </a:cubicBezTo>
                  <a:cubicBezTo>
                    <a:pt x="6165" y="11326"/>
                    <a:pt x="5823" y="11577"/>
                    <a:pt x="5479" y="11577"/>
                  </a:cubicBezTo>
                  <a:cubicBezTo>
                    <a:pt x="5370" y="11577"/>
                    <a:pt x="5261" y="11552"/>
                    <a:pt x="5153" y="11492"/>
                  </a:cubicBezTo>
                  <a:cubicBezTo>
                    <a:pt x="4677" y="11380"/>
                    <a:pt x="4677" y="10680"/>
                    <a:pt x="4453" y="10344"/>
                  </a:cubicBezTo>
                  <a:cubicBezTo>
                    <a:pt x="4341" y="9755"/>
                    <a:pt x="4089" y="9167"/>
                    <a:pt x="3977" y="8579"/>
                  </a:cubicBezTo>
                  <a:cubicBezTo>
                    <a:pt x="3977" y="8467"/>
                    <a:pt x="3977" y="8467"/>
                    <a:pt x="4089" y="8355"/>
                  </a:cubicBezTo>
                  <a:lnTo>
                    <a:pt x="4201" y="8243"/>
                  </a:lnTo>
                  <a:cubicBezTo>
                    <a:pt x="4756" y="8003"/>
                    <a:pt x="5556" y="7664"/>
                    <a:pt x="6269" y="7664"/>
                  </a:cubicBezTo>
                  <a:close/>
                  <a:moveTo>
                    <a:pt x="3887" y="0"/>
                  </a:moveTo>
                  <a:cubicBezTo>
                    <a:pt x="2532" y="0"/>
                    <a:pt x="1119" y="826"/>
                    <a:pt x="1" y="1578"/>
                  </a:cubicBezTo>
                  <a:cubicBezTo>
                    <a:pt x="253" y="2167"/>
                    <a:pt x="477" y="2755"/>
                    <a:pt x="701" y="3343"/>
                  </a:cubicBezTo>
                  <a:cubicBezTo>
                    <a:pt x="841" y="3791"/>
                    <a:pt x="953" y="4155"/>
                    <a:pt x="1065" y="4491"/>
                  </a:cubicBezTo>
                  <a:cubicBezTo>
                    <a:pt x="2241" y="7403"/>
                    <a:pt x="3053" y="10568"/>
                    <a:pt x="4453" y="13480"/>
                  </a:cubicBezTo>
                  <a:cubicBezTo>
                    <a:pt x="6442" y="12892"/>
                    <a:pt x="9942" y="12444"/>
                    <a:pt x="10166" y="9980"/>
                  </a:cubicBezTo>
                  <a:cubicBezTo>
                    <a:pt x="10278" y="8691"/>
                    <a:pt x="9690" y="7403"/>
                    <a:pt x="8878" y="6479"/>
                  </a:cubicBezTo>
                  <a:cubicBezTo>
                    <a:pt x="8292" y="5812"/>
                    <a:pt x="7575" y="5568"/>
                    <a:pt x="6789" y="5568"/>
                  </a:cubicBezTo>
                  <a:cubicBezTo>
                    <a:pt x="6486" y="5568"/>
                    <a:pt x="6173" y="5605"/>
                    <a:pt x="5854" y="5667"/>
                  </a:cubicBezTo>
                  <a:lnTo>
                    <a:pt x="5742" y="5779"/>
                  </a:lnTo>
                  <a:cubicBezTo>
                    <a:pt x="5615" y="5835"/>
                    <a:pt x="5524" y="5863"/>
                    <a:pt x="5451" y="5863"/>
                  </a:cubicBezTo>
                  <a:cubicBezTo>
                    <a:pt x="5377" y="5863"/>
                    <a:pt x="5321" y="5835"/>
                    <a:pt x="5265" y="5779"/>
                  </a:cubicBezTo>
                  <a:cubicBezTo>
                    <a:pt x="5041" y="5779"/>
                    <a:pt x="4901" y="5443"/>
                    <a:pt x="5153" y="5303"/>
                  </a:cubicBezTo>
                  <a:cubicBezTo>
                    <a:pt x="5153" y="5191"/>
                    <a:pt x="5153" y="5191"/>
                    <a:pt x="5265" y="5191"/>
                  </a:cubicBezTo>
                  <a:cubicBezTo>
                    <a:pt x="7002" y="4155"/>
                    <a:pt x="7254" y="1578"/>
                    <a:pt x="5377" y="402"/>
                  </a:cubicBezTo>
                  <a:cubicBezTo>
                    <a:pt x="4902" y="118"/>
                    <a:pt x="4398" y="0"/>
                    <a:pt x="38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806650" y="1132625"/>
              <a:ext cx="297575" cy="376525"/>
            </a:xfrm>
            <a:custGeom>
              <a:avLst/>
              <a:gdLst/>
              <a:ahLst/>
              <a:cxnLst/>
              <a:rect l="l" t="t" r="r" b="b"/>
              <a:pathLst>
                <a:path w="11903" h="15061" extrusionOk="0">
                  <a:moveTo>
                    <a:pt x="4699" y="768"/>
                  </a:moveTo>
                  <a:cubicBezTo>
                    <a:pt x="5210" y="768"/>
                    <a:pt x="5714" y="886"/>
                    <a:pt x="6189" y="1170"/>
                  </a:cubicBezTo>
                  <a:cubicBezTo>
                    <a:pt x="8066" y="2346"/>
                    <a:pt x="7814" y="4923"/>
                    <a:pt x="6077" y="5959"/>
                  </a:cubicBezTo>
                  <a:cubicBezTo>
                    <a:pt x="5965" y="5959"/>
                    <a:pt x="5965" y="5959"/>
                    <a:pt x="5965" y="6071"/>
                  </a:cubicBezTo>
                  <a:cubicBezTo>
                    <a:pt x="5713" y="6211"/>
                    <a:pt x="5853" y="6547"/>
                    <a:pt x="6077" y="6547"/>
                  </a:cubicBezTo>
                  <a:cubicBezTo>
                    <a:pt x="6133" y="6603"/>
                    <a:pt x="6189" y="6631"/>
                    <a:pt x="6263" y="6631"/>
                  </a:cubicBezTo>
                  <a:cubicBezTo>
                    <a:pt x="6336" y="6631"/>
                    <a:pt x="6427" y="6603"/>
                    <a:pt x="6554" y="6547"/>
                  </a:cubicBezTo>
                  <a:lnTo>
                    <a:pt x="6666" y="6435"/>
                  </a:lnTo>
                  <a:cubicBezTo>
                    <a:pt x="6985" y="6373"/>
                    <a:pt x="7298" y="6336"/>
                    <a:pt x="7601" y="6336"/>
                  </a:cubicBezTo>
                  <a:cubicBezTo>
                    <a:pt x="8387" y="6336"/>
                    <a:pt x="9104" y="6580"/>
                    <a:pt x="9690" y="7247"/>
                  </a:cubicBezTo>
                  <a:cubicBezTo>
                    <a:pt x="10502" y="8171"/>
                    <a:pt x="11090" y="9459"/>
                    <a:pt x="10978" y="10748"/>
                  </a:cubicBezTo>
                  <a:cubicBezTo>
                    <a:pt x="10754" y="13212"/>
                    <a:pt x="7254" y="13660"/>
                    <a:pt x="5265" y="14248"/>
                  </a:cubicBezTo>
                  <a:cubicBezTo>
                    <a:pt x="3865" y="11336"/>
                    <a:pt x="3053" y="8171"/>
                    <a:pt x="1877" y="5259"/>
                  </a:cubicBezTo>
                  <a:cubicBezTo>
                    <a:pt x="1765" y="4923"/>
                    <a:pt x="1653" y="4559"/>
                    <a:pt x="1513" y="4111"/>
                  </a:cubicBezTo>
                  <a:cubicBezTo>
                    <a:pt x="1289" y="3523"/>
                    <a:pt x="1065" y="2935"/>
                    <a:pt x="813" y="2346"/>
                  </a:cubicBezTo>
                  <a:cubicBezTo>
                    <a:pt x="1931" y="1594"/>
                    <a:pt x="3344" y="768"/>
                    <a:pt x="4699" y="768"/>
                  </a:cubicBezTo>
                  <a:close/>
                  <a:moveTo>
                    <a:pt x="4688" y="0"/>
                  </a:moveTo>
                  <a:cubicBezTo>
                    <a:pt x="4058" y="0"/>
                    <a:pt x="3417" y="144"/>
                    <a:pt x="2801" y="358"/>
                  </a:cubicBezTo>
                  <a:cubicBezTo>
                    <a:pt x="2213" y="610"/>
                    <a:pt x="365" y="1170"/>
                    <a:pt x="113" y="2010"/>
                  </a:cubicBezTo>
                  <a:cubicBezTo>
                    <a:pt x="1" y="2122"/>
                    <a:pt x="1" y="2234"/>
                    <a:pt x="1" y="2346"/>
                  </a:cubicBezTo>
                  <a:cubicBezTo>
                    <a:pt x="253" y="3047"/>
                    <a:pt x="589" y="3859"/>
                    <a:pt x="953" y="4559"/>
                  </a:cubicBezTo>
                  <a:cubicBezTo>
                    <a:pt x="953" y="4811"/>
                    <a:pt x="1065" y="5147"/>
                    <a:pt x="1177" y="5371"/>
                  </a:cubicBezTo>
                  <a:cubicBezTo>
                    <a:pt x="2213" y="8535"/>
                    <a:pt x="4677" y="15060"/>
                    <a:pt x="4901" y="15060"/>
                  </a:cubicBezTo>
                  <a:cubicBezTo>
                    <a:pt x="5013" y="15060"/>
                    <a:pt x="5153" y="15060"/>
                    <a:pt x="5265" y="14948"/>
                  </a:cubicBezTo>
                  <a:cubicBezTo>
                    <a:pt x="6890" y="14724"/>
                    <a:pt x="8654" y="14248"/>
                    <a:pt x="10054" y="13436"/>
                  </a:cubicBezTo>
                  <a:cubicBezTo>
                    <a:pt x="11202" y="12624"/>
                    <a:pt x="11902" y="11448"/>
                    <a:pt x="11790" y="10047"/>
                  </a:cubicBezTo>
                  <a:cubicBezTo>
                    <a:pt x="11678" y="8535"/>
                    <a:pt x="10866" y="7135"/>
                    <a:pt x="9802" y="6211"/>
                  </a:cubicBezTo>
                  <a:cubicBezTo>
                    <a:pt x="9214" y="5847"/>
                    <a:pt x="8402" y="5511"/>
                    <a:pt x="7590" y="5511"/>
                  </a:cubicBezTo>
                  <a:cubicBezTo>
                    <a:pt x="8654" y="3971"/>
                    <a:pt x="8402" y="1758"/>
                    <a:pt x="6666" y="610"/>
                  </a:cubicBezTo>
                  <a:cubicBezTo>
                    <a:pt x="6052" y="172"/>
                    <a:pt x="5377" y="0"/>
                    <a:pt x="4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861950" y="1185875"/>
              <a:ext cx="91050" cy="90125"/>
            </a:xfrm>
            <a:custGeom>
              <a:avLst/>
              <a:gdLst/>
              <a:ahLst/>
              <a:cxnLst/>
              <a:rect l="l" t="t" r="r" b="b"/>
              <a:pathLst>
                <a:path w="3642" h="3605" extrusionOk="0">
                  <a:moveTo>
                    <a:pt x="1877" y="692"/>
                  </a:moveTo>
                  <a:cubicBezTo>
                    <a:pt x="2577" y="692"/>
                    <a:pt x="3053" y="1141"/>
                    <a:pt x="2689" y="1841"/>
                  </a:cubicBezTo>
                  <a:cubicBezTo>
                    <a:pt x="2465" y="2205"/>
                    <a:pt x="1989" y="2681"/>
                    <a:pt x="1541" y="2905"/>
                  </a:cubicBezTo>
                  <a:cubicBezTo>
                    <a:pt x="1289" y="2541"/>
                    <a:pt x="1177" y="2205"/>
                    <a:pt x="1065" y="1841"/>
                  </a:cubicBezTo>
                  <a:cubicBezTo>
                    <a:pt x="1065" y="1841"/>
                    <a:pt x="1065" y="1729"/>
                    <a:pt x="953" y="1729"/>
                  </a:cubicBezTo>
                  <a:lnTo>
                    <a:pt x="953" y="1505"/>
                  </a:lnTo>
                  <a:lnTo>
                    <a:pt x="841" y="1141"/>
                  </a:lnTo>
                  <a:cubicBezTo>
                    <a:pt x="841" y="1029"/>
                    <a:pt x="953" y="917"/>
                    <a:pt x="1177" y="917"/>
                  </a:cubicBezTo>
                  <a:cubicBezTo>
                    <a:pt x="1401" y="805"/>
                    <a:pt x="1653" y="692"/>
                    <a:pt x="1877" y="692"/>
                  </a:cubicBezTo>
                  <a:close/>
                  <a:moveTo>
                    <a:pt x="1852" y="0"/>
                  </a:moveTo>
                  <a:cubicBezTo>
                    <a:pt x="1238" y="0"/>
                    <a:pt x="567" y="202"/>
                    <a:pt x="253" y="692"/>
                  </a:cubicBezTo>
                  <a:cubicBezTo>
                    <a:pt x="1" y="1029"/>
                    <a:pt x="253" y="1505"/>
                    <a:pt x="365" y="1841"/>
                  </a:cubicBezTo>
                  <a:cubicBezTo>
                    <a:pt x="477" y="2205"/>
                    <a:pt x="589" y="2429"/>
                    <a:pt x="701" y="2793"/>
                  </a:cubicBezTo>
                  <a:cubicBezTo>
                    <a:pt x="841" y="3017"/>
                    <a:pt x="841" y="3241"/>
                    <a:pt x="1065" y="3493"/>
                  </a:cubicBezTo>
                  <a:cubicBezTo>
                    <a:pt x="1065" y="3605"/>
                    <a:pt x="1177" y="3605"/>
                    <a:pt x="1177" y="3605"/>
                  </a:cubicBezTo>
                  <a:lnTo>
                    <a:pt x="1289" y="3605"/>
                  </a:lnTo>
                  <a:cubicBezTo>
                    <a:pt x="2101" y="3493"/>
                    <a:pt x="3165" y="2793"/>
                    <a:pt x="3389" y="1981"/>
                  </a:cubicBezTo>
                  <a:cubicBezTo>
                    <a:pt x="3641" y="1281"/>
                    <a:pt x="3389" y="328"/>
                    <a:pt x="2577" y="104"/>
                  </a:cubicBezTo>
                  <a:cubicBezTo>
                    <a:pt x="2367" y="37"/>
                    <a:pt x="2115" y="0"/>
                    <a:pt x="1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926375" y="1343425"/>
              <a:ext cx="102225" cy="97850"/>
            </a:xfrm>
            <a:custGeom>
              <a:avLst/>
              <a:gdLst/>
              <a:ahLst/>
              <a:cxnLst/>
              <a:rect l="l" t="t" r="r" b="b"/>
              <a:pathLst>
                <a:path w="4089" h="3914" extrusionOk="0">
                  <a:moveTo>
                    <a:pt x="2244" y="774"/>
                  </a:moveTo>
                  <a:cubicBezTo>
                    <a:pt x="2357" y="774"/>
                    <a:pt x="2469" y="783"/>
                    <a:pt x="2577" y="803"/>
                  </a:cubicBezTo>
                  <a:cubicBezTo>
                    <a:pt x="2913" y="803"/>
                    <a:pt x="3165" y="1279"/>
                    <a:pt x="3165" y="1615"/>
                  </a:cubicBezTo>
                  <a:cubicBezTo>
                    <a:pt x="3165" y="2091"/>
                    <a:pt x="3025" y="2316"/>
                    <a:pt x="2689" y="2540"/>
                  </a:cubicBezTo>
                  <a:cubicBezTo>
                    <a:pt x="2325" y="2792"/>
                    <a:pt x="1989" y="2904"/>
                    <a:pt x="1765" y="3016"/>
                  </a:cubicBezTo>
                  <a:lnTo>
                    <a:pt x="1512" y="3128"/>
                  </a:lnTo>
                  <a:cubicBezTo>
                    <a:pt x="1512" y="3016"/>
                    <a:pt x="1400" y="2792"/>
                    <a:pt x="1400" y="2680"/>
                  </a:cubicBezTo>
                  <a:cubicBezTo>
                    <a:pt x="1176" y="2203"/>
                    <a:pt x="1064" y="1615"/>
                    <a:pt x="812" y="1139"/>
                  </a:cubicBezTo>
                  <a:cubicBezTo>
                    <a:pt x="1201" y="956"/>
                    <a:pt x="1739" y="774"/>
                    <a:pt x="2244" y="774"/>
                  </a:cubicBezTo>
                  <a:close/>
                  <a:moveTo>
                    <a:pt x="2292" y="0"/>
                  </a:moveTo>
                  <a:cubicBezTo>
                    <a:pt x="1579" y="0"/>
                    <a:pt x="779" y="339"/>
                    <a:pt x="224" y="579"/>
                  </a:cubicBezTo>
                  <a:lnTo>
                    <a:pt x="112" y="691"/>
                  </a:lnTo>
                  <a:cubicBezTo>
                    <a:pt x="0" y="803"/>
                    <a:pt x="0" y="803"/>
                    <a:pt x="0" y="915"/>
                  </a:cubicBezTo>
                  <a:cubicBezTo>
                    <a:pt x="112" y="1503"/>
                    <a:pt x="364" y="2091"/>
                    <a:pt x="476" y="2680"/>
                  </a:cubicBezTo>
                  <a:cubicBezTo>
                    <a:pt x="700" y="3016"/>
                    <a:pt x="700" y="3716"/>
                    <a:pt x="1176" y="3828"/>
                  </a:cubicBezTo>
                  <a:cubicBezTo>
                    <a:pt x="1284" y="3888"/>
                    <a:pt x="1393" y="3913"/>
                    <a:pt x="1502" y="3913"/>
                  </a:cubicBezTo>
                  <a:cubicBezTo>
                    <a:pt x="1846" y="3913"/>
                    <a:pt x="2188" y="3662"/>
                    <a:pt x="2465" y="3492"/>
                  </a:cubicBezTo>
                  <a:cubicBezTo>
                    <a:pt x="2913" y="3380"/>
                    <a:pt x="3389" y="3016"/>
                    <a:pt x="3613" y="2680"/>
                  </a:cubicBezTo>
                  <a:cubicBezTo>
                    <a:pt x="4089" y="1979"/>
                    <a:pt x="3977" y="803"/>
                    <a:pt x="3277" y="327"/>
                  </a:cubicBezTo>
                  <a:cubicBezTo>
                    <a:pt x="3001" y="90"/>
                    <a:pt x="2658" y="0"/>
                    <a:pt x="2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29"/>
          <p:cNvGrpSpPr/>
          <p:nvPr/>
        </p:nvGrpSpPr>
        <p:grpSpPr>
          <a:xfrm>
            <a:off x="1523000" y="4043425"/>
            <a:ext cx="300350" cy="375875"/>
            <a:chOff x="3485150" y="4586350"/>
            <a:chExt cx="300350" cy="375875"/>
          </a:xfrm>
        </p:grpSpPr>
        <p:sp>
          <p:nvSpPr>
            <p:cNvPr id="1494" name="Google Shape;1494;p29"/>
            <p:cNvSpPr/>
            <p:nvPr/>
          </p:nvSpPr>
          <p:spPr>
            <a:xfrm>
              <a:off x="3505450" y="4607125"/>
              <a:ext cx="256250" cy="335250"/>
            </a:xfrm>
            <a:custGeom>
              <a:avLst/>
              <a:gdLst/>
              <a:ahLst/>
              <a:cxnLst/>
              <a:rect l="l" t="t" r="r" b="b"/>
              <a:pathLst>
                <a:path w="10250" h="13410" extrusionOk="0">
                  <a:moveTo>
                    <a:pt x="6805" y="0"/>
                  </a:moveTo>
                  <a:cubicBezTo>
                    <a:pt x="5780" y="0"/>
                    <a:pt x="4771" y="209"/>
                    <a:pt x="3837" y="696"/>
                  </a:cubicBezTo>
                  <a:cubicBezTo>
                    <a:pt x="1737" y="1872"/>
                    <a:pt x="700" y="4309"/>
                    <a:pt x="224" y="6549"/>
                  </a:cubicBezTo>
                  <a:cubicBezTo>
                    <a:pt x="112" y="7585"/>
                    <a:pt x="0" y="8761"/>
                    <a:pt x="336" y="9797"/>
                  </a:cubicBezTo>
                  <a:cubicBezTo>
                    <a:pt x="700" y="10973"/>
                    <a:pt x="1625" y="11674"/>
                    <a:pt x="2801" y="12150"/>
                  </a:cubicBezTo>
                  <a:cubicBezTo>
                    <a:pt x="3725" y="12486"/>
                    <a:pt x="4901" y="12850"/>
                    <a:pt x="5825" y="13074"/>
                  </a:cubicBezTo>
                  <a:cubicBezTo>
                    <a:pt x="6189" y="13186"/>
                    <a:pt x="7001" y="13410"/>
                    <a:pt x="7337" y="13410"/>
                  </a:cubicBezTo>
                  <a:lnTo>
                    <a:pt x="7337" y="13298"/>
                  </a:lnTo>
                  <a:cubicBezTo>
                    <a:pt x="7589" y="12374"/>
                    <a:pt x="7813" y="11449"/>
                    <a:pt x="8037" y="10497"/>
                  </a:cubicBezTo>
                  <a:cubicBezTo>
                    <a:pt x="6637" y="10497"/>
                    <a:pt x="5013" y="10273"/>
                    <a:pt x="3949" y="9349"/>
                  </a:cubicBezTo>
                  <a:cubicBezTo>
                    <a:pt x="2913" y="8397"/>
                    <a:pt x="2549" y="7109"/>
                    <a:pt x="2913" y="5709"/>
                  </a:cubicBezTo>
                  <a:cubicBezTo>
                    <a:pt x="3542" y="3454"/>
                    <a:pt x="5715" y="2105"/>
                    <a:pt x="7912" y="2105"/>
                  </a:cubicBezTo>
                  <a:cubicBezTo>
                    <a:pt x="8552" y="2105"/>
                    <a:pt x="9195" y="2220"/>
                    <a:pt x="9802" y="2460"/>
                  </a:cubicBezTo>
                  <a:cubicBezTo>
                    <a:pt x="9914" y="2096"/>
                    <a:pt x="10026" y="1648"/>
                    <a:pt x="10138" y="1284"/>
                  </a:cubicBezTo>
                  <a:cubicBezTo>
                    <a:pt x="10250" y="1060"/>
                    <a:pt x="10250" y="948"/>
                    <a:pt x="10250" y="696"/>
                  </a:cubicBezTo>
                  <a:cubicBezTo>
                    <a:pt x="9137" y="266"/>
                    <a:pt x="7961" y="0"/>
                    <a:pt x="68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3485150" y="4586350"/>
              <a:ext cx="300350" cy="375875"/>
            </a:xfrm>
            <a:custGeom>
              <a:avLst/>
              <a:gdLst/>
              <a:ahLst/>
              <a:cxnLst/>
              <a:rect l="l" t="t" r="r" b="b"/>
              <a:pathLst>
                <a:path w="12014" h="15035" extrusionOk="0">
                  <a:moveTo>
                    <a:pt x="7617" y="831"/>
                  </a:moveTo>
                  <a:cubicBezTo>
                    <a:pt x="8773" y="831"/>
                    <a:pt x="9949" y="1097"/>
                    <a:pt x="11062" y="1527"/>
                  </a:cubicBezTo>
                  <a:cubicBezTo>
                    <a:pt x="11062" y="1779"/>
                    <a:pt x="11062" y="1891"/>
                    <a:pt x="10950" y="2115"/>
                  </a:cubicBezTo>
                  <a:cubicBezTo>
                    <a:pt x="10838" y="2479"/>
                    <a:pt x="10726" y="2927"/>
                    <a:pt x="10614" y="3291"/>
                  </a:cubicBezTo>
                  <a:cubicBezTo>
                    <a:pt x="10007" y="3051"/>
                    <a:pt x="9364" y="2936"/>
                    <a:pt x="8724" y="2936"/>
                  </a:cubicBezTo>
                  <a:cubicBezTo>
                    <a:pt x="6527" y="2936"/>
                    <a:pt x="4354" y="4285"/>
                    <a:pt x="3725" y="6540"/>
                  </a:cubicBezTo>
                  <a:cubicBezTo>
                    <a:pt x="3361" y="7940"/>
                    <a:pt x="3725" y="9228"/>
                    <a:pt x="4761" y="10180"/>
                  </a:cubicBezTo>
                  <a:cubicBezTo>
                    <a:pt x="5825" y="11104"/>
                    <a:pt x="7449" y="11328"/>
                    <a:pt x="8849" y="11328"/>
                  </a:cubicBezTo>
                  <a:cubicBezTo>
                    <a:pt x="8625" y="12280"/>
                    <a:pt x="8401" y="13205"/>
                    <a:pt x="8149" y="14129"/>
                  </a:cubicBezTo>
                  <a:lnTo>
                    <a:pt x="8149" y="14241"/>
                  </a:lnTo>
                  <a:cubicBezTo>
                    <a:pt x="7813" y="14241"/>
                    <a:pt x="7001" y="14017"/>
                    <a:pt x="6637" y="13905"/>
                  </a:cubicBezTo>
                  <a:cubicBezTo>
                    <a:pt x="5713" y="13681"/>
                    <a:pt x="4537" y="13317"/>
                    <a:pt x="3613" y="12981"/>
                  </a:cubicBezTo>
                  <a:cubicBezTo>
                    <a:pt x="2437" y="12505"/>
                    <a:pt x="1512" y="11804"/>
                    <a:pt x="1148" y="10628"/>
                  </a:cubicBezTo>
                  <a:cubicBezTo>
                    <a:pt x="812" y="9592"/>
                    <a:pt x="924" y="8416"/>
                    <a:pt x="1036" y="7380"/>
                  </a:cubicBezTo>
                  <a:cubicBezTo>
                    <a:pt x="1512" y="5140"/>
                    <a:pt x="2549" y="2703"/>
                    <a:pt x="4649" y="1527"/>
                  </a:cubicBezTo>
                  <a:cubicBezTo>
                    <a:pt x="5583" y="1040"/>
                    <a:pt x="6592" y="831"/>
                    <a:pt x="7617" y="831"/>
                  </a:cubicBezTo>
                  <a:close/>
                  <a:moveTo>
                    <a:pt x="7725" y="0"/>
                  </a:moveTo>
                  <a:cubicBezTo>
                    <a:pt x="6384" y="0"/>
                    <a:pt x="5043" y="325"/>
                    <a:pt x="3837" y="1079"/>
                  </a:cubicBezTo>
                  <a:cubicBezTo>
                    <a:pt x="1512" y="2591"/>
                    <a:pt x="336" y="5616"/>
                    <a:pt x="112" y="8304"/>
                  </a:cubicBezTo>
                  <a:cubicBezTo>
                    <a:pt x="0" y="9480"/>
                    <a:pt x="224" y="10740"/>
                    <a:pt x="812" y="11804"/>
                  </a:cubicBezTo>
                  <a:cubicBezTo>
                    <a:pt x="1400" y="12841"/>
                    <a:pt x="2437" y="13429"/>
                    <a:pt x="3613" y="13905"/>
                  </a:cubicBezTo>
                  <a:cubicBezTo>
                    <a:pt x="5013" y="14381"/>
                    <a:pt x="6525" y="14829"/>
                    <a:pt x="7925" y="14941"/>
                  </a:cubicBezTo>
                  <a:cubicBezTo>
                    <a:pt x="8069" y="15001"/>
                    <a:pt x="8197" y="15035"/>
                    <a:pt x="8314" y="15035"/>
                  </a:cubicBezTo>
                  <a:cubicBezTo>
                    <a:pt x="8472" y="15035"/>
                    <a:pt x="8609" y="14973"/>
                    <a:pt x="8737" y="14829"/>
                  </a:cubicBezTo>
                  <a:cubicBezTo>
                    <a:pt x="8961" y="14605"/>
                    <a:pt x="9101" y="14129"/>
                    <a:pt x="9214" y="13793"/>
                  </a:cubicBezTo>
                  <a:cubicBezTo>
                    <a:pt x="9438" y="12841"/>
                    <a:pt x="9662" y="11916"/>
                    <a:pt x="9662" y="10992"/>
                  </a:cubicBezTo>
                  <a:lnTo>
                    <a:pt x="9662" y="10740"/>
                  </a:lnTo>
                  <a:cubicBezTo>
                    <a:pt x="9550" y="10628"/>
                    <a:pt x="9438" y="10516"/>
                    <a:pt x="9326" y="10516"/>
                  </a:cubicBezTo>
                  <a:cubicBezTo>
                    <a:pt x="8037" y="10516"/>
                    <a:pt x="6749" y="10516"/>
                    <a:pt x="5713" y="9816"/>
                  </a:cubicBezTo>
                  <a:cubicBezTo>
                    <a:pt x="4649" y="9116"/>
                    <a:pt x="4201" y="7940"/>
                    <a:pt x="4537" y="6792"/>
                  </a:cubicBezTo>
                  <a:cubicBezTo>
                    <a:pt x="5052" y="4896"/>
                    <a:pt x="6902" y="3758"/>
                    <a:pt x="8769" y="3758"/>
                  </a:cubicBezTo>
                  <a:cubicBezTo>
                    <a:pt x="9439" y="3758"/>
                    <a:pt x="10112" y="3905"/>
                    <a:pt x="10726" y="4215"/>
                  </a:cubicBezTo>
                  <a:cubicBezTo>
                    <a:pt x="10786" y="4245"/>
                    <a:pt x="10848" y="4259"/>
                    <a:pt x="10909" y="4259"/>
                  </a:cubicBezTo>
                  <a:cubicBezTo>
                    <a:pt x="11075" y="4259"/>
                    <a:pt x="11232" y="4155"/>
                    <a:pt x="11314" y="3991"/>
                  </a:cubicBezTo>
                  <a:cubicBezTo>
                    <a:pt x="11426" y="3403"/>
                    <a:pt x="11762" y="1779"/>
                    <a:pt x="11902" y="1415"/>
                  </a:cubicBezTo>
                  <a:cubicBezTo>
                    <a:pt x="12014" y="1303"/>
                    <a:pt x="11902" y="1079"/>
                    <a:pt x="11762" y="939"/>
                  </a:cubicBezTo>
                  <a:cubicBezTo>
                    <a:pt x="10518" y="353"/>
                    <a:pt x="9122" y="0"/>
                    <a:pt x="77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29"/>
          <p:cNvSpPr/>
          <p:nvPr/>
        </p:nvSpPr>
        <p:spPr>
          <a:xfrm>
            <a:off x="628975" y="827825"/>
            <a:ext cx="7783464" cy="3800170"/>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7" name="Google Shape;1497;p29"/>
          <p:cNvGrpSpPr/>
          <p:nvPr/>
        </p:nvGrpSpPr>
        <p:grpSpPr>
          <a:xfrm>
            <a:off x="7981550" y="3626875"/>
            <a:ext cx="936050" cy="1287350"/>
            <a:chOff x="5847950" y="3626875"/>
            <a:chExt cx="936050" cy="1287350"/>
          </a:xfrm>
        </p:grpSpPr>
        <p:sp>
          <p:nvSpPr>
            <p:cNvPr id="1498" name="Google Shape;1498;p29"/>
            <p:cNvSpPr/>
            <p:nvPr/>
          </p:nvSpPr>
          <p:spPr>
            <a:xfrm>
              <a:off x="6317025" y="3793500"/>
              <a:ext cx="280050" cy="327925"/>
            </a:xfrm>
            <a:custGeom>
              <a:avLst/>
              <a:gdLst/>
              <a:ahLst/>
              <a:cxnLst/>
              <a:rect l="l" t="t" r="r" b="b"/>
              <a:pathLst>
                <a:path w="11202" h="13117" extrusionOk="0">
                  <a:moveTo>
                    <a:pt x="3165" y="1"/>
                  </a:moveTo>
                  <a:cubicBezTo>
                    <a:pt x="3277" y="1037"/>
                    <a:pt x="2689" y="2325"/>
                    <a:pt x="2101" y="3025"/>
                  </a:cubicBezTo>
                  <a:cubicBezTo>
                    <a:pt x="1289" y="4201"/>
                    <a:pt x="0" y="5125"/>
                    <a:pt x="0" y="6638"/>
                  </a:cubicBezTo>
                  <a:cubicBezTo>
                    <a:pt x="0" y="8514"/>
                    <a:pt x="1653" y="8038"/>
                    <a:pt x="2801" y="8626"/>
                  </a:cubicBezTo>
                  <a:cubicBezTo>
                    <a:pt x="3753" y="9102"/>
                    <a:pt x="3977" y="9914"/>
                    <a:pt x="4089" y="10838"/>
                  </a:cubicBezTo>
                  <a:cubicBezTo>
                    <a:pt x="4341" y="11902"/>
                    <a:pt x="4453" y="12714"/>
                    <a:pt x="5489" y="13051"/>
                  </a:cubicBezTo>
                  <a:cubicBezTo>
                    <a:pt x="5677" y="13095"/>
                    <a:pt x="5854" y="13117"/>
                    <a:pt x="6018" y="13117"/>
                  </a:cubicBezTo>
                  <a:cubicBezTo>
                    <a:pt x="6782" y="13117"/>
                    <a:pt x="7273" y="12643"/>
                    <a:pt x="7365" y="11790"/>
                  </a:cubicBezTo>
                  <a:cubicBezTo>
                    <a:pt x="7589" y="10726"/>
                    <a:pt x="7589" y="9438"/>
                    <a:pt x="8878" y="8850"/>
                  </a:cubicBezTo>
                  <a:cubicBezTo>
                    <a:pt x="9060" y="8794"/>
                    <a:pt x="9263" y="8766"/>
                    <a:pt x="9466" y="8766"/>
                  </a:cubicBezTo>
                  <a:cubicBezTo>
                    <a:pt x="9669" y="8766"/>
                    <a:pt x="9872" y="8794"/>
                    <a:pt x="10054" y="8850"/>
                  </a:cubicBezTo>
                  <a:cubicBezTo>
                    <a:pt x="10278" y="8990"/>
                    <a:pt x="10754" y="9690"/>
                    <a:pt x="11202" y="9914"/>
                  </a:cubicBezTo>
                  <a:cubicBezTo>
                    <a:pt x="11090" y="9438"/>
                    <a:pt x="10866" y="8990"/>
                    <a:pt x="10754" y="8514"/>
                  </a:cubicBezTo>
                  <a:cubicBezTo>
                    <a:pt x="9466" y="4649"/>
                    <a:pt x="6665" y="1625"/>
                    <a:pt x="3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5984475" y="4196500"/>
              <a:ext cx="507600" cy="306275"/>
            </a:xfrm>
            <a:custGeom>
              <a:avLst/>
              <a:gdLst/>
              <a:ahLst/>
              <a:cxnLst/>
              <a:rect l="l" t="t" r="r" b="b"/>
              <a:pathLst>
                <a:path w="20304" h="12251" extrusionOk="0">
                  <a:moveTo>
                    <a:pt x="9346" y="0"/>
                  </a:moveTo>
                  <a:cubicBezTo>
                    <a:pt x="8808" y="0"/>
                    <a:pt x="8261" y="242"/>
                    <a:pt x="7842" y="795"/>
                  </a:cubicBezTo>
                  <a:cubicBezTo>
                    <a:pt x="7142" y="1719"/>
                    <a:pt x="6889" y="3119"/>
                    <a:pt x="5965" y="4071"/>
                  </a:cubicBezTo>
                  <a:cubicBezTo>
                    <a:pt x="4901" y="5108"/>
                    <a:pt x="3501" y="4884"/>
                    <a:pt x="2241" y="5220"/>
                  </a:cubicBezTo>
                  <a:cubicBezTo>
                    <a:pt x="589" y="5808"/>
                    <a:pt x="1" y="7320"/>
                    <a:pt x="477" y="8832"/>
                  </a:cubicBezTo>
                  <a:cubicBezTo>
                    <a:pt x="2941" y="11184"/>
                    <a:pt x="6189" y="11996"/>
                    <a:pt x="9690" y="12220"/>
                  </a:cubicBezTo>
                  <a:cubicBezTo>
                    <a:pt x="10238" y="12239"/>
                    <a:pt x="10789" y="12251"/>
                    <a:pt x="11340" y="12251"/>
                  </a:cubicBezTo>
                  <a:cubicBezTo>
                    <a:pt x="14195" y="12251"/>
                    <a:pt x="17050" y="11922"/>
                    <a:pt x="19491" y="10372"/>
                  </a:cubicBezTo>
                  <a:cubicBezTo>
                    <a:pt x="19743" y="10232"/>
                    <a:pt x="19967" y="10008"/>
                    <a:pt x="20191" y="9784"/>
                  </a:cubicBezTo>
                  <a:cubicBezTo>
                    <a:pt x="20303" y="8132"/>
                    <a:pt x="20079" y="6172"/>
                    <a:pt x="18567" y="5108"/>
                  </a:cubicBezTo>
                  <a:cubicBezTo>
                    <a:pt x="18144" y="4905"/>
                    <a:pt x="17640" y="4733"/>
                    <a:pt x="17153" y="4733"/>
                  </a:cubicBezTo>
                  <a:cubicBezTo>
                    <a:pt x="16833" y="4733"/>
                    <a:pt x="16520" y="4807"/>
                    <a:pt x="16243" y="4996"/>
                  </a:cubicBezTo>
                  <a:cubicBezTo>
                    <a:pt x="15655" y="5332"/>
                    <a:pt x="15403" y="5920"/>
                    <a:pt x="14843" y="6284"/>
                  </a:cubicBezTo>
                  <a:cubicBezTo>
                    <a:pt x="14471" y="6557"/>
                    <a:pt x="14070" y="6685"/>
                    <a:pt x="13677" y="6685"/>
                  </a:cubicBezTo>
                  <a:cubicBezTo>
                    <a:pt x="13063" y="6685"/>
                    <a:pt x="12469" y="6371"/>
                    <a:pt x="12042" y="5808"/>
                  </a:cubicBezTo>
                  <a:cubicBezTo>
                    <a:pt x="11090" y="4519"/>
                    <a:pt x="11454" y="3231"/>
                    <a:pt x="11342" y="1831"/>
                  </a:cubicBezTo>
                  <a:cubicBezTo>
                    <a:pt x="11182" y="730"/>
                    <a:pt x="10278" y="0"/>
                    <a:pt x="9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6241400" y="3656300"/>
              <a:ext cx="26650" cy="75625"/>
            </a:xfrm>
            <a:custGeom>
              <a:avLst/>
              <a:gdLst/>
              <a:ahLst/>
              <a:cxnLst/>
              <a:rect l="l" t="t" r="r" b="b"/>
              <a:pathLst>
                <a:path w="1066" h="3025" extrusionOk="0">
                  <a:moveTo>
                    <a:pt x="113" y="0"/>
                  </a:moveTo>
                  <a:cubicBezTo>
                    <a:pt x="1" y="588"/>
                    <a:pt x="1" y="1288"/>
                    <a:pt x="1" y="1876"/>
                  </a:cubicBezTo>
                  <a:lnTo>
                    <a:pt x="1" y="3025"/>
                  </a:lnTo>
                  <a:cubicBezTo>
                    <a:pt x="365" y="2912"/>
                    <a:pt x="701" y="2912"/>
                    <a:pt x="1065" y="2912"/>
                  </a:cubicBezTo>
                  <a:cubicBezTo>
                    <a:pt x="1065" y="2436"/>
                    <a:pt x="1065" y="1988"/>
                    <a:pt x="925" y="1400"/>
                  </a:cubicBezTo>
                  <a:cubicBezTo>
                    <a:pt x="925" y="924"/>
                    <a:pt x="1065" y="476"/>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896975" y="3758600"/>
              <a:ext cx="729500" cy="658725"/>
            </a:xfrm>
            <a:custGeom>
              <a:avLst/>
              <a:gdLst/>
              <a:ahLst/>
              <a:cxnLst/>
              <a:rect l="l" t="t" r="r" b="b"/>
              <a:pathLst>
                <a:path w="29180" h="26349" extrusionOk="0">
                  <a:moveTo>
                    <a:pt x="13825" y="1"/>
                  </a:moveTo>
                  <a:cubicBezTo>
                    <a:pt x="12760" y="1"/>
                    <a:pt x="11693" y="140"/>
                    <a:pt x="10642" y="445"/>
                  </a:cubicBezTo>
                  <a:cubicBezTo>
                    <a:pt x="11090" y="809"/>
                    <a:pt x="11454" y="1509"/>
                    <a:pt x="11566" y="2209"/>
                  </a:cubicBezTo>
                  <a:cubicBezTo>
                    <a:pt x="11678" y="3245"/>
                    <a:pt x="11090" y="4197"/>
                    <a:pt x="10277" y="4897"/>
                  </a:cubicBezTo>
                  <a:cubicBezTo>
                    <a:pt x="9801" y="5233"/>
                    <a:pt x="9101" y="5597"/>
                    <a:pt x="8877" y="6185"/>
                  </a:cubicBezTo>
                  <a:cubicBezTo>
                    <a:pt x="8541" y="6886"/>
                    <a:pt x="9241" y="7586"/>
                    <a:pt x="9689" y="8034"/>
                  </a:cubicBezTo>
                  <a:cubicBezTo>
                    <a:pt x="10389" y="9098"/>
                    <a:pt x="10754" y="10134"/>
                    <a:pt x="10277" y="11310"/>
                  </a:cubicBezTo>
                  <a:cubicBezTo>
                    <a:pt x="9801" y="12486"/>
                    <a:pt x="8765" y="13046"/>
                    <a:pt x="7589" y="13298"/>
                  </a:cubicBezTo>
                  <a:cubicBezTo>
                    <a:pt x="7472" y="13314"/>
                    <a:pt x="7353" y="13322"/>
                    <a:pt x="7232" y="13322"/>
                  </a:cubicBezTo>
                  <a:cubicBezTo>
                    <a:pt x="6300" y="13322"/>
                    <a:pt x="5254" y="12901"/>
                    <a:pt x="4329" y="12901"/>
                  </a:cubicBezTo>
                  <a:cubicBezTo>
                    <a:pt x="3702" y="12901"/>
                    <a:pt x="3130" y="13095"/>
                    <a:pt x="2688" y="13746"/>
                  </a:cubicBezTo>
                  <a:cubicBezTo>
                    <a:pt x="2100" y="14699"/>
                    <a:pt x="1764" y="16099"/>
                    <a:pt x="476" y="16323"/>
                  </a:cubicBezTo>
                  <a:cubicBezTo>
                    <a:pt x="364" y="16435"/>
                    <a:pt x="140" y="16435"/>
                    <a:pt x="0" y="16435"/>
                  </a:cubicBezTo>
                  <a:cubicBezTo>
                    <a:pt x="140" y="19487"/>
                    <a:pt x="1064" y="22400"/>
                    <a:pt x="2688" y="24836"/>
                  </a:cubicBezTo>
                  <a:cubicBezTo>
                    <a:pt x="2800" y="24948"/>
                    <a:pt x="2941" y="25088"/>
                    <a:pt x="2941" y="25200"/>
                  </a:cubicBezTo>
                  <a:cubicBezTo>
                    <a:pt x="3053" y="23688"/>
                    <a:pt x="4089" y="22147"/>
                    <a:pt x="5741" y="21699"/>
                  </a:cubicBezTo>
                  <a:cubicBezTo>
                    <a:pt x="6553" y="21587"/>
                    <a:pt x="7477" y="21587"/>
                    <a:pt x="8289" y="21111"/>
                  </a:cubicBezTo>
                  <a:cubicBezTo>
                    <a:pt x="8877" y="20747"/>
                    <a:pt x="9101" y="20187"/>
                    <a:pt x="9465" y="19599"/>
                  </a:cubicBezTo>
                  <a:cubicBezTo>
                    <a:pt x="9941" y="18535"/>
                    <a:pt x="10277" y="17387"/>
                    <a:pt x="11342" y="16799"/>
                  </a:cubicBezTo>
                  <a:cubicBezTo>
                    <a:pt x="11804" y="16505"/>
                    <a:pt x="12329" y="16358"/>
                    <a:pt x="12854" y="16358"/>
                  </a:cubicBezTo>
                  <a:cubicBezTo>
                    <a:pt x="13379" y="16358"/>
                    <a:pt x="13904" y="16505"/>
                    <a:pt x="14366" y="16799"/>
                  </a:cubicBezTo>
                  <a:cubicBezTo>
                    <a:pt x="15542" y="17387"/>
                    <a:pt x="15878" y="18535"/>
                    <a:pt x="15878" y="19823"/>
                  </a:cubicBezTo>
                  <a:cubicBezTo>
                    <a:pt x="15990" y="20635"/>
                    <a:pt x="15878" y="21587"/>
                    <a:pt x="16354" y="22400"/>
                  </a:cubicBezTo>
                  <a:cubicBezTo>
                    <a:pt x="16563" y="22830"/>
                    <a:pt x="16827" y="23011"/>
                    <a:pt x="17119" y="23011"/>
                  </a:cubicBezTo>
                  <a:cubicBezTo>
                    <a:pt x="17455" y="23011"/>
                    <a:pt x="17829" y="22773"/>
                    <a:pt x="18203" y="22400"/>
                  </a:cubicBezTo>
                  <a:cubicBezTo>
                    <a:pt x="18900" y="21610"/>
                    <a:pt x="19654" y="21167"/>
                    <a:pt x="20627" y="21167"/>
                  </a:cubicBezTo>
                  <a:cubicBezTo>
                    <a:pt x="20827" y="21167"/>
                    <a:pt x="21036" y="21185"/>
                    <a:pt x="21255" y="21223"/>
                  </a:cubicBezTo>
                  <a:cubicBezTo>
                    <a:pt x="23803" y="21699"/>
                    <a:pt x="24755" y="24136"/>
                    <a:pt x="24867" y="26348"/>
                  </a:cubicBezTo>
                  <a:cubicBezTo>
                    <a:pt x="28368" y="22848"/>
                    <a:pt x="29180" y="17387"/>
                    <a:pt x="28256" y="12486"/>
                  </a:cubicBezTo>
                  <a:cubicBezTo>
                    <a:pt x="28004" y="12486"/>
                    <a:pt x="27780" y="12346"/>
                    <a:pt x="27556" y="12234"/>
                  </a:cubicBezTo>
                  <a:cubicBezTo>
                    <a:pt x="27304" y="12122"/>
                    <a:pt x="27192" y="12010"/>
                    <a:pt x="26968" y="11786"/>
                  </a:cubicBezTo>
                  <a:cubicBezTo>
                    <a:pt x="26809" y="11528"/>
                    <a:pt x="26523" y="11284"/>
                    <a:pt x="26160" y="11284"/>
                  </a:cubicBezTo>
                  <a:cubicBezTo>
                    <a:pt x="26012" y="11284"/>
                    <a:pt x="25850" y="11325"/>
                    <a:pt x="25680" y="11422"/>
                  </a:cubicBezTo>
                  <a:cubicBezTo>
                    <a:pt x="25091" y="11646"/>
                    <a:pt x="25203" y="13186"/>
                    <a:pt x="25091" y="13746"/>
                  </a:cubicBezTo>
                  <a:cubicBezTo>
                    <a:pt x="24979" y="14222"/>
                    <a:pt x="24755" y="14699"/>
                    <a:pt x="24279" y="15035"/>
                  </a:cubicBezTo>
                  <a:cubicBezTo>
                    <a:pt x="23899" y="15369"/>
                    <a:pt x="23457" y="15509"/>
                    <a:pt x="23004" y="15509"/>
                  </a:cubicBezTo>
                  <a:cubicBezTo>
                    <a:pt x="22357" y="15509"/>
                    <a:pt x="21687" y="15223"/>
                    <a:pt x="21143" y="14811"/>
                  </a:cubicBezTo>
                  <a:cubicBezTo>
                    <a:pt x="20079" y="14110"/>
                    <a:pt x="20191" y="12934"/>
                    <a:pt x="19967" y="11898"/>
                  </a:cubicBezTo>
                  <a:cubicBezTo>
                    <a:pt x="19603" y="10246"/>
                    <a:pt x="17754" y="10946"/>
                    <a:pt x="16690" y="10022"/>
                  </a:cubicBezTo>
                  <a:cubicBezTo>
                    <a:pt x="15990" y="9434"/>
                    <a:pt x="15878" y="8398"/>
                    <a:pt x="15990" y="7446"/>
                  </a:cubicBezTo>
                  <a:cubicBezTo>
                    <a:pt x="16242" y="6185"/>
                    <a:pt x="17166" y="5233"/>
                    <a:pt x="17978" y="4309"/>
                  </a:cubicBezTo>
                  <a:cubicBezTo>
                    <a:pt x="18679" y="3497"/>
                    <a:pt x="19491" y="2097"/>
                    <a:pt x="19043" y="1033"/>
                  </a:cubicBezTo>
                  <a:cubicBezTo>
                    <a:pt x="17364" y="386"/>
                    <a:pt x="15597" y="1"/>
                    <a:pt x="138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5896975" y="3781600"/>
              <a:ext cx="268850" cy="364775"/>
            </a:xfrm>
            <a:custGeom>
              <a:avLst/>
              <a:gdLst/>
              <a:ahLst/>
              <a:cxnLst/>
              <a:rect l="l" t="t" r="r" b="b"/>
              <a:pathLst>
                <a:path w="10754" h="14591" extrusionOk="0">
                  <a:moveTo>
                    <a:pt x="9101" y="1"/>
                  </a:moveTo>
                  <a:cubicBezTo>
                    <a:pt x="8653" y="225"/>
                    <a:pt x="8065" y="477"/>
                    <a:pt x="7477" y="813"/>
                  </a:cubicBezTo>
                  <a:cubicBezTo>
                    <a:pt x="2688" y="3501"/>
                    <a:pt x="140" y="9102"/>
                    <a:pt x="0" y="14591"/>
                  </a:cubicBezTo>
                  <a:cubicBezTo>
                    <a:pt x="364" y="14479"/>
                    <a:pt x="840" y="14115"/>
                    <a:pt x="952" y="14003"/>
                  </a:cubicBezTo>
                  <a:cubicBezTo>
                    <a:pt x="1288" y="13527"/>
                    <a:pt x="1400" y="13078"/>
                    <a:pt x="1652" y="12602"/>
                  </a:cubicBezTo>
                  <a:cubicBezTo>
                    <a:pt x="2100" y="11902"/>
                    <a:pt x="2688" y="11202"/>
                    <a:pt x="3501" y="10978"/>
                  </a:cubicBezTo>
                  <a:cubicBezTo>
                    <a:pt x="3708" y="10934"/>
                    <a:pt x="3912" y="10915"/>
                    <a:pt x="4113" y="10915"/>
                  </a:cubicBezTo>
                  <a:cubicBezTo>
                    <a:pt x="5051" y="10915"/>
                    <a:pt x="5924" y="11314"/>
                    <a:pt x="6777" y="11314"/>
                  </a:cubicBezTo>
                  <a:cubicBezTo>
                    <a:pt x="6854" y="11320"/>
                    <a:pt x="6930" y="11323"/>
                    <a:pt x="7007" y="11323"/>
                  </a:cubicBezTo>
                  <a:cubicBezTo>
                    <a:pt x="8326" y="11323"/>
                    <a:pt x="9571" y="10419"/>
                    <a:pt x="9465" y="8990"/>
                  </a:cubicBezTo>
                  <a:cubicBezTo>
                    <a:pt x="9353" y="7926"/>
                    <a:pt x="8289" y="7366"/>
                    <a:pt x="7841" y="6414"/>
                  </a:cubicBezTo>
                  <a:cubicBezTo>
                    <a:pt x="7589" y="5713"/>
                    <a:pt x="7701" y="4901"/>
                    <a:pt x="8177" y="4313"/>
                  </a:cubicBezTo>
                  <a:cubicBezTo>
                    <a:pt x="8653" y="3613"/>
                    <a:pt x="9465" y="3277"/>
                    <a:pt x="10053" y="2689"/>
                  </a:cubicBezTo>
                  <a:cubicBezTo>
                    <a:pt x="10754" y="1765"/>
                    <a:pt x="10502" y="365"/>
                    <a:pt x="9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6098600" y="4688875"/>
              <a:ext cx="323450" cy="195925"/>
            </a:xfrm>
            <a:custGeom>
              <a:avLst/>
              <a:gdLst/>
              <a:ahLst/>
              <a:cxnLst/>
              <a:rect l="l" t="t" r="r" b="b"/>
              <a:pathLst>
                <a:path w="12938" h="7837" extrusionOk="0">
                  <a:moveTo>
                    <a:pt x="6806" y="0"/>
                  </a:moveTo>
                  <a:cubicBezTo>
                    <a:pt x="6750" y="0"/>
                    <a:pt x="6694" y="1"/>
                    <a:pt x="6637" y="2"/>
                  </a:cubicBezTo>
                  <a:cubicBezTo>
                    <a:pt x="4901" y="114"/>
                    <a:pt x="3277" y="1179"/>
                    <a:pt x="2100" y="2579"/>
                  </a:cubicBezTo>
                  <a:cubicBezTo>
                    <a:pt x="1512" y="3391"/>
                    <a:pt x="1036" y="4203"/>
                    <a:pt x="700" y="5239"/>
                  </a:cubicBezTo>
                  <a:cubicBezTo>
                    <a:pt x="476" y="5939"/>
                    <a:pt x="336" y="6779"/>
                    <a:pt x="112" y="7479"/>
                  </a:cubicBezTo>
                  <a:cubicBezTo>
                    <a:pt x="0" y="7591"/>
                    <a:pt x="0" y="7591"/>
                    <a:pt x="0" y="7703"/>
                  </a:cubicBezTo>
                  <a:cubicBezTo>
                    <a:pt x="1558" y="7784"/>
                    <a:pt x="3131" y="7836"/>
                    <a:pt x="4703" y="7836"/>
                  </a:cubicBezTo>
                  <a:cubicBezTo>
                    <a:pt x="7481" y="7836"/>
                    <a:pt x="10255" y="7675"/>
                    <a:pt x="12938" y="7227"/>
                  </a:cubicBezTo>
                  <a:cubicBezTo>
                    <a:pt x="12386" y="3886"/>
                    <a:pt x="10771" y="0"/>
                    <a:pt x="6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6256125" y="4546100"/>
              <a:ext cx="29425" cy="113450"/>
            </a:xfrm>
            <a:custGeom>
              <a:avLst/>
              <a:gdLst/>
              <a:ahLst/>
              <a:cxnLst/>
              <a:rect l="l" t="t" r="r" b="b"/>
              <a:pathLst>
                <a:path w="1177" h="4538" extrusionOk="0">
                  <a:moveTo>
                    <a:pt x="0" y="1"/>
                  </a:moveTo>
                  <a:lnTo>
                    <a:pt x="0" y="1289"/>
                  </a:lnTo>
                  <a:cubicBezTo>
                    <a:pt x="0" y="2325"/>
                    <a:pt x="0" y="3501"/>
                    <a:pt x="112" y="4537"/>
                  </a:cubicBezTo>
                  <a:lnTo>
                    <a:pt x="1176" y="4537"/>
                  </a:lnTo>
                  <a:cubicBezTo>
                    <a:pt x="924" y="3725"/>
                    <a:pt x="1036" y="2689"/>
                    <a:pt x="924" y="1849"/>
                  </a:cubicBezTo>
                  <a:cubicBezTo>
                    <a:pt x="924" y="1289"/>
                    <a:pt x="812" y="589"/>
                    <a:pt x="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6293925" y="3661900"/>
              <a:ext cx="464175" cy="954250"/>
            </a:xfrm>
            <a:custGeom>
              <a:avLst/>
              <a:gdLst/>
              <a:ahLst/>
              <a:cxnLst/>
              <a:rect l="l" t="t" r="r" b="b"/>
              <a:pathLst>
                <a:path w="18567" h="38170" extrusionOk="0">
                  <a:moveTo>
                    <a:pt x="0" y="0"/>
                  </a:moveTo>
                  <a:lnTo>
                    <a:pt x="0" y="952"/>
                  </a:lnTo>
                  <a:cubicBezTo>
                    <a:pt x="240" y="932"/>
                    <a:pt x="479" y="922"/>
                    <a:pt x="719" y="922"/>
                  </a:cubicBezTo>
                  <a:cubicBezTo>
                    <a:pt x="2106" y="922"/>
                    <a:pt x="3483" y="1246"/>
                    <a:pt x="4677" y="1652"/>
                  </a:cubicBezTo>
                  <a:cubicBezTo>
                    <a:pt x="6665" y="2212"/>
                    <a:pt x="8513" y="3053"/>
                    <a:pt x="10166" y="4313"/>
                  </a:cubicBezTo>
                  <a:cubicBezTo>
                    <a:pt x="13190" y="6553"/>
                    <a:pt x="15178" y="9577"/>
                    <a:pt x="16102" y="13302"/>
                  </a:cubicBezTo>
                  <a:cubicBezTo>
                    <a:pt x="17026" y="17054"/>
                    <a:pt x="17026" y="21003"/>
                    <a:pt x="16214" y="24867"/>
                  </a:cubicBezTo>
                  <a:cubicBezTo>
                    <a:pt x="15766" y="26716"/>
                    <a:pt x="15178" y="28704"/>
                    <a:pt x="14226" y="30356"/>
                  </a:cubicBezTo>
                  <a:cubicBezTo>
                    <a:pt x="13302" y="31980"/>
                    <a:pt x="11902" y="33156"/>
                    <a:pt x="10390" y="34081"/>
                  </a:cubicBezTo>
                  <a:cubicBezTo>
                    <a:pt x="7477" y="35957"/>
                    <a:pt x="3977" y="37105"/>
                    <a:pt x="588" y="37105"/>
                  </a:cubicBezTo>
                  <a:lnTo>
                    <a:pt x="588" y="38169"/>
                  </a:lnTo>
                  <a:cubicBezTo>
                    <a:pt x="4677" y="37917"/>
                    <a:pt x="9802" y="36769"/>
                    <a:pt x="12966" y="34193"/>
                  </a:cubicBezTo>
                  <a:cubicBezTo>
                    <a:pt x="16102" y="31756"/>
                    <a:pt x="17279" y="27556"/>
                    <a:pt x="17979" y="23467"/>
                  </a:cubicBezTo>
                  <a:cubicBezTo>
                    <a:pt x="18567" y="19491"/>
                    <a:pt x="18203" y="15290"/>
                    <a:pt x="17167" y="11314"/>
                  </a:cubicBezTo>
                  <a:cubicBezTo>
                    <a:pt x="15990" y="7477"/>
                    <a:pt x="13526" y="4453"/>
                    <a:pt x="10390" y="2352"/>
                  </a:cubicBezTo>
                  <a:cubicBezTo>
                    <a:pt x="8877" y="1400"/>
                    <a:pt x="7225" y="700"/>
                    <a:pt x="5601" y="252"/>
                  </a:cubicBezTo>
                  <a:cubicBezTo>
                    <a:pt x="4857" y="59"/>
                    <a:pt x="3820" y="31"/>
                    <a:pt x="2747" y="31"/>
                  </a:cubicBezTo>
                  <a:cubicBezTo>
                    <a:pt x="2324" y="31"/>
                    <a:pt x="1894" y="36"/>
                    <a:pt x="1475" y="36"/>
                  </a:cubicBezTo>
                  <a:cubicBezTo>
                    <a:pt x="958" y="36"/>
                    <a:pt x="457" y="2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5847950" y="3626875"/>
              <a:ext cx="936050" cy="1287350"/>
            </a:xfrm>
            <a:custGeom>
              <a:avLst/>
              <a:gdLst/>
              <a:ahLst/>
              <a:cxnLst/>
              <a:rect l="l" t="t" r="r" b="b"/>
              <a:pathLst>
                <a:path w="37442" h="51494" extrusionOk="0">
                  <a:moveTo>
                    <a:pt x="16803" y="1177"/>
                  </a:moveTo>
                  <a:cubicBezTo>
                    <a:pt x="16803" y="1653"/>
                    <a:pt x="16663" y="2101"/>
                    <a:pt x="16663" y="2577"/>
                  </a:cubicBezTo>
                  <a:cubicBezTo>
                    <a:pt x="16803" y="3165"/>
                    <a:pt x="16803" y="3613"/>
                    <a:pt x="16803" y="4089"/>
                  </a:cubicBezTo>
                  <a:cubicBezTo>
                    <a:pt x="16439" y="4089"/>
                    <a:pt x="16103" y="4089"/>
                    <a:pt x="15739" y="4202"/>
                  </a:cubicBezTo>
                  <a:lnTo>
                    <a:pt x="15739" y="3053"/>
                  </a:lnTo>
                  <a:cubicBezTo>
                    <a:pt x="15739" y="2465"/>
                    <a:pt x="15739" y="1765"/>
                    <a:pt x="15851" y="1177"/>
                  </a:cubicBezTo>
                  <a:close/>
                  <a:moveTo>
                    <a:pt x="21928" y="6666"/>
                  </a:moveTo>
                  <a:cubicBezTo>
                    <a:pt x="25428" y="8290"/>
                    <a:pt x="28229" y="11314"/>
                    <a:pt x="29517" y="15179"/>
                  </a:cubicBezTo>
                  <a:cubicBezTo>
                    <a:pt x="29629" y="15655"/>
                    <a:pt x="29853" y="16103"/>
                    <a:pt x="29965" y="16579"/>
                  </a:cubicBezTo>
                  <a:cubicBezTo>
                    <a:pt x="29517" y="16355"/>
                    <a:pt x="29041" y="15655"/>
                    <a:pt x="28817" y="15515"/>
                  </a:cubicBezTo>
                  <a:cubicBezTo>
                    <a:pt x="28635" y="15459"/>
                    <a:pt x="28432" y="15431"/>
                    <a:pt x="28229" y="15431"/>
                  </a:cubicBezTo>
                  <a:cubicBezTo>
                    <a:pt x="28026" y="15431"/>
                    <a:pt x="27823" y="15459"/>
                    <a:pt x="27641" y="15515"/>
                  </a:cubicBezTo>
                  <a:cubicBezTo>
                    <a:pt x="26352" y="16103"/>
                    <a:pt x="26352" y="17391"/>
                    <a:pt x="26128" y="18455"/>
                  </a:cubicBezTo>
                  <a:cubicBezTo>
                    <a:pt x="26036" y="19308"/>
                    <a:pt x="25545" y="19782"/>
                    <a:pt x="24781" y="19782"/>
                  </a:cubicBezTo>
                  <a:cubicBezTo>
                    <a:pt x="24617" y="19782"/>
                    <a:pt x="24440" y="19760"/>
                    <a:pt x="24252" y="19716"/>
                  </a:cubicBezTo>
                  <a:cubicBezTo>
                    <a:pt x="23216" y="19379"/>
                    <a:pt x="23104" y="18567"/>
                    <a:pt x="22852" y="17503"/>
                  </a:cubicBezTo>
                  <a:cubicBezTo>
                    <a:pt x="22740" y="16579"/>
                    <a:pt x="22516" y="15767"/>
                    <a:pt x="21564" y="15291"/>
                  </a:cubicBezTo>
                  <a:cubicBezTo>
                    <a:pt x="20416" y="14703"/>
                    <a:pt x="18763" y="15179"/>
                    <a:pt x="18763" y="13303"/>
                  </a:cubicBezTo>
                  <a:cubicBezTo>
                    <a:pt x="18763" y="11790"/>
                    <a:pt x="20052" y="10866"/>
                    <a:pt x="20864" y="9690"/>
                  </a:cubicBezTo>
                  <a:cubicBezTo>
                    <a:pt x="21452" y="8990"/>
                    <a:pt x="22040" y="7702"/>
                    <a:pt x="21928" y="6666"/>
                  </a:cubicBezTo>
                  <a:close/>
                  <a:moveTo>
                    <a:pt x="11314" y="6190"/>
                  </a:moveTo>
                  <a:cubicBezTo>
                    <a:pt x="12463" y="6554"/>
                    <a:pt x="12715" y="7954"/>
                    <a:pt x="12014" y="8878"/>
                  </a:cubicBezTo>
                  <a:cubicBezTo>
                    <a:pt x="11426" y="9466"/>
                    <a:pt x="10614" y="9802"/>
                    <a:pt x="10138" y="10502"/>
                  </a:cubicBezTo>
                  <a:cubicBezTo>
                    <a:pt x="9662" y="11090"/>
                    <a:pt x="9550" y="11902"/>
                    <a:pt x="9802" y="12603"/>
                  </a:cubicBezTo>
                  <a:cubicBezTo>
                    <a:pt x="10250" y="13555"/>
                    <a:pt x="11314" y="14115"/>
                    <a:pt x="11426" y="15179"/>
                  </a:cubicBezTo>
                  <a:cubicBezTo>
                    <a:pt x="11532" y="16608"/>
                    <a:pt x="10287" y="17512"/>
                    <a:pt x="8968" y="17512"/>
                  </a:cubicBezTo>
                  <a:cubicBezTo>
                    <a:pt x="8891" y="17512"/>
                    <a:pt x="8815" y="17509"/>
                    <a:pt x="8738" y="17503"/>
                  </a:cubicBezTo>
                  <a:cubicBezTo>
                    <a:pt x="7885" y="17503"/>
                    <a:pt x="7012" y="17104"/>
                    <a:pt x="6074" y="17104"/>
                  </a:cubicBezTo>
                  <a:cubicBezTo>
                    <a:pt x="5873" y="17104"/>
                    <a:pt x="5669" y="17123"/>
                    <a:pt x="5462" y="17167"/>
                  </a:cubicBezTo>
                  <a:cubicBezTo>
                    <a:pt x="4649" y="17391"/>
                    <a:pt x="4061" y="18091"/>
                    <a:pt x="3613" y="18791"/>
                  </a:cubicBezTo>
                  <a:cubicBezTo>
                    <a:pt x="3361" y="19267"/>
                    <a:pt x="3249" y="19716"/>
                    <a:pt x="2913" y="20192"/>
                  </a:cubicBezTo>
                  <a:cubicBezTo>
                    <a:pt x="2801" y="20304"/>
                    <a:pt x="2325" y="20668"/>
                    <a:pt x="1961" y="20780"/>
                  </a:cubicBezTo>
                  <a:cubicBezTo>
                    <a:pt x="2101" y="15291"/>
                    <a:pt x="4649" y="9690"/>
                    <a:pt x="9438" y="7002"/>
                  </a:cubicBezTo>
                  <a:cubicBezTo>
                    <a:pt x="10026" y="6666"/>
                    <a:pt x="10614" y="6414"/>
                    <a:pt x="11062" y="6190"/>
                  </a:cubicBezTo>
                  <a:close/>
                  <a:moveTo>
                    <a:pt x="15786" y="5270"/>
                  </a:moveTo>
                  <a:cubicBezTo>
                    <a:pt x="17558" y="5270"/>
                    <a:pt x="19325" y="5655"/>
                    <a:pt x="21004" y="6302"/>
                  </a:cubicBezTo>
                  <a:cubicBezTo>
                    <a:pt x="21452" y="7366"/>
                    <a:pt x="20640" y="8766"/>
                    <a:pt x="19939" y="9578"/>
                  </a:cubicBezTo>
                  <a:cubicBezTo>
                    <a:pt x="19127" y="10502"/>
                    <a:pt x="18203" y="11454"/>
                    <a:pt x="17951" y="12715"/>
                  </a:cubicBezTo>
                  <a:cubicBezTo>
                    <a:pt x="17839" y="13667"/>
                    <a:pt x="17951" y="14703"/>
                    <a:pt x="18651" y="15291"/>
                  </a:cubicBezTo>
                  <a:cubicBezTo>
                    <a:pt x="19715" y="16215"/>
                    <a:pt x="21564" y="15515"/>
                    <a:pt x="21928" y="17167"/>
                  </a:cubicBezTo>
                  <a:cubicBezTo>
                    <a:pt x="22152" y="18203"/>
                    <a:pt x="22040" y="19379"/>
                    <a:pt x="23104" y="20080"/>
                  </a:cubicBezTo>
                  <a:cubicBezTo>
                    <a:pt x="23648" y="20492"/>
                    <a:pt x="24318" y="20778"/>
                    <a:pt x="24965" y="20778"/>
                  </a:cubicBezTo>
                  <a:cubicBezTo>
                    <a:pt x="25418" y="20778"/>
                    <a:pt x="25860" y="20638"/>
                    <a:pt x="26240" y="20304"/>
                  </a:cubicBezTo>
                  <a:cubicBezTo>
                    <a:pt x="26716" y="19968"/>
                    <a:pt x="26940" y="19491"/>
                    <a:pt x="27052" y="19015"/>
                  </a:cubicBezTo>
                  <a:cubicBezTo>
                    <a:pt x="27164" y="18455"/>
                    <a:pt x="27052" y="16915"/>
                    <a:pt x="27641" y="16691"/>
                  </a:cubicBezTo>
                  <a:cubicBezTo>
                    <a:pt x="27811" y="16594"/>
                    <a:pt x="27973" y="16553"/>
                    <a:pt x="28121" y="16553"/>
                  </a:cubicBezTo>
                  <a:cubicBezTo>
                    <a:pt x="28484" y="16553"/>
                    <a:pt x="28770" y="16797"/>
                    <a:pt x="28929" y="17055"/>
                  </a:cubicBezTo>
                  <a:cubicBezTo>
                    <a:pt x="29153" y="17279"/>
                    <a:pt x="29265" y="17391"/>
                    <a:pt x="29517" y="17503"/>
                  </a:cubicBezTo>
                  <a:cubicBezTo>
                    <a:pt x="29741" y="17615"/>
                    <a:pt x="29965" y="17755"/>
                    <a:pt x="30217" y="17755"/>
                  </a:cubicBezTo>
                  <a:cubicBezTo>
                    <a:pt x="31141" y="22656"/>
                    <a:pt x="30329" y="28117"/>
                    <a:pt x="26828" y="31617"/>
                  </a:cubicBezTo>
                  <a:cubicBezTo>
                    <a:pt x="26716" y="29405"/>
                    <a:pt x="25764" y="26968"/>
                    <a:pt x="23216" y="26492"/>
                  </a:cubicBezTo>
                  <a:cubicBezTo>
                    <a:pt x="22997" y="26454"/>
                    <a:pt x="22788" y="26436"/>
                    <a:pt x="22588" y="26436"/>
                  </a:cubicBezTo>
                  <a:cubicBezTo>
                    <a:pt x="21615" y="26436"/>
                    <a:pt x="20861" y="26879"/>
                    <a:pt x="20164" y="27669"/>
                  </a:cubicBezTo>
                  <a:cubicBezTo>
                    <a:pt x="19790" y="28042"/>
                    <a:pt x="19416" y="28280"/>
                    <a:pt x="19080" y="28280"/>
                  </a:cubicBezTo>
                  <a:cubicBezTo>
                    <a:pt x="18788" y="28280"/>
                    <a:pt x="18524" y="28099"/>
                    <a:pt x="18315" y="27669"/>
                  </a:cubicBezTo>
                  <a:cubicBezTo>
                    <a:pt x="17839" y="26856"/>
                    <a:pt x="17951" y="25904"/>
                    <a:pt x="17839" y="25092"/>
                  </a:cubicBezTo>
                  <a:cubicBezTo>
                    <a:pt x="17839" y="23804"/>
                    <a:pt x="17503" y="22656"/>
                    <a:pt x="16327" y="22068"/>
                  </a:cubicBezTo>
                  <a:cubicBezTo>
                    <a:pt x="15865" y="21774"/>
                    <a:pt x="15340" y="21627"/>
                    <a:pt x="14815" y="21627"/>
                  </a:cubicBezTo>
                  <a:cubicBezTo>
                    <a:pt x="14290" y="21627"/>
                    <a:pt x="13765" y="21774"/>
                    <a:pt x="13303" y="22068"/>
                  </a:cubicBezTo>
                  <a:cubicBezTo>
                    <a:pt x="12238" y="22656"/>
                    <a:pt x="11902" y="23804"/>
                    <a:pt x="11426" y="24868"/>
                  </a:cubicBezTo>
                  <a:cubicBezTo>
                    <a:pt x="11062" y="25456"/>
                    <a:pt x="10838" y="26016"/>
                    <a:pt x="10250" y="26380"/>
                  </a:cubicBezTo>
                  <a:cubicBezTo>
                    <a:pt x="9438" y="26856"/>
                    <a:pt x="8514" y="26856"/>
                    <a:pt x="7702" y="26968"/>
                  </a:cubicBezTo>
                  <a:cubicBezTo>
                    <a:pt x="6050" y="27416"/>
                    <a:pt x="5014" y="28957"/>
                    <a:pt x="4902" y="30469"/>
                  </a:cubicBezTo>
                  <a:cubicBezTo>
                    <a:pt x="4902" y="30357"/>
                    <a:pt x="4761" y="30217"/>
                    <a:pt x="4649" y="30105"/>
                  </a:cubicBezTo>
                  <a:cubicBezTo>
                    <a:pt x="3025" y="27669"/>
                    <a:pt x="2101" y="24756"/>
                    <a:pt x="1961" y="21704"/>
                  </a:cubicBezTo>
                  <a:cubicBezTo>
                    <a:pt x="2101" y="21704"/>
                    <a:pt x="2325" y="21704"/>
                    <a:pt x="2437" y="21592"/>
                  </a:cubicBezTo>
                  <a:cubicBezTo>
                    <a:pt x="3725" y="21368"/>
                    <a:pt x="4061" y="19968"/>
                    <a:pt x="4649" y="19015"/>
                  </a:cubicBezTo>
                  <a:cubicBezTo>
                    <a:pt x="5091" y="18364"/>
                    <a:pt x="5663" y="18170"/>
                    <a:pt x="6290" y="18170"/>
                  </a:cubicBezTo>
                  <a:cubicBezTo>
                    <a:pt x="7215" y="18170"/>
                    <a:pt x="8261" y="18591"/>
                    <a:pt x="9193" y="18591"/>
                  </a:cubicBezTo>
                  <a:cubicBezTo>
                    <a:pt x="9314" y="18591"/>
                    <a:pt x="9433" y="18583"/>
                    <a:pt x="9550" y="18567"/>
                  </a:cubicBezTo>
                  <a:cubicBezTo>
                    <a:pt x="10726" y="18315"/>
                    <a:pt x="11762" y="17755"/>
                    <a:pt x="12238" y="16579"/>
                  </a:cubicBezTo>
                  <a:cubicBezTo>
                    <a:pt x="12715" y="15403"/>
                    <a:pt x="12350" y="14367"/>
                    <a:pt x="11650" y="13303"/>
                  </a:cubicBezTo>
                  <a:cubicBezTo>
                    <a:pt x="11202" y="12855"/>
                    <a:pt x="10502" y="12155"/>
                    <a:pt x="10838" y="11454"/>
                  </a:cubicBezTo>
                  <a:cubicBezTo>
                    <a:pt x="11062" y="10866"/>
                    <a:pt x="11762" y="10502"/>
                    <a:pt x="12238" y="10166"/>
                  </a:cubicBezTo>
                  <a:cubicBezTo>
                    <a:pt x="13051" y="9466"/>
                    <a:pt x="13639" y="8514"/>
                    <a:pt x="13527" y="7478"/>
                  </a:cubicBezTo>
                  <a:cubicBezTo>
                    <a:pt x="13415" y="6778"/>
                    <a:pt x="13051" y="6078"/>
                    <a:pt x="12603" y="5714"/>
                  </a:cubicBezTo>
                  <a:cubicBezTo>
                    <a:pt x="13654" y="5409"/>
                    <a:pt x="14721" y="5270"/>
                    <a:pt x="15786" y="5270"/>
                  </a:cubicBezTo>
                  <a:close/>
                  <a:moveTo>
                    <a:pt x="14807" y="22785"/>
                  </a:moveTo>
                  <a:cubicBezTo>
                    <a:pt x="15739" y="22785"/>
                    <a:pt x="16643" y="23515"/>
                    <a:pt x="16803" y="24616"/>
                  </a:cubicBezTo>
                  <a:cubicBezTo>
                    <a:pt x="16915" y="26016"/>
                    <a:pt x="16551" y="27304"/>
                    <a:pt x="17503" y="28593"/>
                  </a:cubicBezTo>
                  <a:cubicBezTo>
                    <a:pt x="17930" y="29156"/>
                    <a:pt x="18524" y="29470"/>
                    <a:pt x="19138" y="29470"/>
                  </a:cubicBezTo>
                  <a:cubicBezTo>
                    <a:pt x="19531" y="29470"/>
                    <a:pt x="19932" y="29342"/>
                    <a:pt x="20304" y="29069"/>
                  </a:cubicBezTo>
                  <a:cubicBezTo>
                    <a:pt x="20864" y="28705"/>
                    <a:pt x="21116" y="28117"/>
                    <a:pt x="21704" y="27781"/>
                  </a:cubicBezTo>
                  <a:cubicBezTo>
                    <a:pt x="21981" y="27592"/>
                    <a:pt x="22294" y="27518"/>
                    <a:pt x="22614" y="27518"/>
                  </a:cubicBezTo>
                  <a:cubicBezTo>
                    <a:pt x="23101" y="27518"/>
                    <a:pt x="23605" y="27690"/>
                    <a:pt x="24028" y="27893"/>
                  </a:cubicBezTo>
                  <a:cubicBezTo>
                    <a:pt x="25540" y="28957"/>
                    <a:pt x="25764" y="30917"/>
                    <a:pt x="25652" y="32569"/>
                  </a:cubicBezTo>
                  <a:cubicBezTo>
                    <a:pt x="25428" y="32793"/>
                    <a:pt x="25204" y="33017"/>
                    <a:pt x="24952" y="33157"/>
                  </a:cubicBezTo>
                  <a:cubicBezTo>
                    <a:pt x="22511" y="34707"/>
                    <a:pt x="19656" y="35036"/>
                    <a:pt x="16801" y="35036"/>
                  </a:cubicBezTo>
                  <a:cubicBezTo>
                    <a:pt x="16250" y="35036"/>
                    <a:pt x="15699" y="35024"/>
                    <a:pt x="15151" y="35005"/>
                  </a:cubicBezTo>
                  <a:cubicBezTo>
                    <a:pt x="11650" y="34781"/>
                    <a:pt x="8402" y="33969"/>
                    <a:pt x="5938" y="31617"/>
                  </a:cubicBezTo>
                  <a:cubicBezTo>
                    <a:pt x="5462" y="30105"/>
                    <a:pt x="6050" y="28593"/>
                    <a:pt x="7702" y="28005"/>
                  </a:cubicBezTo>
                  <a:cubicBezTo>
                    <a:pt x="8962" y="27669"/>
                    <a:pt x="10362" y="27893"/>
                    <a:pt x="11426" y="26856"/>
                  </a:cubicBezTo>
                  <a:cubicBezTo>
                    <a:pt x="12350" y="25904"/>
                    <a:pt x="12603" y="24504"/>
                    <a:pt x="13303" y="23580"/>
                  </a:cubicBezTo>
                  <a:cubicBezTo>
                    <a:pt x="13722" y="23027"/>
                    <a:pt x="14269" y="22785"/>
                    <a:pt x="14807" y="22785"/>
                  </a:cubicBezTo>
                  <a:close/>
                  <a:moveTo>
                    <a:pt x="17951" y="3389"/>
                  </a:moveTo>
                  <a:cubicBezTo>
                    <a:pt x="19015" y="3501"/>
                    <a:pt x="20164" y="3501"/>
                    <a:pt x="21340" y="3865"/>
                  </a:cubicBezTo>
                  <a:cubicBezTo>
                    <a:pt x="22964" y="4202"/>
                    <a:pt x="24504" y="4902"/>
                    <a:pt x="26016" y="5714"/>
                  </a:cubicBezTo>
                  <a:cubicBezTo>
                    <a:pt x="29041" y="7478"/>
                    <a:pt x="31365" y="10166"/>
                    <a:pt x="32541" y="13667"/>
                  </a:cubicBezTo>
                  <a:cubicBezTo>
                    <a:pt x="33605" y="17167"/>
                    <a:pt x="33829" y="20892"/>
                    <a:pt x="33241" y="24392"/>
                  </a:cubicBezTo>
                  <a:cubicBezTo>
                    <a:pt x="32653" y="28005"/>
                    <a:pt x="31505" y="31757"/>
                    <a:pt x="28453" y="33969"/>
                  </a:cubicBezTo>
                  <a:cubicBezTo>
                    <a:pt x="25540" y="36182"/>
                    <a:pt x="21928" y="37218"/>
                    <a:pt x="18315" y="37358"/>
                  </a:cubicBezTo>
                  <a:cubicBezTo>
                    <a:pt x="18315" y="37106"/>
                    <a:pt x="18315" y="36882"/>
                    <a:pt x="18203" y="36770"/>
                  </a:cubicBezTo>
                  <a:cubicBezTo>
                    <a:pt x="20052" y="36658"/>
                    <a:pt x="21816" y="36294"/>
                    <a:pt x="23552" y="35706"/>
                  </a:cubicBezTo>
                  <a:cubicBezTo>
                    <a:pt x="26716" y="34557"/>
                    <a:pt x="29153" y="32093"/>
                    <a:pt x="30665" y="29069"/>
                  </a:cubicBezTo>
                  <a:cubicBezTo>
                    <a:pt x="32429" y="25456"/>
                    <a:pt x="32653" y="21480"/>
                    <a:pt x="31953" y="17615"/>
                  </a:cubicBezTo>
                  <a:cubicBezTo>
                    <a:pt x="31253" y="14003"/>
                    <a:pt x="29741" y="10390"/>
                    <a:pt x="26828" y="7814"/>
                  </a:cubicBezTo>
                  <a:cubicBezTo>
                    <a:pt x="24364" y="5714"/>
                    <a:pt x="21228" y="4454"/>
                    <a:pt x="17839" y="4202"/>
                  </a:cubicBezTo>
                  <a:cubicBezTo>
                    <a:pt x="17951" y="3865"/>
                    <a:pt x="17951" y="3613"/>
                    <a:pt x="17951" y="3389"/>
                  </a:cubicBezTo>
                  <a:close/>
                  <a:moveTo>
                    <a:pt x="17839" y="1401"/>
                  </a:moveTo>
                  <a:cubicBezTo>
                    <a:pt x="18296" y="1430"/>
                    <a:pt x="18797" y="1437"/>
                    <a:pt x="19314" y="1437"/>
                  </a:cubicBezTo>
                  <a:cubicBezTo>
                    <a:pt x="19733" y="1437"/>
                    <a:pt x="20163" y="1432"/>
                    <a:pt x="20586" y="1432"/>
                  </a:cubicBezTo>
                  <a:cubicBezTo>
                    <a:pt x="21659" y="1432"/>
                    <a:pt x="22696" y="1460"/>
                    <a:pt x="23440" y="1653"/>
                  </a:cubicBezTo>
                  <a:cubicBezTo>
                    <a:pt x="25064" y="2101"/>
                    <a:pt x="26716" y="2801"/>
                    <a:pt x="28229" y="3753"/>
                  </a:cubicBezTo>
                  <a:cubicBezTo>
                    <a:pt x="31365" y="5854"/>
                    <a:pt x="33829" y="8878"/>
                    <a:pt x="35006" y="12715"/>
                  </a:cubicBezTo>
                  <a:cubicBezTo>
                    <a:pt x="36042" y="16691"/>
                    <a:pt x="36406" y="20892"/>
                    <a:pt x="35818" y="24868"/>
                  </a:cubicBezTo>
                  <a:cubicBezTo>
                    <a:pt x="35118" y="28957"/>
                    <a:pt x="33941" y="33157"/>
                    <a:pt x="30805" y="35594"/>
                  </a:cubicBezTo>
                  <a:cubicBezTo>
                    <a:pt x="27641" y="38170"/>
                    <a:pt x="22516" y="39318"/>
                    <a:pt x="18427" y="39570"/>
                  </a:cubicBezTo>
                  <a:lnTo>
                    <a:pt x="18427" y="38506"/>
                  </a:lnTo>
                  <a:cubicBezTo>
                    <a:pt x="21816" y="38506"/>
                    <a:pt x="25316" y="37358"/>
                    <a:pt x="28229" y="35482"/>
                  </a:cubicBezTo>
                  <a:cubicBezTo>
                    <a:pt x="29741" y="34557"/>
                    <a:pt x="31141" y="33381"/>
                    <a:pt x="32065" y="31757"/>
                  </a:cubicBezTo>
                  <a:cubicBezTo>
                    <a:pt x="33017" y="30105"/>
                    <a:pt x="33605" y="28117"/>
                    <a:pt x="34053" y="26268"/>
                  </a:cubicBezTo>
                  <a:cubicBezTo>
                    <a:pt x="34865" y="22404"/>
                    <a:pt x="34865" y="18455"/>
                    <a:pt x="33941" y="14703"/>
                  </a:cubicBezTo>
                  <a:cubicBezTo>
                    <a:pt x="33017" y="10978"/>
                    <a:pt x="31029" y="7954"/>
                    <a:pt x="28005" y="5714"/>
                  </a:cubicBezTo>
                  <a:cubicBezTo>
                    <a:pt x="26352" y="4454"/>
                    <a:pt x="24504" y="3613"/>
                    <a:pt x="22516" y="3053"/>
                  </a:cubicBezTo>
                  <a:cubicBezTo>
                    <a:pt x="21322" y="2647"/>
                    <a:pt x="19945" y="2323"/>
                    <a:pt x="18558" y="2323"/>
                  </a:cubicBezTo>
                  <a:cubicBezTo>
                    <a:pt x="18318" y="2323"/>
                    <a:pt x="18079" y="2333"/>
                    <a:pt x="17839" y="2353"/>
                  </a:cubicBezTo>
                  <a:lnTo>
                    <a:pt x="17839" y="1401"/>
                  </a:lnTo>
                  <a:close/>
                  <a:moveTo>
                    <a:pt x="17251" y="36770"/>
                  </a:moveTo>
                  <a:cubicBezTo>
                    <a:pt x="17139" y="37358"/>
                    <a:pt x="17251" y="38058"/>
                    <a:pt x="17251" y="38618"/>
                  </a:cubicBezTo>
                  <a:cubicBezTo>
                    <a:pt x="17363" y="39458"/>
                    <a:pt x="17251" y="40494"/>
                    <a:pt x="17503" y="41306"/>
                  </a:cubicBezTo>
                  <a:lnTo>
                    <a:pt x="16439" y="41306"/>
                  </a:lnTo>
                  <a:cubicBezTo>
                    <a:pt x="16327" y="40270"/>
                    <a:pt x="16327" y="39094"/>
                    <a:pt x="16327" y="38058"/>
                  </a:cubicBezTo>
                  <a:lnTo>
                    <a:pt x="16327" y="36770"/>
                  </a:lnTo>
                  <a:close/>
                  <a:moveTo>
                    <a:pt x="16832" y="42480"/>
                  </a:moveTo>
                  <a:cubicBezTo>
                    <a:pt x="20797" y="42480"/>
                    <a:pt x="22412" y="46366"/>
                    <a:pt x="22964" y="49707"/>
                  </a:cubicBezTo>
                  <a:cubicBezTo>
                    <a:pt x="20281" y="50155"/>
                    <a:pt x="17507" y="50316"/>
                    <a:pt x="14729" y="50316"/>
                  </a:cubicBezTo>
                  <a:cubicBezTo>
                    <a:pt x="13157" y="50316"/>
                    <a:pt x="11584" y="50264"/>
                    <a:pt x="10026" y="50183"/>
                  </a:cubicBezTo>
                  <a:cubicBezTo>
                    <a:pt x="10026" y="50071"/>
                    <a:pt x="10026" y="50071"/>
                    <a:pt x="10138" y="49959"/>
                  </a:cubicBezTo>
                  <a:cubicBezTo>
                    <a:pt x="10362" y="49259"/>
                    <a:pt x="10502" y="48419"/>
                    <a:pt x="10726" y="47719"/>
                  </a:cubicBezTo>
                  <a:cubicBezTo>
                    <a:pt x="11062" y="46683"/>
                    <a:pt x="11538" y="45871"/>
                    <a:pt x="12126" y="45059"/>
                  </a:cubicBezTo>
                  <a:cubicBezTo>
                    <a:pt x="13303" y="43659"/>
                    <a:pt x="14927" y="42594"/>
                    <a:pt x="16663" y="42482"/>
                  </a:cubicBezTo>
                  <a:cubicBezTo>
                    <a:pt x="16720" y="42481"/>
                    <a:pt x="16776" y="42480"/>
                    <a:pt x="16832" y="42480"/>
                  </a:cubicBezTo>
                  <a:close/>
                  <a:moveTo>
                    <a:pt x="17363" y="1"/>
                  </a:moveTo>
                  <a:cubicBezTo>
                    <a:pt x="16803" y="1"/>
                    <a:pt x="16103" y="1"/>
                    <a:pt x="15515" y="113"/>
                  </a:cubicBezTo>
                  <a:cubicBezTo>
                    <a:pt x="15151" y="253"/>
                    <a:pt x="14927" y="365"/>
                    <a:pt x="14815" y="813"/>
                  </a:cubicBezTo>
                  <a:cubicBezTo>
                    <a:pt x="14703" y="1401"/>
                    <a:pt x="14703" y="2213"/>
                    <a:pt x="14703" y="2913"/>
                  </a:cubicBezTo>
                  <a:cubicBezTo>
                    <a:pt x="14703" y="3389"/>
                    <a:pt x="14703" y="3753"/>
                    <a:pt x="14815" y="4202"/>
                  </a:cubicBezTo>
                  <a:cubicBezTo>
                    <a:pt x="11314" y="4566"/>
                    <a:pt x="8150" y="6078"/>
                    <a:pt x="5462" y="8402"/>
                  </a:cubicBezTo>
                  <a:cubicBezTo>
                    <a:pt x="2101" y="11202"/>
                    <a:pt x="337" y="16215"/>
                    <a:pt x="225" y="20416"/>
                  </a:cubicBezTo>
                  <a:cubicBezTo>
                    <a:pt x="1" y="24756"/>
                    <a:pt x="1513" y="29069"/>
                    <a:pt x="4425" y="32093"/>
                  </a:cubicBezTo>
                  <a:cubicBezTo>
                    <a:pt x="6638" y="34557"/>
                    <a:pt x="9662" y="36070"/>
                    <a:pt x="12939" y="36518"/>
                  </a:cubicBezTo>
                  <a:cubicBezTo>
                    <a:pt x="13751" y="36518"/>
                    <a:pt x="14451" y="36658"/>
                    <a:pt x="15263" y="36658"/>
                  </a:cubicBezTo>
                  <a:cubicBezTo>
                    <a:pt x="15151" y="37106"/>
                    <a:pt x="15263" y="37582"/>
                    <a:pt x="15263" y="38058"/>
                  </a:cubicBezTo>
                  <a:cubicBezTo>
                    <a:pt x="15151" y="39206"/>
                    <a:pt x="15263" y="40382"/>
                    <a:pt x="15263" y="41558"/>
                  </a:cubicBezTo>
                  <a:cubicBezTo>
                    <a:pt x="13639" y="42006"/>
                    <a:pt x="12238" y="42958"/>
                    <a:pt x="11314" y="44107"/>
                  </a:cubicBezTo>
                  <a:cubicBezTo>
                    <a:pt x="9662" y="45871"/>
                    <a:pt x="9214" y="48195"/>
                    <a:pt x="8738" y="50519"/>
                  </a:cubicBezTo>
                  <a:cubicBezTo>
                    <a:pt x="8626" y="50884"/>
                    <a:pt x="8850" y="51220"/>
                    <a:pt x="9326" y="51360"/>
                  </a:cubicBezTo>
                  <a:cubicBezTo>
                    <a:pt x="10666" y="51451"/>
                    <a:pt x="11989" y="51493"/>
                    <a:pt x="13304" y="51493"/>
                  </a:cubicBezTo>
                  <a:cubicBezTo>
                    <a:pt x="16800" y="51493"/>
                    <a:pt x="20243" y="51199"/>
                    <a:pt x="23804" y="50772"/>
                  </a:cubicBezTo>
                  <a:cubicBezTo>
                    <a:pt x="24028" y="50659"/>
                    <a:pt x="24140" y="50295"/>
                    <a:pt x="24140" y="50071"/>
                  </a:cubicBezTo>
                  <a:cubicBezTo>
                    <a:pt x="23804" y="47859"/>
                    <a:pt x="23104" y="45395"/>
                    <a:pt x="21816" y="43659"/>
                  </a:cubicBezTo>
                  <a:cubicBezTo>
                    <a:pt x="20864" y="42594"/>
                    <a:pt x="19715" y="41782"/>
                    <a:pt x="18427" y="41558"/>
                  </a:cubicBezTo>
                  <a:cubicBezTo>
                    <a:pt x="18427" y="41306"/>
                    <a:pt x="18427" y="41082"/>
                    <a:pt x="18539" y="40858"/>
                  </a:cubicBezTo>
                  <a:cubicBezTo>
                    <a:pt x="22264" y="40858"/>
                    <a:pt x="27529" y="39570"/>
                    <a:pt x="30553" y="37358"/>
                  </a:cubicBezTo>
                  <a:cubicBezTo>
                    <a:pt x="32205" y="36294"/>
                    <a:pt x="33605" y="34893"/>
                    <a:pt x="34529" y="33157"/>
                  </a:cubicBezTo>
                  <a:cubicBezTo>
                    <a:pt x="35454" y="31281"/>
                    <a:pt x="36154" y="29069"/>
                    <a:pt x="36518" y="26968"/>
                  </a:cubicBezTo>
                  <a:cubicBezTo>
                    <a:pt x="37442" y="22656"/>
                    <a:pt x="37442" y="18091"/>
                    <a:pt x="36406" y="13891"/>
                  </a:cubicBezTo>
                  <a:cubicBezTo>
                    <a:pt x="35454" y="9690"/>
                    <a:pt x="33465" y="6302"/>
                    <a:pt x="30217" y="3753"/>
                  </a:cubicBezTo>
                  <a:cubicBezTo>
                    <a:pt x="28565" y="2353"/>
                    <a:pt x="26716" y="1401"/>
                    <a:pt x="24616" y="701"/>
                  </a:cubicBezTo>
                  <a:cubicBezTo>
                    <a:pt x="23591" y="423"/>
                    <a:pt x="21995" y="221"/>
                    <a:pt x="20456" y="221"/>
                  </a:cubicBezTo>
                  <a:cubicBezTo>
                    <a:pt x="19514" y="221"/>
                    <a:pt x="18594" y="296"/>
                    <a:pt x="17839" y="477"/>
                  </a:cubicBezTo>
                  <a:lnTo>
                    <a:pt x="17727" y="477"/>
                  </a:lnTo>
                  <a:cubicBezTo>
                    <a:pt x="17727" y="253"/>
                    <a:pt x="17615" y="113"/>
                    <a:pt x="17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507;p29"/>
          <p:cNvGrpSpPr/>
          <p:nvPr/>
        </p:nvGrpSpPr>
        <p:grpSpPr>
          <a:xfrm>
            <a:off x="7931625" y="2207975"/>
            <a:ext cx="787625" cy="860650"/>
            <a:chOff x="6083900" y="2207975"/>
            <a:chExt cx="787625" cy="860650"/>
          </a:xfrm>
        </p:grpSpPr>
        <p:sp>
          <p:nvSpPr>
            <p:cNvPr id="1508" name="Google Shape;1508;p29"/>
            <p:cNvSpPr/>
            <p:nvPr/>
          </p:nvSpPr>
          <p:spPr>
            <a:xfrm>
              <a:off x="6393325" y="2641150"/>
              <a:ext cx="93150" cy="218475"/>
            </a:xfrm>
            <a:custGeom>
              <a:avLst/>
              <a:gdLst/>
              <a:ahLst/>
              <a:cxnLst/>
              <a:rect l="l" t="t" r="r" b="b"/>
              <a:pathLst>
                <a:path w="3726" h="8739" extrusionOk="0">
                  <a:moveTo>
                    <a:pt x="2213" y="1"/>
                  </a:moveTo>
                  <a:cubicBezTo>
                    <a:pt x="1989" y="1177"/>
                    <a:pt x="1625" y="2325"/>
                    <a:pt x="1289" y="3389"/>
                  </a:cubicBezTo>
                  <a:cubicBezTo>
                    <a:pt x="813" y="5014"/>
                    <a:pt x="449" y="6638"/>
                    <a:pt x="1" y="8290"/>
                  </a:cubicBezTo>
                  <a:cubicBezTo>
                    <a:pt x="113" y="8402"/>
                    <a:pt x="225" y="8402"/>
                    <a:pt x="449" y="8402"/>
                  </a:cubicBezTo>
                  <a:lnTo>
                    <a:pt x="1513" y="8738"/>
                  </a:lnTo>
                  <a:cubicBezTo>
                    <a:pt x="1989" y="6778"/>
                    <a:pt x="2437" y="4902"/>
                    <a:pt x="3025" y="2913"/>
                  </a:cubicBezTo>
                  <a:cubicBezTo>
                    <a:pt x="3249" y="2101"/>
                    <a:pt x="3501" y="1289"/>
                    <a:pt x="3725" y="477"/>
                  </a:cubicBezTo>
                  <a:cubicBezTo>
                    <a:pt x="3249" y="337"/>
                    <a:pt x="2689" y="225"/>
                    <a:pt x="2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6258925" y="2356450"/>
              <a:ext cx="470025" cy="520675"/>
            </a:xfrm>
            <a:custGeom>
              <a:avLst/>
              <a:gdLst/>
              <a:ahLst/>
              <a:cxnLst/>
              <a:rect l="l" t="t" r="r" b="b"/>
              <a:pathLst>
                <a:path w="18801" h="20827" extrusionOk="0">
                  <a:moveTo>
                    <a:pt x="9365" y="0"/>
                  </a:moveTo>
                  <a:cubicBezTo>
                    <a:pt x="8628" y="0"/>
                    <a:pt x="7873" y="96"/>
                    <a:pt x="7113" y="299"/>
                  </a:cubicBezTo>
                  <a:cubicBezTo>
                    <a:pt x="4089" y="1112"/>
                    <a:pt x="1624" y="3576"/>
                    <a:pt x="812" y="6600"/>
                  </a:cubicBezTo>
                  <a:cubicBezTo>
                    <a:pt x="0" y="9513"/>
                    <a:pt x="812" y="13013"/>
                    <a:pt x="3725" y="14525"/>
                  </a:cubicBezTo>
                  <a:cubicBezTo>
                    <a:pt x="3865" y="14525"/>
                    <a:pt x="3865" y="14665"/>
                    <a:pt x="3977" y="14777"/>
                  </a:cubicBezTo>
                  <a:lnTo>
                    <a:pt x="3977" y="15113"/>
                  </a:lnTo>
                  <a:cubicBezTo>
                    <a:pt x="3613" y="16514"/>
                    <a:pt x="3388" y="17802"/>
                    <a:pt x="3024" y="19090"/>
                  </a:cubicBezTo>
                  <a:cubicBezTo>
                    <a:pt x="3613" y="19202"/>
                    <a:pt x="4201" y="19314"/>
                    <a:pt x="4789" y="19566"/>
                  </a:cubicBezTo>
                  <a:cubicBezTo>
                    <a:pt x="5377" y="17326"/>
                    <a:pt x="5965" y="15113"/>
                    <a:pt x="6525" y="12901"/>
                  </a:cubicBezTo>
                  <a:cubicBezTo>
                    <a:pt x="6777" y="12425"/>
                    <a:pt x="6889" y="11865"/>
                    <a:pt x="7113" y="11165"/>
                  </a:cubicBezTo>
                  <a:cubicBezTo>
                    <a:pt x="6189" y="10801"/>
                    <a:pt x="5265" y="10325"/>
                    <a:pt x="5265" y="9401"/>
                  </a:cubicBezTo>
                  <a:cubicBezTo>
                    <a:pt x="5125" y="8589"/>
                    <a:pt x="5601" y="7776"/>
                    <a:pt x="6413" y="7776"/>
                  </a:cubicBezTo>
                  <a:cubicBezTo>
                    <a:pt x="7477" y="7776"/>
                    <a:pt x="7813" y="9177"/>
                    <a:pt x="7813" y="9989"/>
                  </a:cubicBezTo>
                  <a:cubicBezTo>
                    <a:pt x="7813" y="10213"/>
                    <a:pt x="7701" y="10577"/>
                    <a:pt x="7701" y="10801"/>
                  </a:cubicBezTo>
                  <a:cubicBezTo>
                    <a:pt x="7813" y="10913"/>
                    <a:pt x="8065" y="10913"/>
                    <a:pt x="8177" y="10913"/>
                  </a:cubicBezTo>
                  <a:cubicBezTo>
                    <a:pt x="8513" y="11025"/>
                    <a:pt x="8877" y="11277"/>
                    <a:pt x="9325" y="11277"/>
                  </a:cubicBezTo>
                  <a:cubicBezTo>
                    <a:pt x="9577" y="10689"/>
                    <a:pt x="9689" y="10101"/>
                    <a:pt x="10165" y="9765"/>
                  </a:cubicBezTo>
                  <a:cubicBezTo>
                    <a:pt x="10419" y="9550"/>
                    <a:pt x="10752" y="9432"/>
                    <a:pt x="11072" y="9432"/>
                  </a:cubicBezTo>
                  <a:cubicBezTo>
                    <a:pt x="11460" y="9432"/>
                    <a:pt x="11829" y="9605"/>
                    <a:pt x="12014" y="9989"/>
                  </a:cubicBezTo>
                  <a:cubicBezTo>
                    <a:pt x="12490" y="10801"/>
                    <a:pt x="11902" y="11613"/>
                    <a:pt x="11090" y="11865"/>
                  </a:cubicBezTo>
                  <a:cubicBezTo>
                    <a:pt x="10876" y="11996"/>
                    <a:pt x="10634" y="12051"/>
                    <a:pt x="10352" y="12051"/>
                  </a:cubicBezTo>
                  <a:cubicBezTo>
                    <a:pt x="10152" y="12051"/>
                    <a:pt x="9933" y="12023"/>
                    <a:pt x="9689" y="11977"/>
                  </a:cubicBezTo>
                  <a:cubicBezTo>
                    <a:pt x="9577" y="12565"/>
                    <a:pt x="9325" y="13125"/>
                    <a:pt x="9213" y="13713"/>
                  </a:cubicBezTo>
                  <a:cubicBezTo>
                    <a:pt x="8625" y="15925"/>
                    <a:pt x="8065" y="18026"/>
                    <a:pt x="7477" y="20266"/>
                  </a:cubicBezTo>
                  <a:lnTo>
                    <a:pt x="8765" y="20602"/>
                  </a:lnTo>
                  <a:cubicBezTo>
                    <a:pt x="8821" y="20546"/>
                    <a:pt x="8877" y="20518"/>
                    <a:pt x="8933" y="20518"/>
                  </a:cubicBezTo>
                  <a:cubicBezTo>
                    <a:pt x="8989" y="20518"/>
                    <a:pt x="9045" y="20546"/>
                    <a:pt x="9101" y="20602"/>
                  </a:cubicBezTo>
                  <a:cubicBezTo>
                    <a:pt x="9213" y="20602"/>
                    <a:pt x="9465" y="20714"/>
                    <a:pt x="9689" y="20714"/>
                  </a:cubicBezTo>
                  <a:lnTo>
                    <a:pt x="9801" y="20826"/>
                  </a:lnTo>
                  <a:cubicBezTo>
                    <a:pt x="10165" y="19678"/>
                    <a:pt x="10501" y="18614"/>
                    <a:pt x="10725" y="17466"/>
                  </a:cubicBezTo>
                  <a:cubicBezTo>
                    <a:pt x="10865" y="17102"/>
                    <a:pt x="11090" y="17102"/>
                    <a:pt x="11426" y="17102"/>
                  </a:cubicBezTo>
                  <a:lnTo>
                    <a:pt x="11566" y="17102"/>
                  </a:lnTo>
                  <a:cubicBezTo>
                    <a:pt x="11878" y="17179"/>
                    <a:pt x="12181" y="17216"/>
                    <a:pt x="12474" y="17216"/>
                  </a:cubicBezTo>
                  <a:cubicBezTo>
                    <a:pt x="15667" y="17216"/>
                    <a:pt x="17654" y="12871"/>
                    <a:pt x="18090" y="10101"/>
                  </a:cubicBezTo>
                  <a:cubicBezTo>
                    <a:pt x="18801" y="4686"/>
                    <a:pt x="14517" y="0"/>
                    <a:pt x="93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6317025" y="2976500"/>
              <a:ext cx="128850" cy="68350"/>
            </a:xfrm>
            <a:custGeom>
              <a:avLst/>
              <a:gdLst/>
              <a:ahLst/>
              <a:cxnLst/>
              <a:rect l="l" t="t" r="r" b="b"/>
              <a:pathLst>
                <a:path w="5154" h="2734" extrusionOk="0">
                  <a:moveTo>
                    <a:pt x="140" y="1"/>
                  </a:moveTo>
                  <a:cubicBezTo>
                    <a:pt x="0" y="1177"/>
                    <a:pt x="364" y="2213"/>
                    <a:pt x="1765" y="2577"/>
                  </a:cubicBezTo>
                  <a:cubicBezTo>
                    <a:pt x="2102" y="2673"/>
                    <a:pt x="2496" y="2733"/>
                    <a:pt x="2894" y="2733"/>
                  </a:cubicBezTo>
                  <a:cubicBezTo>
                    <a:pt x="3880" y="2733"/>
                    <a:pt x="4894" y="2367"/>
                    <a:pt x="5153" y="1289"/>
                  </a:cubicBezTo>
                  <a:cubicBezTo>
                    <a:pt x="4089" y="1177"/>
                    <a:pt x="3165" y="925"/>
                    <a:pt x="2465" y="701"/>
                  </a:cubicBezTo>
                  <a:cubicBezTo>
                    <a:pt x="1653" y="477"/>
                    <a:pt x="840" y="225"/>
                    <a:pt x="1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6288325" y="2856275"/>
              <a:ext cx="235950" cy="129350"/>
            </a:xfrm>
            <a:custGeom>
              <a:avLst/>
              <a:gdLst/>
              <a:ahLst/>
              <a:cxnLst/>
              <a:rect l="l" t="t" r="r" b="b"/>
              <a:pathLst>
                <a:path w="9438" h="5174" extrusionOk="0">
                  <a:moveTo>
                    <a:pt x="1981" y="1771"/>
                  </a:moveTo>
                  <a:cubicBezTo>
                    <a:pt x="2018" y="1771"/>
                    <a:pt x="2058" y="1775"/>
                    <a:pt x="2100" y="1785"/>
                  </a:cubicBezTo>
                  <a:cubicBezTo>
                    <a:pt x="3725" y="2233"/>
                    <a:pt x="5489" y="2709"/>
                    <a:pt x="7225" y="2933"/>
                  </a:cubicBezTo>
                  <a:cubicBezTo>
                    <a:pt x="7658" y="3061"/>
                    <a:pt x="7489" y="3536"/>
                    <a:pt x="7201" y="3536"/>
                  </a:cubicBezTo>
                  <a:cubicBezTo>
                    <a:pt x="7173" y="3536"/>
                    <a:pt x="7143" y="3532"/>
                    <a:pt x="7113" y="3521"/>
                  </a:cubicBezTo>
                  <a:cubicBezTo>
                    <a:pt x="5349" y="3297"/>
                    <a:pt x="3613" y="2821"/>
                    <a:pt x="1848" y="2373"/>
                  </a:cubicBezTo>
                  <a:cubicBezTo>
                    <a:pt x="1543" y="2246"/>
                    <a:pt x="1608" y="1771"/>
                    <a:pt x="1981" y="1771"/>
                  </a:cubicBezTo>
                  <a:close/>
                  <a:moveTo>
                    <a:pt x="960" y="1"/>
                  </a:moveTo>
                  <a:cubicBezTo>
                    <a:pt x="530" y="1"/>
                    <a:pt x="323" y="357"/>
                    <a:pt x="224" y="973"/>
                  </a:cubicBezTo>
                  <a:cubicBezTo>
                    <a:pt x="336" y="1085"/>
                    <a:pt x="700" y="1197"/>
                    <a:pt x="812" y="1309"/>
                  </a:cubicBezTo>
                  <a:lnTo>
                    <a:pt x="924" y="1309"/>
                  </a:lnTo>
                  <a:cubicBezTo>
                    <a:pt x="924" y="1309"/>
                    <a:pt x="924" y="1421"/>
                    <a:pt x="1036" y="1421"/>
                  </a:cubicBezTo>
                  <a:cubicBezTo>
                    <a:pt x="1482" y="1657"/>
                    <a:pt x="1191" y="2384"/>
                    <a:pt x="693" y="2384"/>
                  </a:cubicBezTo>
                  <a:cubicBezTo>
                    <a:pt x="659" y="2384"/>
                    <a:pt x="624" y="2380"/>
                    <a:pt x="588" y="2373"/>
                  </a:cubicBezTo>
                  <a:lnTo>
                    <a:pt x="588" y="2373"/>
                  </a:lnTo>
                  <a:cubicBezTo>
                    <a:pt x="0" y="2933"/>
                    <a:pt x="0" y="3297"/>
                    <a:pt x="700" y="3521"/>
                  </a:cubicBezTo>
                  <a:lnTo>
                    <a:pt x="924" y="3521"/>
                  </a:lnTo>
                  <a:cubicBezTo>
                    <a:pt x="1288" y="3773"/>
                    <a:pt x="1624" y="3885"/>
                    <a:pt x="1988" y="3998"/>
                  </a:cubicBezTo>
                  <a:cubicBezTo>
                    <a:pt x="2689" y="4222"/>
                    <a:pt x="3389" y="4474"/>
                    <a:pt x="4089" y="4586"/>
                  </a:cubicBezTo>
                  <a:cubicBezTo>
                    <a:pt x="4789" y="4810"/>
                    <a:pt x="5601" y="4922"/>
                    <a:pt x="6413" y="5034"/>
                  </a:cubicBezTo>
                  <a:cubicBezTo>
                    <a:pt x="6637" y="5034"/>
                    <a:pt x="7001" y="5174"/>
                    <a:pt x="7337" y="5174"/>
                  </a:cubicBezTo>
                  <a:cubicBezTo>
                    <a:pt x="7589" y="5174"/>
                    <a:pt x="7813" y="5034"/>
                    <a:pt x="8037" y="5034"/>
                  </a:cubicBezTo>
                  <a:cubicBezTo>
                    <a:pt x="8401" y="4922"/>
                    <a:pt x="8513" y="4586"/>
                    <a:pt x="8149" y="3998"/>
                  </a:cubicBezTo>
                  <a:cubicBezTo>
                    <a:pt x="7589" y="3773"/>
                    <a:pt x="7813" y="2933"/>
                    <a:pt x="8401" y="2933"/>
                  </a:cubicBezTo>
                  <a:cubicBezTo>
                    <a:pt x="8849" y="2933"/>
                    <a:pt x="9437" y="2821"/>
                    <a:pt x="8989" y="2121"/>
                  </a:cubicBezTo>
                  <a:cubicBezTo>
                    <a:pt x="8849" y="2009"/>
                    <a:pt x="8625" y="1897"/>
                    <a:pt x="8401" y="1785"/>
                  </a:cubicBezTo>
                  <a:lnTo>
                    <a:pt x="4089" y="721"/>
                  </a:lnTo>
                  <a:cubicBezTo>
                    <a:pt x="3389" y="609"/>
                    <a:pt x="2549" y="385"/>
                    <a:pt x="1736" y="133"/>
                  </a:cubicBezTo>
                  <a:cubicBezTo>
                    <a:pt x="1512" y="133"/>
                    <a:pt x="1400" y="133"/>
                    <a:pt x="1148" y="21"/>
                  </a:cubicBezTo>
                  <a:cubicBezTo>
                    <a:pt x="1081" y="8"/>
                    <a:pt x="1019" y="1"/>
                    <a:pt x="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6506750" y="2611750"/>
              <a:ext cx="46925" cy="29425"/>
            </a:xfrm>
            <a:custGeom>
              <a:avLst/>
              <a:gdLst/>
              <a:ahLst/>
              <a:cxnLst/>
              <a:rect l="l" t="t" r="r" b="b"/>
              <a:pathLst>
                <a:path w="1877" h="1177" extrusionOk="0">
                  <a:moveTo>
                    <a:pt x="588" y="1"/>
                  </a:moveTo>
                  <a:cubicBezTo>
                    <a:pt x="364" y="253"/>
                    <a:pt x="112" y="701"/>
                    <a:pt x="0" y="1177"/>
                  </a:cubicBezTo>
                  <a:cubicBezTo>
                    <a:pt x="364" y="1177"/>
                    <a:pt x="588" y="1177"/>
                    <a:pt x="812" y="1065"/>
                  </a:cubicBezTo>
                  <a:cubicBezTo>
                    <a:pt x="1177" y="1065"/>
                    <a:pt x="1289" y="953"/>
                    <a:pt x="1401" y="701"/>
                  </a:cubicBezTo>
                  <a:cubicBezTo>
                    <a:pt x="1877" y="365"/>
                    <a:pt x="1653" y="113"/>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6403075" y="2573050"/>
              <a:ext cx="36475" cy="47825"/>
            </a:xfrm>
            <a:custGeom>
              <a:avLst/>
              <a:gdLst/>
              <a:ahLst/>
              <a:cxnLst/>
              <a:rect l="l" t="t" r="r" b="b"/>
              <a:pathLst>
                <a:path w="1459" h="1913" extrusionOk="0">
                  <a:moveTo>
                    <a:pt x="552" y="1"/>
                  </a:moveTo>
                  <a:cubicBezTo>
                    <a:pt x="259" y="1"/>
                    <a:pt x="1" y="204"/>
                    <a:pt x="59" y="625"/>
                  </a:cubicBezTo>
                  <a:cubicBezTo>
                    <a:pt x="59" y="961"/>
                    <a:pt x="535" y="1437"/>
                    <a:pt x="759" y="1549"/>
                  </a:cubicBezTo>
                  <a:cubicBezTo>
                    <a:pt x="1011" y="1801"/>
                    <a:pt x="1235" y="1801"/>
                    <a:pt x="1347" y="1913"/>
                  </a:cubicBezTo>
                  <a:cubicBezTo>
                    <a:pt x="1459" y="1437"/>
                    <a:pt x="1459" y="849"/>
                    <a:pt x="1235" y="513"/>
                  </a:cubicBezTo>
                  <a:cubicBezTo>
                    <a:pt x="1127" y="176"/>
                    <a:pt x="825"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6226700" y="2332850"/>
              <a:ext cx="525100" cy="735775"/>
            </a:xfrm>
            <a:custGeom>
              <a:avLst/>
              <a:gdLst/>
              <a:ahLst/>
              <a:cxnLst/>
              <a:rect l="l" t="t" r="r" b="b"/>
              <a:pathLst>
                <a:path w="21004" h="29431" extrusionOk="0">
                  <a:moveTo>
                    <a:pt x="7607" y="9609"/>
                  </a:moveTo>
                  <a:cubicBezTo>
                    <a:pt x="7880" y="9609"/>
                    <a:pt x="8182" y="9784"/>
                    <a:pt x="8290" y="10121"/>
                  </a:cubicBezTo>
                  <a:cubicBezTo>
                    <a:pt x="8514" y="10457"/>
                    <a:pt x="8514" y="11045"/>
                    <a:pt x="8402" y="11521"/>
                  </a:cubicBezTo>
                  <a:cubicBezTo>
                    <a:pt x="8290" y="11409"/>
                    <a:pt x="8066" y="11409"/>
                    <a:pt x="7814" y="11157"/>
                  </a:cubicBezTo>
                  <a:cubicBezTo>
                    <a:pt x="7590" y="11045"/>
                    <a:pt x="7114" y="10569"/>
                    <a:pt x="7114" y="10233"/>
                  </a:cubicBezTo>
                  <a:cubicBezTo>
                    <a:pt x="7056" y="9812"/>
                    <a:pt x="7314" y="9609"/>
                    <a:pt x="7607" y="9609"/>
                  </a:cubicBezTo>
                  <a:close/>
                  <a:moveTo>
                    <a:pt x="11790" y="11157"/>
                  </a:moveTo>
                  <a:cubicBezTo>
                    <a:pt x="12855" y="11269"/>
                    <a:pt x="13079" y="11521"/>
                    <a:pt x="12603" y="11857"/>
                  </a:cubicBezTo>
                  <a:cubicBezTo>
                    <a:pt x="12491" y="12109"/>
                    <a:pt x="12379" y="12221"/>
                    <a:pt x="12014" y="12221"/>
                  </a:cubicBezTo>
                  <a:cubicBezTo>
                    <a:pt x="11790" y="12333"/>
                    <a:pt x="11566" y="12333"/>
                    <a:pt x="11202" y="12333"/>
                  </a:cubicBezTo>
                  <a:cubicBezTo>
                    <a:pt x="11314" y="11857"/>
                    <a:pt x="11566" y="11409"/>
                    <a:pt x="11790" y="11157"/>
                  </a:cubicBezTo>
                  <a:close/>
                  <a:moveTo>
                    <a:pt x="8878" y="12333"/>
                  </a:moveTo>
                  <a:cubicBezTo>
                    <a:pt x="9354" y="12557"/>
                    <a:pt x="9914" y="12669"/>
                    <a:pt x="10390" y="12809"/>
                  </a:cubicBezTo>
                  <a:cubicBezTo>
                    <a:pt x="10166" y="13621"/>
                    <a:pt x="9914" y="14433"/>
                    <a:pt x="9690" y="15245"/>
                  </a:cubicBezTo>
                  <a:cubicBezTo>
                    <a:pt x="9102" y="17234"/>
                    <a:pt x="8654" y="19110"/>
                    <a:pt x="8178" y="21070"/>
                  </a:cubicBezTo>
                  <a:lnTo>
                    <a:pt x="7114" y="20734"/>
                  </a:lnTo>
                  <a:cubicBezTo>
                    <a:pt x="6890" y="20734"/>
                    <a:pt x="6778" y="20734"/>
                    <a:pt x="6666" y="20622"/>
                  </a:cubicBezTo>
                  <a:cubicBezTo>
                    <a:pt x="7114" y="18970"/>
                    <a:pt x="7478" y="17346"/>
                    <a:pt x="7954" y="15721"/>
                  </a:cubicBezTo>
                  <a:cubicBezTo>
                    <a:pt x="8290" y="14657"/>
                    <a:pt x="8654" y="13509"/>
                    <a:pt x="8878" y="12333"/>
                  </a:cubicBezTo>
                  <a:close/>
                  <a:moveTo>
                    <a:pt x="10654" y="944"/>
                  </a:moveTo>
                  <a:cubicBezTo>
                    <a:pt x="15806" y="944"/>
                    <a:pt x="20090" y="5630"/>
                    <a:pt x="19379" y="11045"/>
                  </a:cubicBezTo>
                  <a:cubicBezTo>
                    <a:pt x="18943" y="13815"/>
                    <a:pt x="16956" y="18160"/>
                    <a:pt x="13763" y="18160"/>
                  </a:cubicBezTo>
                  <a:cubicBezTo>
                    <a:pt x="13470" y="18160"/>
                    <a:pt x="13167" y="18123"/>
                    <a:pt x="12855" y="18046"/>
                  </a:cubicBezTo>
                  <a:lnTo>
                    <a:pt x="12715" y="18046"/>
                  </a:lnTo>
                  <a:cubicBezTo>
                    <a:pt x="12379" y="18046"/>
                    <a:pt x="12154" y="18046"/>
                    <a:pt x="12014" y="18410"/>
                  </a:cubicBezTo>
                  <a:cubicBezTo>
                    <a:pt x="11790" y="19558"/>
                    <a:pt x="11454" y="20622"/>
                    <a:pt x="11090" y="21770"/>
                  </a:cubicBezTo>
                  <a:lnTo>
                    <a:pt x="10978" y="21658"/>
                  </a:lnTo>
                  <a:cubicBezTo>
                    <a:pt x="10754" y="21658"/>
                    <a:pt x="10502" y="21546"/>
                    <a:pt x="10390" y="21546"/>
                  </a:cubicBezTo>
                  <a:cubicBezTo>
                    <a:pt x="10334" y="21490"/>
                    <a:pt x="10278" y="21462"/>
                    <a:pt x="10222" y="21462"/>
                  </a:cubicBezTo>
                  <a:cubicBezTo>
                    <a:pt x="10166" y="21462"/>
                    <a:pt x="10110" y="21490"/>
                    <a:pt x="10054" y="21546"/>
                  </a:cubicBezTo>
                  <a:lnTo>
                    <a:pt x="8766" y="21210"/>
                  </a:lnTo>
                  <a:cubicBezTo>
                    <a:pt x="9354" y="18970"/>
                    <a:pt x="9914" y="16869"/>
                    <a:pt x="10502" y="14657"/>
                  </a:cubicBezTo>
                  <a:cubicBezTo>
                    <a:pt x="10614" y="14069"/>
                    <a:pt x="10866" y="13509"/>
                    <a:pt x="10978" y="12921"/>
                  </a:cubicBezTo>
                  <a:cubicBezTo>
                    <a:pt x="11222" y="12967"/>
                    <a:pt x="11441" y="12995"/>
                    <a:pt x="11641" y="12995"/>
                  </a:cubicBezTo>
                  <a:cubicBezTo>
                    <a:pt x="11923" y="12995"/>
                    <a:pt x="12165" y="12940"/>
                    <a:pt x="12379" y="12809"/>
                  </a:cubicBezTo>
                  <a:cubicBezTo>
                    <a:pt x="13191" y="12557"/>
                    <a:pt x="13779" y="11745"/>
                    <a:pt x="13303" y="10933"/>
                  </a:cubicBezTo>
                  <a:cubicBezTo>
                    <a:pt x="13118" y="10549"/>
                    <a:pt x="12749" y="10376"/>
                    <a:pt x="12361" y="10376"/>
                  </a:cubicBezTo>
                  <a:cubicBezTo>
                    <a:pt x="12041" y="10376"/>
                    <a:pt x="11708" y="10494"/>
                    <a:pt x="11454" y="10709"/>
                  </a:cubicBezTo>
                  <a:cubicBezTo>
                    <a:pt x="10978" y="11045"/>
                    <a:pt x="10866" y="11633"/>
                    <a:pt x="10614" y="12221"/>
                  </a:cubicBezTo>
                  <a:cubicBezTo>
                    <a:pt x="10166" y="12221"/>
                    <a:pt x="9802" y="11969"/>
                    <a:pt x="9466" y="11857"/>
                  </a:cubicBezTo>
                  <a:cubicBezTo>
                    <a:pt x="9354" y="11857"/>
                    <a:pt x="9102" y="11857"/>
                    <a:pt x="8990" y="11745"/>
                  </a:cubicBezTo>
                  <a:cubicBezTo>
                    <a:pt x="8990" y="11521"/>
                    <a:pt x="9102" y="11157"/>
                    <a:pt x="9102" y="10933"/>
                  </a:cubicBezTo>
                  <a:cubicBezTo>
                    <a:pt x="9102" y="10121"/>
                    <a:pt x="8766" y="8720"/>
                    <a:pt x="7702" y="8720"/>
                  </a:cubicBezTo>
                  <a:cubicBezTo>
                    <a:pt x="6890" y="8720"/>
                    <a:pt x="6414" y="9533"/>
                    <a:pt x="6554" y="10345"/>
                  </a:cubicBezTo>
                  <a:cubicBezTo>
                    <a:pt x="6554" y="11269"/>
                    <a:pt x="7478" y="11745"/>
                    <a:pt x="8402" y="12109"/>
                  </a:cubicBezTo>
                  <a:cubicBezTo>
                    <a:pt x="8178" y="12809"/>
                    <a:pt x="8066" y="13369"/>
                    <a:pt x="7814" y="13845"/>
                  </a:cubicBezTo>
                  <a:cubicBezTo>
                    <a:pt x="7254" y="16057"/>
                    <a:pt x="6666" y="18270"/>
                    <a:pt x="6078" y="20510"/>
                  </a:cubicBezTo>
                  <a:cubicBezTo>
                    <a:pt x="5490" y="20258"/>
                    <a:pt x="4902" y="20146"/>
                    <a:pt x="4313" y="20034"/>
                  </a:cubicBezTo>
                  <a:cubicBezTo>
                    <a:pt x="4677" y="18746"/>
                    <a:pt x="4902" y="17458"/>
                    <a:pt x="5266" y="16057"/>
                  </a:cubicBezTo>
                  <a:lnTo>
                    <a:pt x="5266" y="15721"/>
                  </a:lnTo>
                  <a:cubicBezTo>
                    <a:pt x="5154" y="15609"/>
                    <a:pt x="5154" y="15469"/>
                    <a:pt x="5014" y="15469"/>
                  </a:cubicBezTo>
                  <a:cubicBezTo>
                    <a:pt x="2101" y="13957"/>
                    <a:pt x="1289" y="10457"/>
                    <a:pt x="2101" y="7544"/>
                  </a:cubicBezTo>
                  <a:cubicBezTo>
                    <a:pt x="2913" y="4520"/>
                    <a:pt x="5378" y="2056"/>
                    <a:pt x="8402" y="1243"/>
                  </a:cubicBezTo>
                  <a:cubicBezTo>
                    <a:pt x="9162" y="1040"/>
                    <a:pt x="9917" y="944"/>
                    <a:pt x="10654" y="944"/>
                  </a:cubicBezTo>
                  <a:close/>
                  <a:moveTo>
                    <a:pt x="3425" y="20938"/>
                  </a:moveTo>
                  <a:cubicBezTo>
                    <a:pt x="3484" y="20938"/>
                    <a:pt x="3546" y="20945"/>
                    <a:pt x="3613" y="20958"/>
                  </a:cubicBezTo>
                  <a:cubicBezTo>
                    <a:pt x="3865" y="21070"/>
                    <a:pt x="3977" y="21070"/>
                    <a:pt x="4201" y="21070"/>
                  </a:cubicBezTo>
                  <a:cubicBezTo>
                    <a:pt x="5014" y="21322"/>
                    <a:pt x="5854" y="21546"/>
                    <a:pt x="6554" y="21658"/>
                  </a:cubicBezTo>
                  <a:lnTo>
                    <a:pt x="10866" y="22722"/>
                  </a:lnTo>
                  <a:cubicBezTo>
                    <a:pt x="11090" y="22834"/>
                    <a:pt x="11314" y="22946"/>
                    <a:pt x="11454" y="23058"/>
                  </a:cubicBezTo>
                  <a:cubicBezTo>
                    <a:pt x="11902" y="23758"/>
                    <a:pt x="11314" y="23870"/>
                    <a:pt x="10866" y="23870"/>
                  </a:cubicBezTo>
                  <a:cubicBezTo>
                    <a:pt x="10278" y="23870"/>
                    <a:pt x="10054" y="24710"/>
                    <a:pt x="10614" y="24935"/>
                  </a:cubicBezTo>
                  <a:cubicBezTo>
                    <a:pt x="10978" y="25523"/>
                    <a:pt x="10866" y="25859"/>
                    <a:pt x="10502" y="25971"/>
                  </a:cubicBezTo>
                  <a:cubicBezTo>
                    <a:pt x="10278" y="25971"/>
                    <a:pt x="10054" y="26111"/>
                    <a:pt x="9802" y="26111"/>
                  </a:cubicBezTo>
                  <a:cubicBezTo>
                    <a:pt x="9466" y="26111"/>
                    <a:pt x="9102" y="25971"/>
                    <a:pt x="8878" y="25971"/>
                  </a:cubicBezTo>
                  <a:cubicBezTo>
                    <a:pt x="8066" y="25859"/>
                    <a:pt x="7254" y="25747"/>
                    <a:pt x="6554" y="25523"/>
                  </a:cubicBezTo>
                  <a:cubicBezTo>
                    <a:pt x="5854" y="25411"/>
                    <a:pt x="5154" y="25159"/>
                    <a:pt x="4453" y="24935"/>
                  </a:cubicBezTo>
                  <a:cubicBezTo>
                    <a:pt x="4089" y="24822"/>
                    <a:pt x="3753" y="24710"/>
                    <a:pt x="3389" y="24458"/>
                  </a:cubicBezTo>
                  <a:lnTo>
                    <a:pt x="3165" y="24458"/>
                  </a:lnTo>
                  <a:cubicBezTo>
                    <a:pt x="2465" y="24234"/>
                    <a:pt x="2465" y="23870"/>
                    <a:pt x="3053" y="23310"/>
                  </a:cubicBezTo>
                  <a:lnTo>
                    <a:pt x="3053" y="23310"/>
                  </a:lnTo>
                  <a:cubicBezTo>
                    <a:pt x="3089" y="23317"/>
                    <a:pt x="3124" y="23321"/>
                    <a:pt x="3158" y="23321"/>
                  </a:cubicBezTo>
                  <a:cubicBezTo>
                    <a:pt x="3656" y="23321"/>
                    <a:pt x="3947" y="22594"/>
                    <a:pt x="3501" y="22358"/>
                  </a:cubicBezTo>
                  <a:cubicBezTo>
                    <a:pt x="3389" y="22358"/>
                    <a:pt x="3389" y="22246"/>
                    <a:pt x="3389" y="22246"/>
                  </a:cubicBezTo>
                  <a:lnTo>
                    <a:pt x="3277" y="22246"/>
                  </a:lnTo>
                  <a:cubicBezTo>
                    <a:pt x="3165" y="22134"/>
                    <a:pt x="2801" y="22022"/>
                    <a:pt x="2689" y="21910"/>
                  </a:cubicBezTo>
                  <a:cubicBezTo>
                    <a:pt x="2788" y="21294"/>
                    <a:pt x="2995" y="20938"/>
                    <a:pt x="3425" y="20938"/>
                  </a:cubicBezTo>
                  <a:close/>
                  <a:moveTo>
                    <a:pt x="3753" y="25747"/>
                  </a:moveTo>
                  <a:cubicBezTo>
                    <a:pt x="4453" y="25971"/>
                    <a:pt x="5266" y="26223"/>
                    <a:pt x="6078" y="26447"/>
                  </a:cubicBezTo>
                  <a:cubicBezTo>
                    <a:pt x="6778" y="26671"/>
                    <a:pt x="7702" y="26923"/>
                    <a:pt x="8766" y="27035"/>
                  </a:cubicBezTo>
                  <a:cubicBezTo>
                    <a:pt x="8507" y="28113"/>
                    <a:pt x="7493" y="28479"/>
                    <a:pt x="6507" y="28479"/>
                  </a:cubicBezTo>
                  <a:cubicBezTo>
                    <a:pt x="6109" y="28479"/>
                    <a:pt x="5715" y="28419"/>
                    <a:pt x="5378" y="28323"/>
                  </a:cubicBezTo>
                  <a:cubicBezTo>
                    <a:pt x="3977" y="27959"/>
                    <a:pt x="3613" y="26923"/>
                    <a:pt x="3753" y="25747"/>
                  </a:cubicBezTo>
                  <a:close/>
                  <a:moveTo>
                    <a:pt x="10844" y="0"/>
                  </a:moveTo>
                  <a:cubicBezTo>
                    <a:pt x="6994" y="0"/>
                    <a:pt x="3143" y="2199"/>
                    <a:pt x="1513" y="6144"/>
                  </a:cubicBezTo>
                  <a:cubicBezTo>
                    <a:pt x="1" y="9645"/>
                    <a:pt x="701" y="14209"/>
                    <a:pt x="4201" y="16169"/>
                  </a:cubicBezTo>
                  <a:cubicBezTo>
                    <a:pt x="3865" y="17458"/>
                    <a:pt x="3613" y="18746"/>
                    <a:pt x="3277" y="19922"/>
                  </a:cubicBezTo>
                  <a:cubicBezTo>
                    <a:pt x="3165" y="19922"/>
                    <a:pt x="3053" y="19922"/>
                    <a:pt x="2913" y="20034"/>
                  </a:cubicBezTo>
                  <a:cubicBezTo>
                    <a:pt x="2213" y="20146"/>
                    <a:pt x="1513" y="20622"/>
                    <a:pt x="1513" y="21434"/>
                  </a:cubicBezTo>
                  <a:cubicBezTo>
                    <a:pt x="1401" y="21770"/>
                    <a:pt x="1653" y="22134"/>
                    <a:pt x="1877" y="22470"/>
                  </a:cubicBezTo>
                  <a:cubicBezTo>
                    <a:pt x="1289" y="22834"/>
                    <a:pt x="1065" y="23534"/>
                    <a:pt x="1401" y="24346"/>
                  </a:cubicBezTo>
                  <a:cubicBezTo>
                    <a:pt x="1653" y="24822"/>
                    <a:pt x="2213" y="25159"/>
                    <a:pt x="2801" y="25411"/>
                  </a:cubicBezTo>
                  <a:cubicBezTo>
                    <a:pt x="2577" y="27259"/>
                    <a:pt x="3053" y="28771"/>
                    <a:pt x="5154" y="29247"/>
                  </a:cubicBezTo>
                  <a:cubicBezTo>
                    <a:pt x="5582" y="29365"/>
                    <a:pt x="6062" y="29431"/>
                    <a:pt x="6545" y="29431"/>
                  </a:cubicBezTo>
                  <a:cubicBezTo>
                    <a:pt x="8018" y="29431"/>
                    <a:pt x="9521" y="28813"/>
                    <a:pt x="9690" y="27147"/>
                  </a:cubicBezTo>
                  <a:cubicBezTo>
                    <a:pt x="10278" y="27147"/>
                    <a:pt x="10754" y="27035"/>
                    <a:pt x="11202" y="26811"/>
                  </a:cubicBezTo>
                  <a:cubicBezTo>
                    <a:pt x="11902" y="26335"/>
                    <a:pt x="12266" y="25411"/>
                    <a:pt x="11902" y="24710"/>
                  </a:cubicBezTo>
                  <a:cubicBezTo>
                    <a:pt x="12491" y="24458"/>
                    <a:pt x="12855" y="24122"/>
                    <a:pt x="12855" y="23534"/>
                  </a:cubicBezTo>
                  <a:cubicBezTo>
                    <a:pt x="12855" y="22946"/>
                    <a:pt x="12491" y="22470"/>
                    <a:pt x="12014" y="22246"/>
                  </a:cubicBezTo>
                  <a:cubicBezTo>
                    <a:pt x="12379" y="21210"/>
                    <a:pt x="12715" y="20146"/>
                    <a:pt x="12967" y="19222"/>
                  </a:cubicBezTo>
                  <a:cubicBezTo>
                    <a:pt x="13179" y="19250"/>
                    <a:pt x="13388" y="19263"/>
                    <a:pt x="13592" y="19263"/>
                  </a:cubicBezTo>
                  <a:cubicBezTo>
                    <a:pt x="16642" y="19263"/>
                    <a:pt x="18744" y="16239"/>
                    <a:pt x="19715" y="13509"/>
                  </a:cubicBezTo>
                  <a:cubicBezTo>
                    <a:pt x="21004" y="10121"/>
                    <a:pt x="20668" y="6368"/>
                    <a:pt x="18315" y="3568"/>
                  </a:cubicBezTo>
                  <a:cubicBezTo>
                    <a:pt x="16373" y="1134"/>
                    <a:pt x="13608" y="0"/>
                    <a:pt x="10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6326875" y="2900525"/>
              <a:ext cx="152925" cy="44175"/>
            </a:xfrm>
            <a:custGeom>
              <a:avLst/>
              <a:gdLst/>
              <a:ahLst/>
              <a:cxnLst/>
              <a:rect l="l" t="t" r="r" b="b"/>
              <a:pathLst>
                <a:path w="6117" h="1767" extrusionOk="0">
                  <a:moveTo>
                    <a:pt x="439" y="1"/>
                  </a:moveTo>
                  <a:cubicBezTo>
                    <a:pt x="66" y="1"/>
                    <a:pt x="1" y="476"/>
                    <a:pt x="306" y="603"/>
                  </a:cubicBezTo>
                  <a:cubicBezTo>
                    <a:pt x="2071" y="1051"/>
                    <a:pt x="3807" y="1527"/>
                    <a:pt x="5571" y="1751"/>
                  </a:cubicBezTo>
                  <a:cubicBezTo>
                    <a:pt x="5601" y="1762"/>
                    <a:pt x="5631" y="1766"/>
                    <a:pt x="5659" y="1766"/>
                  </a:cubicBezTo>
                  <a:cubicBezTo>
                    <a:pt x="5947" y="1766"/>
                    <a:pt x="6116" y="1291"/>
                    <a:pt x="5683" y="1163"/>
                  </a:cubicBezTo>
                  <a:cubicBezTo>
                    <a:pt x="3947" y="939"/>
                    <a:pt x="2183" y="463"/>
                    <a:pt x="558" y="15"/>
                  </a:cubicBezTo>
                  <a:cubicBezTo>
                    <a:pt x="516" y="5"/>
                    <a:pt x="476" y="1"/>
                    <a:pt x="4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6565550" y="2207975"/>
              <a:ext cx="37825" cy="100750"/>
            </a:xfrm>
            <a:custGeom>
              <a:avLst/>
              <a:gdLst/>
              <a:ahLst/>
              <a:cxnLst/>
              <a:rect l="l" t="t" r="r" b="b"/>
              <a:pathLst>
                <a:path w="1513" h="4030" extrusionOk="0">
                  <a:moveTo>
                    <a:pt x="915" y="1"/>
                  </a:moveTo>
                  <a:cubicBezTo>
                    <a:pt x="776" y="1"/>
                    <a:pt x="644" y="51"/>
                    <a:pt x="561" y="162"/>
                  </a:cubicBezTo>
                  <a:cubicBezTo>
                    <a:pt x="337" y="750"/>
                    <a:pt x="337" y="1338"/>
                    <a:pt x="225" y="1926"/>
                  </a:cubicBezTo>
                  <a:cubicBezTo>
                    <a:pt x="113" y="2514"/>
                    <a:pt x="1" y="3102"/>
                    <a:pt x="1" y="3662"/>
                  </a:cubicBezTo>
                  <a:cubicBezTo>
                    <a:pt x="1" y="3899"/>
                    <a:pt x="143" y="4030"/>
                    <a:pt x="274" y="4030"/>
                  </a:cubicBezTo>
                  <a:cubicBezTo>
                    <a:pt x="343" y="4030"/>
                    <a:pt x="410" y="3992"/>
                    <a:pt x="449" y="3914"/>
                  </a:cubicBezTo>
                  <a:cubicBezTo>
                    <a:pt x="1037" y="2962"/>
                    <a:pt x="1513" y="1562"/>
                    <a:pt x="1513" y="526"/>
                  </a:cubicBezTo>
                  <a:cubicBezTo>
                    <a:pt x="1513" y="207"/>
                    <a:pt x="1199"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6083900" y="2468950"/>
              <a:ext cx="107825" cy="40625"/>
            </a:xfrm>
            <a:custGeom>
              <a:avLst/>
              <a:gdLst/>
              <a:ahLst/>
              <a:cxnLst/>
              <a:rect l="l" t="t" r="r" b="b"/>
              <a:pathLst>
                <a:path w="4313" h="1625" extrusionOk="0">
                  <a:moveTo>
                    <a:pt x="700" y="0"/>
                  </a:moveTo>
                  <a:cubicBezTo>
                    <a:pt x="224" y="0"/>
                    <a:pt x="0" y="700"/>
                    <a:pt x="476" y="924"/>
                  </a:cubicBezTo>
                  <a:cubicBezTo>
                    <a:pt x="1064" y="1176"/>
                    <a:pt x="1624" y="1288"/>
                    <a:pt x="2212" y="1400"/>
                  </a:cubicBezTo>
                  <a:cubicBezTo>
                    <a:pt x="2800" y="1512"/>
                    <a:pt x="3389" y="1624"/>
                    <a:pt x="3977" y="1624"/>
                  </a:cubicBezTo>
                  <a:cubicBezTo>
                    <a:pt x="4201" y="1624"/>
                    <a:pt x="4313" y="1176"/>
                    <a:pt x="4089" y="1064"/>
                  </a:cubicBezTo>
                  <a:cubicBezTo>
                    <a:pt x="3277" y="476"/>
                    <a:pt x="1764" y="0"/>
                    <a:pt x="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6763675" y="2661450"/>
              <a:ext cx="107850" cy="37850"/>
            </a:xfrm>
            <a:custGeom>
              <a:avLst/>
              <a:gdLst/>
              <a:ahLst/>
              <a:cxnLst/>
              <a:rect l="l" t="t" r="r" b="b"/>
              <a:pathLst>
                <a:path w="4314" h="1514" extrusionOk="0">
                  <a:moveTo>
                    <a:pt x="337" y="1"/>
                  </a:moveTo>
                  <a:cubicBezTo>
                    <a:pt x="113" y="1"/>
                    <a:pt x="1" y="365"/>
                    <a:pt x="225" y="477"/>
                  </a:cubicBezTo>
                  <a:cubicBezTo>
                    <a:pt x="1037" y="1065"/>
                    <a:pt x="2577" y="1513"/>
                    <a:pt x="3613" y="1513"/>
                  </a:cubicBezTo>
                  <a:cubicBezTo>
                    <a:pt x="3977" y="1513"/>
                    <a:pt x="4313" y="813"/>
                    <a:pt x="3837" y="701"/>
                  </a:cubicBezTo>
                  <a:cubicBezTo>
                    <a:pt x="3277" y="477"/>
                    <a:pt x="2689" y="365"/>
                    <a:pt x="2101" y="225"/>
                  </a:cubicBezTo>
                  <a:cubicBezTo>
                    <a:pt x="1513" y="113"/>
                    <a:pt x="925" y="1"/>
                    <a:pt x="3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6266175" y="2236425"/>
              <a:ext cx="67575" cy="89225"/>
            </a:xfrm>
            <a:custGeom>
              <a:avLst/>
              <a:gdLst/>
              <a:ahLst/>
              <a:cxnLst/>
              <a:rect l="l" t="t" r="r" b="b"/>
              <a:pathLst>
                <a:path w="2703" h="3569" extrusionOk="0">
                  <a:moveTo>
                    <a:pt x="661" y="0"/>
                  </a:moveTo>
                  <a:cubicBezTo>
                    <a:pt x="330" y="0"/>
                    <a:pt x="1" y="214"/>
                    <a:pt x="186" y="564"/>
                  </a:cubicBezTo>
                  <a:cubicBezTo>
                    <a:pt x="410" y="1124"/>
                    <a:pt x="774" y="1600"/>
                    <a:pt x="1110" y="2076"/>
                  </a:cubicBezTo>
                  <a:cubicBezTo>
                    <a:pt x="1474" y="2524"/>
                    <a:pt x="1810" y="3112"/>
                    <a:pt x="2174" y="3476"/>
                  </a:cubicBezTo>
                  <a:cubicBezTo>
                    <a:pt x="2239" y="3541"/>
                    <a:pt x="2313" y="3568"/>
                    <a:pt x="2383" y="3568"/>
                  </a:cubicBezTo>
                  <a:cubicBezTo>
                    <a:pt x="2555" y="3568"/>
                    <a:pt x="2702" y="3403"/>
                    <a:pt x="2622" y="3224"/>
                  </a:cubicBezTo>
                  <a:cubicBezTo>
                    <a:pt x="2398" y="2188"/>
                    <a:pt x="1698" y="900"/>
                    <a:pt x="998" y="88"/>
                  </a:cubicBezTo>
                  <a:cubicBezTo>
                    <a:pt x="902" y="28"/>
                    <a:pt x="781" y="0"/>
                    <a:pt x="6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6621700" y="2842950"/>
              <a:ext cx="67400" cy="90400"/>
            </a:xfrm>
            <a:custGeom>
              <a:avLst/>
              <a:gdLst/>
              <a:ahLst/>
              <a:cxnLst/>
              <a:rect l="l" t="t" r="r" b="b"/>
              <a:pathLst>
                <a:path w="2696" h="3616" extrusionOk="0">
                  <a:moveTo>
                    <a:pt x="323" y="1"/>
                  </a:moveTo>
                  <a:cubicBezTo>
                    <a:pt x="143" y="1"/>
                    <a:pt x="0" y="172"/>
                    <a:pt x="79" y="330"/>
                  </a:cubicBezTo>
                  <a:cubicBezTo>
                    <a:pt x="303" y="1366"/>
                    <a:pt x="1003" y="2766"/>
                    <a:pt x="1703" y="3466"/>
                  </a:cubicBezTo>
                  <a:cubicBezTo>
                    <a:pt x="1807" y="3571"/>
                    <a:pt x="1939" y="3615"/>
                    <a:pt x="2068" y="3615"/>
                  </a:cubicBezTo>
                  <a:cubicBezTo>
                    <a:pt x="2390" y="3615"/>
                    <a:pt x="2695" y="3338"/>
                    <a:pt x="2515" y="3018"/>
                  </a:cubicBezTo>
                  <a:cubicBezTo>
                    <a:pt x="2291" y="2430"/>
                    <a:pt x="1955" y="1954"/>
                    <a:pt x="1591" y="1506"/>
                  </a:cubicBezTo>
                  <a:cubicBezTo>
                    <a:pt x="1255" y="1030"/>
                    <a:pt x="891" y="554"/>
                    <a:pt x="555" y="106"/>
                  </a:cubicBezTo>
                  <a:cubicBezTo>
                    <a:pt x="480" y="31"/>
                    <a:pt x="398"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6122150" y="2725325"/>
              <a:ext cx="95800" cy="61775"/>
            </a:xfrm>
            <a:custGeom>
              <a:avLst/>
              <a:gdLst/>
              <a:ahLst/>
              <a:cxnLst/>
              <a:rect l="l" t="t" r="r" b="b"/>
              <a:pathLst>
                <a:path w="3832" h="2471" extrusionOk="0">
                  <a:moveTo>
                    <a:pt x="3506" y="0"/>
                  </a:moveTo>
                  <a:cubicBezTo>
                    <a:pt x="3466" y="0"/>
                    <a:pt x="3421" y="7"/>
                    <a:pt x="3371" y="22"/>
                  </a:cubicBezTo>
                  <a:cubicBezTo>
                    <a:pt x="2447" y="246"/>
                    <a:pt x="1046" y="834"/>
                    <a:pt x="234" y="1647"/>
                  </a:cubicBezTo>
                  <a:cubicBezTo>
                    <a:pt x="1" y="1854"/>
                    <a:pt x="200" y="2471"/>
                    <a:pt x="587" y="2471"/>
                  </a:cubicBezTo>
                  <a:cubicBezTo>
                    <a:pt x="618" y="2471"/>
                    <a:pt x="650" y="2467"/>
                    <a:pt x="682" y="2459"/>
                  </a:cubicBezTo>
                  <a:cubicBezTo>
                    <a:pt x="1270" y="2235"/>
                    <a:pt x="1747" y="1871"/>
                    <a:pt x="2195" y="1535"/>
                  </a:cubicBezTo>
                  <a:cubicBezTo>
                    <a:pt x="2783" y="1170"/>
                    <a:pt x="3259" y="834"/>
                    <a:pt x="3735" y="470"/>
                  </a:cubicBezTo>
                  <a:cubicBezTo>
                    <a:pt x="3832" y="277"/>
                    <a:pt x="3761" y="0"/>
                    <a:pt x="3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6737075" y="2383150"/>
              <a:ext cx="95900" cy="62700"/>
            </a:xfrm>
            <a:custGeom>
              <a:avLst/>
              <a:gdLst/>
              <a:ahLst/>
              <a:cxnLst/>
              <a:rect l="l" t="t" r="r" b="b"/>
              <a:pathLst>
                <a:path w="3836" h="2508" extrusionOk="0">
                  <a:moveTo>
                    <a:pt x="3342" y="0"/>
                  </a:moveTo>
                  <a:cubicBezTo>
                    <a:pt x="3288" y="0"/>
                    <a:pt x="3229" y="14"/>
                    <a:pt x="3165" y="44"/>
                  </a:cubicBezTo>
                  <a:cubicBezTo>
                    <a:pt x="2577" y="296"/>
                    <a:pt x="2101" y="632"/>
                    <a:pt x="1653" y="996"/>
                  </a:cubicBezTo>
                  <a:cubicBezTo>
                    <a:pt x="1065" y="1220"/>
                    <a:pt x="589" y="1556"/>
                    <a:pt x="141" y="2032"/>
                  </a:cubicBezTo>
                  <a:cubicBezTo>
                    <a:pt x="1" y="2144"/>
                    <a:pt x="141" y="2508"/>
                    <a:pt x="477" y="2508"/>
                  </a:cubicBezTo>
                  <a:cubicBezTo>
                    <a:pt x="1401" y="2256"/>
                    <a:pt x="2801" y="1556"/>
                    <a:pt x="3641" y="856"/>
                  </a:cubicBezTo>
                  <a:cubicBezTo>
                    <a:pt x="3835" y="565"/>
                    <a:pt x="3693" y="0"/>
                    <a:pt x="3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9"/>
          <p:cNvGrpSpPr/>
          <p:nvPr/>
        </p:nvGrpSpPr>
        <p:grpSpPr>
          <a:xfrm>
            <a:off x="7973125" y="1350475"/>
            <a:ext cx="1079550" cy="616525"/>
            <a:chOff x="6296725" y="1350475"/>
            <a:chExt cx="1079550" cy="616525"/>
          </a:xfrm>
        </p:grpSpPr>
        <p:sp>
          <p:nvSpPr>
            <p:cNvPr id="1524" name="Google Shape;1524;p29"/>
            <p:cNvSpPr/>
            <p:nvPr/>
          </p:nvSpPr>
          <p:spPr>
            <a:xfrm>
              <a:off x="6314975" y="1380925"/>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6296725" y="13504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29"/>
          <p:cNvGrpSpPr/>
          <p:nvPr/>
        </p:nvGrpSpPr>
        <p:grpSpPr>
          <a:xfrm>
            <a:off x="142875" y="2345775"/>
            <a:ext cx="1024250" cy="585050"/>
            <a:chOff x="85725" y="2420875"/>
            <a:chExt cx="1024250" cy="585050"/>
          </a:xfrm>
        </p:grpSpPr>
        <p:sp>
          <p:nvSpPr>
            <p:cNvPr id="1527" name="Google Shape;1527;p29"/>
            <p:cNvSpPr/>
            <p:nvPr/>
          </p:nvSpPr>
          <p:spPr>
            <a:xfrm>
              <a:off x="100950" y="2448625"/>
              <a:ext cx="985225" cy="530700"/>
            </a:xfrm>
            <a:custGeom>
              <a:avLst/>
              <a:gdLst/>
              <a:ahLst/>
              <a:cxnLst/>
              <a:rect l="l" t="t" r="r" b="b"/>
              <a:pathLst>
                <a:path w="39409" h="21228" extrusionOk="0">
                  <a:moveTo>
                    <a:pt x="25518" y="1"/>
                  </a:moveTo>
                  <a:cubicBezTo>
                    <a:pt x="22382" y="1"/>
                    <a:pt x="20618" y="3025"/>
                    <a:pt x="19806" y="5714"/>
                  </a:cubicBezTo>
                  <a:cubicBezTo>
                    <a:pt x="19750" y="5896"/>
                    <a:pt x="19575" y="5987"/>
                    <a:pt x="19400" y="5987"/>
                  </a:cubicBezTo>
                  <a:cubicBezTo>
                    <a:pt x="19225" y="5987"/>
                    <a:pt x="19050" y="5896"/>
                    <a:pt x="18994" y="5714"/>
                  </a:cubicBezTo>
                  <a:cubicBezTo>
                    <a:pt x="18529" y="3197"/>
                    <a:pt x="17422" y="921"/>
                    <a:pt x="14657" y="921"/>
                  </a:cubicBezTo>
                  <a:cubicBezTo>
                    <a:pt x="14591" y="921"/>
                    <a:pt x="14525" y="922"/>
                    <a:pt x="14457" y="925"/>
                  </a:cubicBezTo>
                  <a:cubicBezTo>
                    <a:pt x="11881" y="1037"/>
                    <a:pt x="10368" y="3837"/>
                    <a:pt x="11069" y="6190"/>
                  </a:cubicBezTo>
                  <a:cubicBezTo>
                    <a:pt x="11147" y="6427"/>
                    <a:pt x="10879" y="6677"/>
                    <a:pt x="10635" y="6677"/>
                  </a:cubicBezTo>
                  <a:cubicBezTo>
                    <a:pt x="10532" y="6677"/>
                    <a:pt x="10435" y="6633"/>
                    <a:pt x="10368" y="6526"/>
                  </a:cubicBezTo>
                  <a:cubicBezTo>
                    <a:pt x="9780" y="5826"/>
                    <a:pt x="9080" y="4902"/>
                    <a:pt x="8156" y="4678"/>
                  </a:cubicBezTo>
                  <a:cubicBezTo>
                    <a:pt x="7916" y="4610"/>
                    <a:pt x="7679" y="4579"/>
                    <a:pt x="7448" y="4579"/>
                  </a:cubicBezTo>
                  <a:cubicBezTo>
                    <a:pt x="6442" y="4579"/>
                    <a:pt x="5540" y="5165"/>
                    <a:pt x="4880" y="5826"/>
                  </a:cubicBezTo>
                  <a:cubicBezTo>
                    <a:pt x="3368" y="7478"/>
                    <a:pt x="3003" y="10026"/>
                    <a:pt x="4880" y="11678"/>
                  </a:cubicBezTo>
                  <a:cubicBezTo>
                    <a:pt x="5076" y="11875"/>
                    <a:pt x="4929" y="12264"/>
                    <a:pt x="4645" y="12264"/>
                  </a:cubicBezTo>
                  <a:cubicBezTo>
                    <a:pt x="4604" y="12264"/>
                    <a:pt x="4561" y="12256"/>
                    <a:pt x="4516" y="12238"/>
                  </a:cubicBezTo>
                  <a:cubicBezTo>
                    <a:pt x="4401" y="12228"/>
                    <a:pt x="4288" y="12224"/>
                    <a:pt x="4176" y="12224"/>
                  </a:cubicBezTo>
                  <a:cubicBezTo>
                    <a:pt x="1794" y="12224"/>
                    <a:pt x="0" y="14454"/>
                    <a:pt x="455" y="16915"/>
                  </a:cubicBezTo>
                  <a:cubicBezTo>
                    <a:pt x="791" y="18539"/>
                    <a:pt x="1855" y="19715"/>
                    <a:pt x="3368" y="20416"/>
                  </a:cubicBezTo>
                  <a:cubicBezTo>
                    <a:pt x="6756" y="21116"/>
                    <a:pt x="10256" y="21228"/>
                    <a:pt x="13757" y="21228"/>
                  </a:cubicBezTo>
                  <a:cubicBezTo>
                    <a:pt x="17481" y="21116"/>
                    <a:pt x="21206" y="21004"/>
                    <a:pt x="24958" y="20892"/>
                  </a:cubicBezTo>
                  <a:cubicBezTo>
                    <a:pt x="28459" y="20780"/>
                    <a:pt x="32295" y="20892"/>
                    <a:pt x="35684" y="19827"/>
                  </a:cubicBezTo>
                  <a:cubicBezTo>
                    <a:pt x="37420" y="19379"/>
                    <a:pt x="39408" y="17979"/>
                    <a:pt x="38960" y="15991"/>
                  </a:cubicBezTo>
                  <a:cubicBezTo>
                    <a:pt x="38596" y="13891"/>
                    <a:pt x="36272" y="13303"/>
                    <a:pt x="34508" y="13303"/>
                  </a:cubicBezTo>
                  <a:cubicBezTo>
                    <a:pt x="34060" y="13303"/>
                    <a:pt x="33920" y="12715"/>
                    <a:pt x="34284" y="12491"/>
                  </a:cubicBezTo>
                  <a:cubicBezTo>
                    <a:pt x="36272" y="11314"/>
                    <a:pt x="36860" y="8626"/>
                    <a:pt x="35096" y="7002"/>
                  </a:cubicBezTo>
                  <a:cubicBezTo>
                    <a:pt x="34424" y="6330"/>
                    <a:pt x="33569" y="6012"/>
                    <a:pt x="32715" y="6012"/>
                  </a:cubicBezTo>
                  <a:cubicBezTo>
                    <a:pt x="31505" y="6012"/>
                    <a:pt x="30296" y="6649"/>
                    <a:pt x="29607" y="7814"/>
                  </a:cubicBezTo>
                  <a:cubicBezTo>
                    <a:pt x="29532" y="7973"/>
                    <a:pt x="29417" y="8038"/>
                    <a:pt x="29301" y="8038"/>
                  </a:cubicBezTo>
                  <a:cubicBezTo>
                    <a:pt x="29069" y="8038"/>
                    <a:pt x="28832" y="7777"/>
                    <a:pt x="28907" y="7478"/>
                  </a:cubicBezTo>
                  <a:cubicBezTo>
                    <a:pt x="29271" y="4790"/>
                    <a:pt x="29495" y="1"/>
                    <a:pt x="25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85725" y="2420875"/>
              <a:ext cx="1024250" cy="585050"/>
            </a:xfrm>
            <a:custGeom>
              <a:avLst/>
              <a:gdLst/>
              <a:ahLst/>
              <a:cxnLst/>
              <a:rect l="l" t="t" r="r" b="b"/>
              <a:pathLst>
                <a:path w="40970" h="23402" extrusionOk="0">
                  <a:moveTo>
                    <a:pt x="26127" y="1335"/>
                  </a:moveTo>
                  <a:cubicBezTo>
                    <a:pt x="27192" y="1335"/>
                    <a:pt x="27892" y="1699"/>
                    <a:pt x="28480" y="2287"/>
                  </a:cubicBezTo>
                  <a:cubicBezTo>
                    <a:pt x="29628" y="3799"/>
                    <a:pt x="29516" y="6488"/>
                    <a:pt x="29292" y="8588"/>
                  </a:cubicBezTo>
                  <a:cubicBezTo>
                    <a:pt x="29180" y="8924"/>
                    <a:pt x="29404" y="9288"/>
                    <a:pt x="29768" y="9400"/>
                  </a:cubicBezTo>
                  <a:cubicBezTo>
                    <a:pt x="29992" y="9400"/>
                    <a:pt x="30328" y="9288"/>
                    <a:pt x="30468" y="9036"/>
                  </a:cubicBezTo>
                  <a:cubicBezTo>
                    <a:pt x="31028" y="8112"/>
                    <a:pt x="31980" y="7524"/>
                    <a:pt x="33016" y="7412"/>
                  </a:cubicBezTo>
                  <a:cubicBezTo>
                    <a:pt x="33166" y="7394"/>
                    <a:pt x="33315" y="7385"/>
                    <a:pt x="33463" y="7385"/>
                  </a:cubicBezTo>
                  <a:cubicBezTo>
                    <a:pt x="34254" y="7385"/>
                    <a:pt x="35003" y="7652"/>
                    <a:pt x="35593" y="8336"/>
                  </a:cubicBezTo>
                  <a:cubicBezTo>
                    <a:pt x="36293" y="9036"/>
                    <a:pt x="36629" y="9988"/>
                    <a:pt x="36517" y="10912"/>
                  </a:cubicBezTo>
                  <a:cubicBezTo>
                    <a:pt x="36293" y="11948"/>
                    <a:pt x="35705" y="12900"/>
                    <a:pt x="34781" y="13348"/>
                  </a:cubicBezTo>
                  <a:cubicBezTo>
                    <a:pt x="34529" y="13601"/>
                    <a:pt x="34417" y="13825"/>
                    <a:pt x="34529" y="14189"/>
                  </a:cubicBezTo>
                  <a:cubicBezTo>
                    <a:pt x="34529" y="14413"/>
                    <a:pt x="34781" y="14637"/>
                    <a:pt x="35117" y="14637"/>
                  </a:cubicBezTo>
                  <a:cubicBezTo>
                    <a:pt x="36293" y="14637"/>
                    <a:pt x="38869" y="15001"/>
                    <a:pt x="39317" y="17101"/>
                  </a:cubicBezTo>
                  <a:cubicBezTo>
                    <a:pt x="39569" y="18249"/>
                    <a:pt x="38981" y="19901"/>
                    <a:pt x="36293" y="20713"/>
                  </a:cubicBezTo>
                  <a:cubicBezTo>
                    <a:pt x="33492" y="21526"/>
                    <a:pt x="30580" y="21638"/>
                    <a:pt x="27528" y="21750"/>
                  </a:cubicBezTo>
                  <a:lnTo>
                    <a:pt x="25567" y="21750"/>
                  </a:lnTo>
                  <a:cubicBezTo>
                    <a:pt x="21703" y="22002"/>
                    <a:pt x="17978" y="22002"/>
                    <a:pt x="14366" y="22114"/>
                  </a:cubicBezTo>
                  <a:cubicBezTo>
                    <a:pt x="11089" y="22114"/>
                    <a:pt x="7589" y="22002"/>
                    <a:pt x="3977" y="21301"/>
                  </a:cubicBezTo>
                  <a:cubicBezTo>
                    <a:pt x="2576" y="20601"/>
                    <a:pt x="1624" y="19313"/>
                    <a:pt x="1288" y="17913"/>
                  </a:cubicBezTo>
                  <a:cubicBezTo>
                    <a:pt x="1064" y="16737"/>
                    <a:pt x="1400" y="15589"/>
                    <a:pt x="2212" y="14749"/>
                  </a:cubicBezTo>
                  <a:cubicBezTo>
                    <a:pt x="2841" y="14019"/>
                    <a:pt x="3854" y="13584"/>
                    <a:pt x="4804" y="13584"/>
                  </a:cubicBezTo>
                  <a:cubicBezTo>
                    <a:pt x="4912" y="13584"/>
                    <a:pt x="5019" y="13589"/>
                    <a:pt x="5125" y="13601"/>
                  </a:cubicBezTo>
                  <a:cubicBezTo>
                    <a:pt x="5171" y="13621"/>
                    <a:pt x="5215" y="13630"/>
                    <a:pt x="5259" y="13630"/>
                  </a:cubicBezTo>
                  <a:cubicBezTo>
                    <a:pt x="5454" y="13630"/>
                    <a:pt x="5621" y="13443"/>
                    <a:pt x="5713" y="13236"/>
                  </a:cubicBezTo>
                  <a:cubicBezTo>
                    <a:pt x="5825" y="13012"/>
                    <a:pt x="5713" y="12788"/>
                    <a:pt x="5601" y="12536"/>
                  </a:cubicBezTo>
                  <a:cubicBezTo>
                    <a:pt x="4901" y="11948"/>
                    <a:pt x="4425" y="11136"/>
                    <a:pt x="4425" y="10212"/>
                  </a:cubicBezTo>
                  <a:cubicBezTo>
                    <a:pt x="4425" y="9036"/>
                    <a:pt x="4901" y="8000"/>
                    <a:pt x="5713" y="7048"/>
                  </a:cubicBezTo>
                  <a:cubicBezTo>
                    <a:pt x="6025" y="6760"/>
                    <a:pt x="6913" y="5937"/>
                    <a:pt x="8042" y="5937"/>
                  </a:cubicBezTo>
                  <a:cubicBezTo>
                    <a:pt x="8230" y="5937"/>
                    <a:pt x="8425" y="5960"/>
                    <a:pt x="8625" y="6012"/>
                  </a:cubicBezTo>
                  <a:cubicBezTo>
                    <a:pt x="9577" y="6236"/>
                    <a:pt x="10165" y="6936"/>
                    <a:pt x="10725" y="7748"/>
                  </a:cubicBezTo>
                  <a:lnTo>
                    <a:pt x="10865" y="7748"/>
                  </a:lnTo>
                  <a:cubicBezTo>
                    <a:pt x="10948" y="7934"/>
                    <a:pt x="11152" y="8043"/>
                    <a:pt x="11355" y="8043"/>
                  </a:cubicBezTo>
                  <a:cubicBezTo>
                    <a:pt x="11427" y="8043"/>
                    <a:pt x="11499" y="8029"/>
                    <a:pt x="11566" y="8000"/>
                  </a:cubicBezTo>
                  <a:cubicBezTo>
                    <a:pt x="11790" y="7748"/>
                    <a:pt x="12014" y="7524"/>
                    <a:pt x="11902" y="7188"/>
                  </a:cubicBezTo>
                  <a:cubicBezTo>
                    <a:pt x="11566" y="6012"/>
                    <a:pt x="11678" y="4723"/>
                    <a:pt x="12378" y="3799"/>
                  </a:cubicBezTo>
                  <a:cubicBezTo>
                    <a:pt x="13078" y="2847"/>
                    <a:pt x="14002" y="2287"/>
                    <a:pt x="15066" y="2287"/>
                  </a:cubicBezTo>
                  <a:cubicBezTo>
                    <a:pt x="15142" y="2283"/>
                    <a:pt x="15217" y="2282"/>
                    <a:pt x="15291" y="2282"/>
                  </a:cubicBezTo>
                  <a:cubicBezTo>
                    <a:pt x="18032" y="2282"/>
                    <a:pt x="19024" y="4778"/>
                    <a:pt x="19379" y="6824"/>
                  </a:cubicBezTo>
                  <a:cubicBezTo>
                    <a:pt x="19379" y="7048"/>
                    <a:pt x="19603" y="7300"/>
                    <a:pt x="19967" y="7300"/>
                  </a:cubicBezTo>
                  <a:cubicBezTo>
                    <a:pt x="20191" y="7300"/>
                    <a:pt x="20527" y="7188"/>
                    <a:pt x="20667" y="6824"/>
                  </a:cubicBezTo>
                  <a:cubicBezTo>
                    <a:pt x="21815" y="3211"/>
                    <a:pt x="23691" y="1335"/>
                    <a:pt x="26127" y="1335"/>
                  </a:cubicBezTo>
                  <a:close/>
                  <a:moveTo>
                    <a:pt x="26006" y="1"/>
                  </a:moveTo>
                  <a:cubicBezTo>
                    <a:pt x="22943" y="1"/>
                    <a:pt x="21155" y="2657"/>
                    <a:pt x="20191" y="4611"/>
                  </a:cubicBezTo>
                  <a:cubicBezTo>
                    <a:pt x="19827" y="3435"/>
                    <a:pt x="19267" y="2623"/>
                    <a:pt x="18426" y="2035"/>
                  </a:cubicBezTo>
                  <a:cubicBezTo>
                    <a:pt x="17601" y="1388"/>
                    <a:pt x="16473" y="1043"/>
                    <a:pt x="15397" y="1043"/>
                  </a:cubicBezTo>
                  <a:cubicBezTo>
                    <a:pt x="15122" y="1043"/>
                    <a:pt x="14852" y="1065"/>
                    <a:pt x="14590" y="1111"/>
                  </a:cubicBezTo>
                  <a:cubicBezTo>
                    <a:pt x="12378" y="1335"/>
                    <a:pt x="10613" y="3323"/>
                    <a:pt x="10501" y="5647"/>
                  </a:cubicBezTo>
                  <a:cubicBezTo>
                    <a:pt x="9801" y="5087"/>
                    <a:pt x="9213" y="4723"/>
                    <a:pt x="8513" y="4723"/>
                  </a:cubicBezTo>
                  <a:cubicBezTo>
                    <a:pt x="8331" y="4692"/>
                    <a:pt x="8148" y="4676"/>
                    <a:pt x="7963" y="4676"/>
                  </a:cubicBezTo>
                  <a:cubicBezTo>
                    <a:pt x="6837" y="4676"/>
                    <a:pt x="5679" y="5249"/>
                    <a:pt x="4789" y="6236"/>
                  </a:cubicBezTo>
                  <a:cubicBezTo>
                    <a:pt x="3024" y="8000"/>
                    <a:pt x="2688" y="10688"/>
                    <a:pt x="3865" y="12424"/>
                  </a:cubicBezTo>
                  <a:cubicBezTo>
                    <a:pt x="2800" y="12648"/>
                    <a:pt x="1876" y="13236"/>
                    <a:pt x="1176" y="14189"/>
                  </a:cubicBezTo>
                  <a:cubicBezTo>
                    <a:pt x="364" y="15113"/>
                    <a:pt x="0" y="16401"/>
                    <a:pt x="112" y="17801"/>
                  </a:cubicBezTo>
                  <a:cubicBezTo>
                    <a:pt x="364" y="19649"/>
                    <a:pt x="1764" y="21638"/>
                    <a:pt x="3500" y="22450"/>
                  </a:cubicBezTo>
                  <a:cubicBezTo>
                    <a:pt x="3865" y="22590"/>
                    <a:pt x="4201" y="22702"/>
                    <a:pt x="4565" y="22702"/>
                  </a:cubicBezTo>
                  <a:cubicBezTo>
                    <a:pt x="7365" y="23290"/>
                    <a:pt x="10165" y="23402"/>
                    <a:pt x="12826" y="23402"/>
                  </a:cubicBezTo>
                  <a:lnTo>
                    <a:pt x="16578" y="23402"/>
                  </a:lnTo>
                  <a:cubicBezTo>
                    <a:pt x="20667" y="23290"/>
                    <a:pt x="25567" y="23150"/>
                    <a:pt x="30468" y="22926"/>
                  </a:cubicBezTo>
                  <a:cubicBezTo>
                    <a:pt x="30692" y="22814"/>
                    <a:pt x="30804" y="22814"/>
                    <a:pt x="31028" y="22814"/>
                  </a:cubicBezTo>
                  <a:cubicBezTo>
                    <a:pt x="34305" y="22702"/>
                    <a:pt x="38729" y="22338"/>
                    <a:pt x="40381" y="19201"/>
                  </a:cubicBezTo>
                  <a:cubicBezTo>
                    <a:pt x="40969" y="17801"/>
                    <a:pt x="40717" y="16289"/>
                    <a:pt x="39793" y="15113"/>
                  </a:cubicBezTo>
                  <a:cubicBezTo>
                    <a:pt x="38981" y="14301"/>
                    <a:pt x="38029" y="13713"/>
                    <a:pt x="36769" y="13488"/>
                  </a:cubicBezTo>
                  <a:cubicBezTo>
                    <a:pt x="38281" y="11612"/>
                    <a:pt x="38169" y="9036"/>
                    <a:pt x="36517" y="7412"/>
                  </a:cubicBezTo>
                  <a:cubicBezTo>
                    <a:pt x="35662" y="6494"/>
                    <a:pt x="34512" y="6050"/>
                    <a:pt x="33335" y="6050"/>
                  </a:cubicBezTo>
                  <a:cubicBezTo>
                    <a:pt x="32429" y="6050"/>
                    <a:pt x="31508" y="6312"/>
                    <a:pt x="30692" y="6824"/>
                  </a:cubicBezTo>
                  <a:cubicBezTo>
                    <a:pt x="30916" y="2735"/>
                    <a:pt x="29516" y="411"/>
                    <a:pt x="26716" y="47"/>
                  </a:cubicBezTo>
                  <a:cubicBezTo>
                    <a:pt x="26472" y="16"/>
                    <a:pt x="26235" y="1"/>
                    <a:pt x="26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29"/>
          <p:cNvGrpSpPr/>
          <p:nvPr/>
        </p:nvGrpSpPr>
        <p:grpSpPr>
          <a:xfrm>
            <a:off x="4749425" y="4195050"/>
            <a:ext cx="851325" cy="865900"/>
            <a:chOff x="4625600" y="4272500"/>
            <a:chExt cx="851325" cy="865900"/>
          </a:xfrm>
        </p:grpSpPr>
        <p:sp>
          <p:nvSpPr>
            <p:cNvPr id="1530" name="Google Shape;1530;p29"/>
            <p:cNvSpPr/>
            <p:nvPr/>
          </p:nvSpPr>
          <p:spPr>
            <a:xfrm>
              <a:off x="5168175" y="4510725"/>
              <a:ext cx="165775" cy="140750"/>
            </a:xfrm>
            <a:custGeom>
              <a:avLst/>
              <a:gdLst/>
              <a:ahLst/>
              <a:cxnLst/>
              <a:rect l="l" t="t" r="r" b="b"/>
              <a:pathLst>
                <a:path w="6631" h="5630" extrusionOk="0">
                  <a:moveTo>
                    <a:pt x="3357" y="0"/>
                  </a:moveTo>
                  <a:cubicBezTo>
                    <a:pt x="3054" y="0"/>
                    <a:pt x="2744" y="41"/>
                    <a:pt x="2437" y="128"/>
                  </a:cubicBezTo>
                  <a:cubicBezTo>
                    <a:pt x="2213" y="128"/>
                    <a:pt x="1988" y="240"/>
                    <a:pt x="1736" y="464"/>
                  </a:cubicBezTo>
                  <a:cubicBezTo>
                    <a:pt x="1624" y="464"/>
                    <a:pt x="1624" y="464"/>
                    <a:pt x="1624" y="604"/>
                  </a:cubicBezTo>
                  <a:cubicBezTo>
                    <a:pt x="1400" y="604"/>
                    <a:pt x="1288" y="716"/>
                    <a:pt x="1148" y="828"/>
                  </a:cubicBezTo>
                  <a:cubicBezTo>
                    <a:pt x="812" y="1164"/>
                    <a:pt x="700" y="1528"/>
                    <a:pt x="448" y="1864"/>
                  </a:cubicBezTo>
                  <a:cubicBezTo>
                    <a:pt x="0" y="3152"/>
                    <a:pt x="336" y="4804"/>
                    <a:pt x="1624" y="5364"/>
                  </a:cubicBezTo>
                  <a:cubicBezTo>
                    <a:pt x="1980" y="5548"/>
                    <a:pt x="2358" y="5630"/>
                    <a:pt x="2738" y="5630"/>
                  </a:cubicBezTo>
                  <a:cubicBezTo>
                    <a:pt x="4095" y="5630"/>
                    <a:pt x="5478" y="4585"/>
                    <a:pt x="5937" y="3404"/>
                  </a:cubicBezTo>
                  <a:cubicBezTo>
                    <a:pt x="6630" y="1396"/>
                    <a:pt x="5120" y="0"/>
                    <a:pt x="3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981250" y="4377175"/>
              <a:ext cx="142825" cy="153200"/>
            </a:xfrm>
            <a:custGeom>
              <a:avLst/>
              <a:gdLst/>
              <a:ahLst/>
              <a:cxnLst/>
              <a:rect l="l" t="t" r="r" b="b"/>
              <a:pathLst>
                <a:path w="5713" h="6128" extrusionOk="0">
                  <a:moveTo>
                    <a:pt x="2885" y="1"/>
                  </a:moveTo>
                  <a:cubicBezTo>
                    <a:pt x="1815" y="1"/>
                    <a:pt x="712" y="749"/>
                    <a:pt x="224" y="1969"/>
                  </a:cubicBezTo>
                  <a:cubicBezTo>
                    <a:pt x="112" y="2193"/>
                    <a:pt x="0" y="2445"/>
                    <a:pt x="0" y="2669"/>
                  </a:cubicBezTo>
                  <a:lnTo>
                    <a:pt x="0" y="2893"/>
                  </a:lnTo>
                  <a:lnTo>
                    <a:pt x="0" y="3369"/>
                  </a:lnTo>
                  <a:cubicBezTo>
                    <a:pt x="0" y="3845"/>
                    <a:pt x="112" y="4181"/>
                    <a:pt x="364" y="4545"/>
                  </a:cubicBezTo>
                  <a:cubicBezTo>
                    <a:pt x="800" y="5438"/>
                    <a:pt x="1894" y="6127"/>
                    <a:pt x="2966" y="6127"/>
                  </a:cubicBezTo>
                  <a:cubicBezTo>
                    <a:pt x="3273" y="6127"/>
                    <a:pt x="3578" y="6070"/>
                    <a:pt x="3865" y="5946"/>
                  </a:cubicBezTo>
                  <a:cubicBezTo>
                    <a:pt x="5489" y="5246"/>
                    <a:pt x="5713" y="2781"/>
                    <a:pt x="4901" y="1269"/>
                  </a:cubicBezTo>
                  <a:cubicBezTo>
                    <a:pt x="4408" y="389"/>
                    <a:pt x="3655" y="1"/>
                    <a:pt x="2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986850" y="4893350"/>
              <a:ext cx="166650" cy="136575"/>
            </a:xfrm>
            <a:custGeom>
              <a:avLst/>
              <a:gdLst/>
              <a:ahLst/>
              <a:cxnLst/>
              <a:rect l="l" t="t" r="r" b="b"/>
              <a:pathLst>
                <a:path w="6666" h="5463" extrusionOk="0">
                  <a:moveTo>
                    <a:pt x="2353" y="0"/>
                  </a:moveTo>
                  <a:cubicBezTo>
                    <a:pt x="1176" y="337"/>
                    <a:pt x="588" y="1261"/>
                    <a:pt x="0" y="2325"/>
                  </a:cubicBezTo>
                  <a:cubicBezTo>
                    <a:pt x="0" y="2437"/>
                    <a:pt x="0" y="2661"/>
                    <a:pt x="140" y="2913"/>
                  </a:cubicBezTo>
                  <a:cubicBezTo>
                    <a:pt x="328" y="4464"/>
                    <a:pt x="1916" y="5462"/>
                    <a:pt x="3465" y="5462"/>
                  </a:cubicBezTo>
                  <a:cubicBezTo>
                    <a:pt x="3762" y="5462"/>
                    <a:pt x="4057" y="5426"/>
                    <a:pt x="4341" y="5349"/>
                  </a:cubicBezTo>
                  <a:cubicBezTo>
                    <a:pt x="6665" y="4761"/>
                    <a:pt x="6665" y="1961"/>
                    <a:pt x="4901" y="561"/>
                  </a:cubicBezTo>
                  <a:cubicBezTo>
                    <a:pt x="4677" y="449"/>
                    <a:pt x="4453" y="337"/>
                    <a:pt x="4201" y="225"/>
                  </a:cubicBezTo>
                  <a:lnTo>
                    <a:pt x="4089" y="225"/>
                  </a:lnTo>
                  <a:cubicBezTo>
                    <a:pt x="3865" y="113"/>
                    <a:pt x="3753" y="0"/>
                    <a:pt x="3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5170975" y="4750300"/>
              <a:ext cx="166500" cy="141000"/>
            </a:xfrm>
            <a:custGeom>
              <a:avLst/>
              <a:gdLst/>
              <a:ahLst/>
              <a:cxnLst/>
              <a:rect l="l" t="t" r="r" b="b"/>
              <a:pathLst>
                <a:path w="6660" h="5640" extrusionOk="0">
                  <a:moveTo>
                    <a:pt x="3319" y="0"/>
                  </a:moveTo>
                  <a:cubicBezTo>
                    <a:pt x="3028" y="0"/>
                    <a:pt x="2731" y="39"/>
                    <a:pt x="2437" y="122"/>
                  </a:cubicBezTo>
                  <a:cubicBezTo>
                    <a:pt x="2213" y="234"/>
                    <a:pt x="1989" y="346"/>
                    <a:pt x="1736" y="458"/>
                  </a:cubicBezTo>
                  <a:cubicBezTo>
                    <a:pt x="1624" y="458"/>
                    <a:pt x="1624" y="570"/>
                    <a:pt x="1624" y="570"/>
                  </a:cubicBezTo>
                  <a:cubicBezTo>
                    <a:pt x="1400" y="682"/>
                    <a:pt x="1288" y="822"/>
                    <a:pt x="1176" y="934"/>
                  </a:cubicBezTo>
                  <a:cubicBezTo>
                    <a:pt x="812" y="1158"/>
                    <a:pt x="588" y="1522"/>
                    <a:pt x="476" y="1858"/>
                  </a:cubicBezTo>
                  <a:cubicBezTo>
                    <a:pt x="0" y="3034"/>
                    <a:pt x="476" y="4070"/>
                    <a:pt x="924" y="5022"/>
                  </a:cubicBezTo>
                  <a:cubicBezTo>
                    <a:pt x="1176" y="5134"/>
                    <a:pt x="1288" y="5246"/>
                    <a:pt x="1512" y="5358"/>
                  </a:cubicBezTo>
                  <a:cubicBezTo>
                    <a:pt x="1897" y="5551"/>
                    <a:pt x="2308" y="5639"/>
                    <a:pt x="2721" y="5639"/>
                  </a:cubicBezTo>
                  <a:cubicBezTo>
                    <a:pt x="4052" y="5639"/>
                    <a:pt x="5403" y="4717"/>
                    <a:pt x="5937" y="3370"/>
                  </a:cubicBezTo>
                  <a:cubicBezTo>
                    <a:pt x="6659" y="1468"/>
                    <a:pt x="5104" y="0"/>
                    <a:pt x="3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762825" y="4479200"/>
              <a:ext cx="145625" cy="151925"/>
            </a:xfrm>
            <a:custGeom>
              <a:avLst/>
              <a:gdLst/>
              <a:ahLst/>
              <a:cxnLst/>
              <a:rect l="l" t="t" r="r" b="b"/>
              <a:pathLst>
                <a:path w="5825" h="6077" extrusionOk="0">
                  <a:moveTo>
                    <a:pt x="2872" y="0"/>
                  </a:moveTo>
                  <a:cubicBezTo>
                    <a:pt x="1784" y="0"/>
                    <a:pt x="692" y="718"/>
                    <a:pt x="224" y="1865"/>
                  </a:cubicBezTo>
                  <a:cubicBezTo>
                    <a:pt x="112" y="2201"/>
                    <a:pt x="0" y="2425"/>
                    <a:pt x="0" y="2677"/>
                  </a:cubicBezTo>
                  <a:lnTo>
                    <a:pt x="0" y="2789"/>
                  </a:lnTo>
                  <a:lnTo>
                    <a:pt x="0" y="3377"/>
                  </a:lnTo>
                  <a:cubicBezTo>
                    <a:pt x="0" y="3713"/>
                    <a:pt x="112" y="4189"/>
                    <a:pt x="336" y="4525"/>
                  </a:cubicBezTo>
                  <a:cubicBezTo>
                    <a:pt x="797" y="5447"/>
                    <a:pt x="1894" y="6076"/>
                    <a:pt x="2967" y="6076"/>
                  </a:cubicBezTo>
                  <a:cubicBezTo>
                    <a:pt x="3264" y="6076"/>
                    <a:pt x="3558" y="6028"/>
                    <a:pt x="3837" y="5925"/>
                  </a:cubicBezTo>
                  <a:cubicBezTo>
                    <a:pt x="5461" y="5113"/>
                    <a:pt x="5825" y="2677"/>
                    <a:pt x="5013" y="1277"/>
                  </a:cubicBezTo>
                  <a:cubicBezTo>
                    <a:pt x="4467" y="387"/>
                    <a:pt x="3671" y="0"/>
                    <a:pt x="28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657800" y="4304450"/>
              <a:ext cx="772925" cy="799125"/>
            </a:xfrm>
            <a:custGeom>
              <a:avLst/>
              <a:gdLst/>
              <a:ahLst/>
              <a:cxnLst/>
              <a:rect l="l" t="t" r="r" b="b"/>
              <a:pathLst>
                <a:path w="30917" h="31965" extrusionOk="0">
                  <a:moveTo>
                    <a:pt x="15867" y="1851"/>
                  </a:moveTo>
                  <a:cubicBezTo>
                    <a:pt x="16915" y="1851"/>
                    <a:pt x="17941" y="2351"/>
                    <a:pt x="18651" y="3478"/>
                  </a:cubicBezTo>
                  <a:cubicBezTo>
                    <a:pt x="20163" y="5690"/>
                    <a:pt x="19239" y="8967"/>
                    <a:pt x="16551" y="9779"/>
                  </a:cubicBezTo>
                  <a:cubicBezTo>
                    <a:pt x="16296" y="9835"/>
                    <a:pt x="16034" y="9863"/>
                    <a:pt x="15772" y="9863"/>
                  </a:cubicBezTo>
                  <a:cubicBezTo>
                    <a:pt x="14482" y="9863"/>
                    <a:pt x="13184" y="9202"/>
                    <a:pt x="12602" y="8155"/>
                  </a:cubicBezTo>
                  <a:lnTo>
                    <a:pt x="12238" y="7790"/>
                  </a:lnTo>
                  <a:cubicBezTo>
                    <a:pt x="11650" y="6614"/>
                    <a:pt x="11650" y="5214"/>
                    <a:pt x="12350" y="4066"/>
                  </a:cubicBezTo>
                  <a:cubicBezTo>
                    <a:pt x="13138" y="2679"/>
                    <a:pt x="14520" y="1851"/>
                    <a:pt x="15867" y="1851"/>
                  </a:cubicBezTo>
                  <a:close/>
                  <a:moveTo>
                    <a:pt x="7083" y="5872"/>
                  </a:moveTo>
                  <a:cubicBezTo>
                    <a:pt x="8140" y="5872"/>
                    <a:pt x="9183" y="6365"/>
                    <a:pt x="9914" y="7454"/>
                  </a:cubicBezTo>
                  <a:cubicBezTo>
                    <a:pt x="11426" y="9779"/>
                    <a:pt x="10502" y="12915"/>
                    <a:pt x="7814" y="13755"/>
                  </a:cubicBezTo>
                  <a:cubicBezTo>
                    <a:pt x="7503" y="13847"/>
                    <a:pt x="7182" y="13891"/>
                    <a:pt x="6861" y="13891"/>
                  </a:cubicBezTo>
                  <a:cubicBezTo>
                    <a:pt x="5621" y="13891"/>
                    <a:pt x="4393" y="13239"/>
                    <a:pt x="3837" y="12215"/>
                  </a:cubicBezTo>
                  <a:cubicBezTo>
                    <a:pt x="3725" y="12103"/>
                    <a:pt x="3613" y="11991"/>
                    <a:pt x="3613" y="11879"/>
                  </a:cubicBezTo>
                  <a:cubicBezTo>
                    <a:pt x="2913" y="10703"/>
                    <a:pt x="2913" y="9191"/>
                    <a:pt x="3613" y="8014"/>
                  </a:cubicBezTo>
                  <a:cubicBezTo>
                    <a:pt x="4394" y="6656"/>
                    <a:pt x="5750" y="5872"/>
                    <a:pt x="7083" y="5872"/>
                  </a:cubicBezTo>
                  <a:close/>
                  <a:moveTo>
                    <a:pt x="23718" y="7142"/>
                  </a:moveTo>
                  <a:cubicBezTo>
                    <a:pt x="26203" y="7142"/>
                    <a:pt x="28256" y="9119"/>
                    <a:pt x="27416" y="11767"/>
                  </a:cubicBezTo>
                  <a:cubicBezTo>
                    <a:pt x="26843" y="13567"/>
                    <a:pt x="25152" y="14738"/>
                    <a:pt x="23389" y="14738"/>
                  </a:cubicBezTo>
                  <a:cubicBezTo>
                    <a:pt x="22656" y="14738"/>
                    <a:pt x="21910" y="14535"/>
                    <a:pt x="21227" y="14091"/>
                  </a:cubicBezTo>
                  <a:cubicBezTo>
                    <a:pt x="19939" y="13167"/>
                    <a:pt x="19351" y="11403"/>
                    <a:pt x="19939" y="10003"/>
                  </a:cubicBezTo>
                  <a:cubicBezTo>
                    <a:pt x="19939" y="9891"/>
                    <a:pt x="19939" y="9667"/>
                    <a:pt x="20051" y="9555"/>
                  </a:cubicBezTo>
                  <a:cubicBezTo>
                    <a:pt x="20527" y="8267"/>
                    <a:pt x="21703" y="7454"/>
                    <a:pt x="22964" y="7202"/>
                  </a:cubicBezTo>
                  <a:cubicBezTo>
                    <a:pt x="23218" y="7162"/>
                    <a:pt x="23470" y="7142"/>
                    <a:pt x="23718" y="7142"/>
                  </a:cubicBezTo>
                  <a:close/>
                  <a:moveTo>
                    <a:pt x="23864" y="16715"/>
                  </a:moveTo>
                  <a:cubicBezTo>
                    <a:pt x="26324" y="16715"/>
                    <a:pt x="28266" y="18773"/>
                    <a:pt x="27528" y="21316"/>
                  </a:cubicBezTo>
                  <a:cubicBezTo>
                    <a:pt x="26956" y="23132"/>
                    <a:pt x="25270" y="24364"/>
                    <a:pt x="23511" y="24364"/>
                  </a:cubicBezTo>
                  <a:cubicBezTo>
                    <a:pt x="22775" y="24364"/>
                    <a:pt x="22025" y="24148"/>
                    <a:pt x="21339" y="23669"/>
                  </a:cubicBezTo>
                  <a:cubicBezTo>
                    <a:pt x="20051" y="22856"/>
                    <a:pt x="19463" y="20980"/>
                    <a:pt x="20051" y="19580"/>
                  </a:cubicBezTo>
                  <a:cubicBezTo>
                    <a:pt x="20051" y="19468"/>
                    <a:pt x="20051" y="19356"/>
                    <a:pt x="20163" y="19216"/>
                  </a:cubicBezTo>
                  <a:cubicBezTo>
                    <a:pt x="20639" y="17956"/>
                    <a:pt x="21815" y="17004"/>
                    <a:pt x="23104" y="16780"/>
                  </a:cubicBezTo>
                  <a:cubicBezTo>
                    <a:pt x="23361" y="16736"/>
                    <a:pt x="23615" y="16715"/>
                    <a:pt x="23864" y="16715"/>
                  </a:cubicBezTo>
                  <a:close/>
                  <a:moveTo>
                    <a:pt x="16436" y="22477"/>
                  </a:moveTo>
                  <a:cubicBezTo>
                    <a:pt x="17427" y="22477"/>
                    <a:pt x="18332" y="22845"/>
                    <a:pt x="19127" y="23556"/>
                  </a:cubicBezTo>
                  <a:cubicBezTo>
                    <a:pt x="21115" y="25517"/>
                    <a:pt x="20863" y="28905"/>
                    <a:pt x="18063" y="29857"/>
                  </a:cubicBezTo>
                  <a:cubicBezTo>
                    <a:pt x="17579" y="30026"/>
                    <a:pt x="17090" y="30105"/>
                    <a:pt x="16613" y="30105"/>
                  </a:cubicBezTo>
                  <a:cubicBezTo>
                    <a:pt x="14471" y="30105"/>
                    <a:pt x="12577" y="28507"/>
                    <a:pt x="12462" y="26217"/>
                  </a:cubicBezTo>
                  <a:cubicBezTo>
                    <a:pt x="12462" y="24593"/>
                    <a:pt x="13638" y="23080"/>
                    <a:pt x="15039" y="22716"/>
                  </a:cubicBezTo>
                  <a:cubicBezTo>
                    <a:pt x="15151" y="22604"/>
                    <a:pt x="15263" y="22604"/>
                    <a:pt x="15403" y="22604"/>
                  </a:cubicBezTo>
                  <a:cubicBezTo>
                    <a:pt x="15756" y="22519"/>
                    <a:pt x="16101" y="22477"/>
                    <a:pt x="16436" y="22477"/>
                  </a:cubicBezTo>
                  <a:close/>
                  <a:moveTo>
                    <a:pt x="14847" y="1"/>
                  </a:moveTo>
                  <a:cubicBezTo>
                    <a:pt x="10594" y="1"/>
                    <a:pt x="6373" y="1860"/>
                    <a:pt x="3613" y="5354"/>
                  </a:cubicBezTo>
                  <a:cubicBezTo>
                    <a:pt x="1513" y="7902"/>
                    <a:pt x="1" y="11655"/>
                    <a:pt x="813" y="15015"/>
                  </a:cubicBezTo>
                  <a:cubicBezTo>
                    <a:pt x="1401" y="16416"/>
                    <a:pt x="2213" y="17704"/>
                    <a:pt x="3249" y="18768"/>
                  </a:cubicBezTo>
                  <a:cubicBezTo>
                    <a:pt x="4649" y="20280"/>
                    <a:pt x="6301" y="21204"/>
                    <a:pt x="7926" y="22492"/>
                  </a:cubicBezTo>
                  <a:cubicBezTo>
                    <a:pt x="9214" y="23556"/>
                    <a:pt x="9326" y="25181"/>
                    <a:pt x="9914" y="26805"/>
                  </a:cubicBezTo>
                  <a:cubicBezTo>
                    <a:pt x="10614" y="28457"/>
                    <a:pt x="11902" y="29969"/>
                    <a:pt x="13414" y="31005"/>
                  </a:cubicBezTo>
                  <a:cubicBezTo>
                    <a:pt x="14515" y="31679"/>
                    <a:pt x="15674" y="31964"/>
                    <a:pt x="16839" y="31964"/>
                  </a:cubicBezTo>
                  <a:cubicBezTo>
                    <a:pt x="19110" y="31964"/>
                    <a:pt x="21402" y="30882"/>
                    <a:pt x="23328" y="29493"/>
                  </a:cubicBezTo>
                  <a:cubicBezTo>
                    <a:pt x="26128" y="27393"/>
                    <a:pt x="28228" y="24481"/>
                    <a:pt x="29628" y="21316"/>
                  </a:cubicBezTo>
                  <a:cubicBezTo>
                    <a:pt x="30217" y="19692"/>
                    <a:pt x="30805" y="17956"/>
                    <a:pt x="30917" y="16080"/>
                  </a:cubicBezTo>
                  <a:cubicBezTo>
                    <a:pt x="30917" y="14091"/>
                    <a:pt x="30329" y="12355"/>
                    <a:pt x="29404" y="10591"/>
                  </a:cubicBezTo>
                  <a:cubicBezTo>
                    <a:pt x="27752" y="7202"/>
                    <a:pt x="25428" y="4178"/>
                    <a:pt x="22263" y="2078"/>
                  </a:cubicBezTo>
                  <a:cubicBezTo>
                    <a:pt x="19988" y="677"/>
                    <a:pt x="17412" y="1"/>
                    <a:pt x="14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5600" y="4272500"/>
              <a:ext cx="851325" cy="865900"/>
            </a:xfrm>
            <a:custGeom>
              <a:avLst/>
              <a:gdLst/>
              <a:ahLst/>
              <a:cxnLst/>
              <a:rect l="l" t="t" r="r" b="b"/>
              <a:pathLst>
                <a:path w="34053" h="34636" extrusionOk="0">
                  <a:moveTo>
                    <a:pt x="16102" y="1367"/>
                  </a:moveTo>
                  <a:cubicBezTo>
                    <a:pt x="18651" y="1367"/>
                    <a:pt x="21227" y="2068"/>
                    <a:pt x="23551" y="3580"/>
                  </a:cubicBezTo>
                  <a:cubicBezTo>
                    <a:pt x="26352" y="5344"/>
                    <a:pt x="28816" y="8256"/>
                    <a:pt x="30552" y="11869"/>
                  </a:cubicBezTo>
                  <a:cubicBezTo>
                    <a:pt x="31253" y="13381"/>
                    <a:pt x="32093" y="15257"/>
                    <a:pt x="31953" y="17358"/>
                  </a:cubicBezTo>
                  <a:cubicBezTo>
                    <a:pt x="31953" y="18870"/>
                    <a:pt x="31505" y="20634"/>
                    <a:pt x="30692" y="22482"/>
                  </a:cubicBezTo>
                  <a:cubicBezTo>
                    <a:pt x="29292" y="25871"/>
                    <a:pt x="27192" y="28671"/>
                    <a:pt x="24504" y="30659"/>
                  </a:cubicBezTo>
                  <a:cubicBezTo>
                    <a:pt x="23040" y="31713"/>
                    <a:pt x="20666" y="33106"/>
                    <a:pt x="18139" y="33106"/>
                  </a:cubicBezTo>
                  <a:cubicBezTo>
                    <a:pt x="17039" y="33106"/>
                    <a:pt x="15910" y="32842"/>
                    <a:pt x="14814" y="32171"/>
                  </a:cubicBezTo>
                  <a:cubicBezTo>
                    <a:pt x="13302" y="31247"/>
                    <a:pt x="12126" y="29735"/>
                    <a:pt x="11426" y="27971"/>
                  </a:cubicBezTo>
                  <a:cubicBezTo>
                    <a:pt x="11202" y="27495"/>
                    <a:pt x="11090" y="27047"/>
                    <a:pt x="10950" y="26683"/>
                  </a:cubicBezTo>
                  <a:cubicBezTo>
                    <a:pt x="10614" y="25535"/>
                    <a:pt x="10250" y="24470"/>
                    <a:pt x="9214" y="23658"/>
                  </a:cubicBezTo>
                  <a:cubicBezTo>
                    <a:pt x="8738" y="23182"/>
                    <a:pt x="8037" y="22734"/>
                    <a:pt x="7589" y="22370"/>
                  </a:cubicBezTo>
                  <a:cubicBezTo>
                    <a:pt x="6525" y="21670"/>
                    <a:pt x="5601" y="20858"/>
                    <a:pt x="4649" y="20046"/>
                  </a:cubicBezTo>
                  <a:cubicBezTo>
                    <a:pt x="3613" y="18870"/>
                    <a:pt x="2801" y="17582"/>
                    <a:pt x="2213" y="16293"/>
                  </a:cubicBezTo>
                  <a:cubicBezTo>
                    <a:pt x="1401" y="12793"/>
                    <a:pt x="3137" y="9068"/>
                    <a:pt x="5013" y="6744"/>
                  </a:cubicBezTo>
                  <a:cubicBezTo>
                    <a:pt x="7701" y="3244"/>
                    <a:pt x="11902" y="1367"/>
                    <a:pt x="16102" y="1367"/>
                  </a:cubicBezTo>
                  <a:close/>
                  <a:moveTo>
                    <a:pt x="15959" y="1"/>
                  </a:moveTo>
                  <a:cubicBezTo>
                    <a:pt x="12008" y="1"/>
                    <a:pt x="8096" y="1436"/>
                    <a:pt x="5237" y="4280"/>
                  </a:cubicBezTo>
                  <a:cubicBezTo>
                    <a:pt x="2689" y="6856"/>
                    <a:pt x="0" y="11281"/>
                    <a:pt x="700" y="15957"/>
                  </a:cubicBezTo>
                  <a:cubicBezTo>
                    <a:pt x="1289" y="19458"/>
                    <a:pt x="3949" y="22734"/>
                    <a:pt x="8289" y="24834"/>
                  </a:cubicBezTo>
                  <a:cubicBezTo>
                    <a:pt x="8738" y="25283"/>
                    <a:pt x="9102" y="25871"/>
                    <a:pt x="9326" y="26459"/>
                  </a:cubicBezTo>
                  <a:lnTo>
                    <a:pt x="9438" y="26795"/>
                  </a:lnTo>
                  <a:cubicBezTo>
                    <a:pt x="9550" y="27635"/>
                    <a:pt x="9802" y="28335"/>
                    <a:pt x="10138" y="29035"/>
                  </a:cubicBezTo>
                  <a:cubicBezTo>
                    <a:pt x="10838" y="30659"/>
                    <a:pt x="12014" y="32059"/>
                    <a:pt x="13414" y="32984"/>
                  </a:cubicBezTo>
                  <a:cubicBezTo>
                    <a:pt x="14926" y="34160"/>
                    <a:pt x="16439" y="34636"/>
                    <a:pt x="18203" y="34636"/>
                  </a:cubicBezTo>
                  <a:cubicBezTo>
                    <a:pt x="18903" y="34636"/>
                    <a:pt x="19603" y="34636"/>
                    <a:pt x="20303" y="34384"/>
                  </a:cubicBezTo>
                  <a:cubicBezTo>
                    <a:pt x="24840" y="33348"/>
                    <a:pt x="29404" y="28671"/>
                    <a:pt x="31505" y="24582"/>
                  </a:cubicBezTo>
                  <a:cubicBezTo>
                    <a:pt x="33605" y="20382"/>
                    <a:pt x="34053" y="16657"/>
                    <a:pt x="32793" y="13269"/>
                  </a:cubicBezTo>
                  <a:cubicBezTo>
                    <a:pt x="31393" y="9292"/>
                    <a:pt x="28928" y="5792"/>
                    <a:pt x="25792" y="3356"/>
                  </a:cubicBezTo>
                  <a:cubicBezTo>
                    <a:pt x="22946" y="1113"/>
                    <a:pt x="19438" y="1"/>
                    <a:pt x="159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9350" y="4866375"/>
              <a:ext cx="216350" cy="190700"/>
            </a:xfrm>
            <a:custGeom>
              <a:avLst/>
              <a:gdLst/>
              <a:ahLst/>
              <a:cxnLst/>
              <a:rect l="l" t="t" r="r" b="b"/>
              <a:pathLst>
                <a:path w="8654" h="7628" extrusionOk="0">
                  <a:moveTo>
                    <a:pt x="4201" y="1079"/>
                  </a:moveTo>
                  <a:cubicBezTo>
                    <a:pt x="4453" y="1079"/>
                    <a:pt x="4565" y="1192"/>
                    <a:pt x="4789" y="1304"/>
                  </a:cubicBezTo>
                  <a:lnTo>
                    <a:pt x="4901" y="1304"/>
                  </a:lnTo>
                  <a:cubicBezTo>
                    <a:pt x="5153" y="1416"/>
                    <a:pt x="5377" y="1528"/>
                    <a:pt x="5601" y="1640"/>
                  </a:cubicBezTo>
                  <a:cubicBezTo>
                    <a:pt x="7365" y="3040"/>
                    <a:pt x="7365" y="5840"/>
                    <a:pt x="5041" y="6428"/>
                  </a:cubicBezTo>
                  <a:cubicBezTo>
                    <a:pt x="4757" y="6505"/>
                    <a:pt x="4462" y="6541"/>
                    <a:pt x="4165" y="6541"/>
                  </a:cubicBezTo>
                  <a:cubicBezTo>
                    <a:pt x="2616" y="6541"/>
                    <a:pt x="1028" y="5543"/>
                    <a:pt x="840" y="3992"/>
                  </a:cubicBezTo>
                  <a:cubicBezTo>
                    <a:pt x="700" y="3740"/>
                    <a:pt x="700" y="3516"/>
                    <a:pt x="700" y="3404"/>
                  </a:cubicBezTo>
                  <a:cubicBezTo>
                    <a:pt x="1288" y="2340"/>
                    <a:pt x="1876" y="1416"/>
                    <a:pt x="3053" y="1079"/>
                  </a:cubicBezTo>
                  <a:close/>
                  <a:moveTo>
                    <a:pt x="3974" y="0"/>
                  </a:moveTo>
                  <a:cubicBezTo>
                    <a:pt x="3639" y="0"/>
                    <a:pt x="3294" y="42"/>
                    <a:pt x="2941" y="127"/>
                  </a:cubicBezTo>
                  <a:cubicBezTo>
                    <a:pt x="2801" y="127"/>
                    <a:pt x="2689" y="127"/>
                    <a:pt x="2577" y="239"/>
                  </a:cubicBezTo>
                  <a:cubicBezTo>
                    <a:pt x="1176" y="603"/>
                    <a:pt x="0" y="2116"/>
                    <a:pt x="0" y="3740"/>
                  </a:cubicBezTo>
                  <a:cubicBezTo>
                    <a:pt x="115" y="6030"/>
                    <a:pt x="2009" y="7628"/>
                    <a:pt x="4151" y="7628"/>
                  </a:cubicBezTo>
                  <a:cubicBezTo>
                    <a:pt x="4628" y="7628"/>
                    <a:pt x="5117" y="7549"/>
                    <a:pt x="5601" y="7380"/>
                  </a:cubicBezTo>
                  <a:cubicBezTo>
                    <a:pt x="8401" y="6428"/>
                    <a:pt x="8653" y="3040"/>
                    <a:pt x="6665" y="1079"/>
                  </a:cubicBezTo>
                  <a:cubicBezTo>
                    <a:pt x="5870" y="368"/>
                    <a:pt x="4965" y="0"/>
                    <a:pt x="3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44375" y="4722300"/>
              <a:ext cx="220075" cy="191250"/>
            </a:xfrm>
            <a:custGeom>
              <a:avLst/>
              <a:gdLst/>
              <a:ahLst/>
              <a:cxnLst/>
              <a:rect l="l" t="t" r="r" b="b"/>
              <a:pathLst>
                <a:path w="8803" h="7650" extrusionOk="0">
                  <a:moveTo>
                    <a:pt x="4383" y="1120"/>
                  </a:moveTo>
                  <a:cubicBezTo>
                    <a:pt x="6168" y="1120"/>
                    <a:pt x="7723" y="2588"/>
                    <a:pt x="7001" y="4490"/>
                  </a:cubicBezTo>
                  <a:cubicBezTo>
                    <a:pt x="6467" y="5837"/>
                    <a:pt x="5116" y="6759"/>
                    <a:pt x="3785" y="6759"/>
                  </a:cubicBezTo>
                  <a:cubicBezTo>
                    <a:pt x="3372" y="6759"/>
                    <a:pt x="2961" y="6671"/>
                    <a:pt x="2576" y="6478"/>
                  </a:cubicBezTo>
                  <a:cubicBezTo>
                    <a:pt x="2352" y="6366"/>
                    <a:pt x="2240" y="6254"/>
                    <a:pt x="1988" y="6142"/>
                  </a:cubicBezTo>
                  <a:cubicBezTo>
                    <a:pt x="1540" y="5190"/>
                    <a:pt x="1064" y="4154"/>
                    <a:pt x="1540" y="2978"/>
                  </a:cubicBezTo>
                  <a:cubicBezTo>
                    <a:pt x="1652" y="2642"/>
                    <a:pt x="1876" y="2278"/>
                    <a:pt x="2240" y="2054"/>
                  </a:cubicBezTo>
                  <a:cubicBezTo>
                    <a:pt x="2352" y="1942"/>
                    <a:pt x="2464" y="1802"/>
                    <a:pt x="2688" y="1690"/>
                  </a:cubicBezTo>
                  <a:cubicBezTo>
                    <a:pt x="2688" y="1690"/>
                    <a:pt x="2688" y="1578"/>
                    <a:pt x="2800" y="1578"/>
                  </a:cubicBezTo>
                  <a:cubicBezTo>
                    <a:pt x="3053" y="1466"/>
                    <a:pt x="3277" y="1354"/>
                    <a:pt x="3501" y="1242"/>
                  </a:cubicBezTo>
                  <a:cubicBezTo>
                    <a:pt x="3795" y="1159"/>
                    <a:pt x="4092" y="1120"/>
                    <a:pt x="4383" y="1120"/>
                  </a:cubicBezTo>
                  <a:close/>
                  <a:moveTo>
                    <a:pt x="4401" y="1"/>
                  </a:moveTo>
                  <a:cubicBezTo>
                    <a:pt x="4152" y="1"/>
                    <a:pt x="3898" y="22"/>
                    <a:pt x="3641" y="66"/>
                  </a:cubicBezTo>
                  <a:cubicBezTo>
                    <a:pt x="2352" y="290"/>
                    <a:pt x="1176" y="1242"/>
                    <a:pt x="700" y="2502"/>
                  </a:cubicBezTo>
                  <a:cubicBezTo>
                    <a:pt x="588" y="2642"/>
                    <a:pt x="588" y="2754"/>
                    <a:pt x="588" y="2866"/>
                  </a:cubicBezTo>
                  <a:cubicBezTo>
                    <a:pt x="0" y="4266"/>
                    <a:pt x="588" y="6142"/>
                    <a:pt x="1876" y="6955"/>
                  </a:cubicBezTo>
                  <a:cubicBezTo>
                    <a:pt x="2562" y="7434"/>
                    <a:pt x="3312" y="7650"/>
                    <a:pt x="4048" y="7650"/>
                  </a:cubicBezTo>
                  <a:cubicBezTo>
                    <a:pt x="5807" y="7650"/>
                    <a:pt x="7493" y="6418"/>
                    <a:pt x="8065" y="4602"/>
                  </a:cubicBezTo>
                  <a:cubicBezTo>
                    <a:pt x="8803" y="2059"/>
                    <a:pt x="6861" y="1"/>
                    <a:pt x="4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141575" y="4483000"/>
              <a:ext cx="222650" cy="189900"/>
            </a:xfrm>
            <a:custGeom>
              <a:avLst/>
              <a:gdLst/>
              <a:ahLst/>
              <a:cxnLst/>
              <a:rect l="l" t="t" r="r" b="b"/>
              <a:pathLst>
                <a:path w="8906" h="7596" extrusionOk="0">
                  <a:moveTo>
                    <a:pt x="4421" y="1109"/>
                  </a:moveTo>
                  <a:cubicBezTo>
                    <a:pt x="6184" y="1109"/>
                    <a:pt x="7694" y="2505"/>
                    <a:pt x="7001" y="4513"/>
                  </a:cubicBezTo>
                  <a:cubicBezTo>
                    <a:pt x="6542" y="5694"/>
                    <a:pt x="5159" y="6739"/>
                    <a:pt x="3802" y="6739"/>
                  </a:cubicBezTo>
                  <a:cubicBezTo>
                    <a:pt x="3422" y="6739"/>
                    <a:pt x="3044" y="6657"/>
                    <a:pt x="2688" y="6473"/>
                  </a:cubicBezTo>
                  <a:cubicBezTo>
                    <a:pt x="1400" y="5913"/>
                    <a:pt x="1064" y="4261"/>
                    <a:pt x="1512" y="2973"/>
                  </a:cubicBezTo>
                  <a:cubicBezTo>
                    <a:pt x="1764" y="2637"/>
                    <a:pt x="1876" y="2273"/>
                    <a:pt x="2212" y="1937"/>
                  </a:cubicBezTo>
                  <a:cubicBezTo>
                    <a:pt x="2352" y="1825"/>
                    <a:pt x="2464" y="1713"/>
                    <a:pt x="2688" y="1713"/>
                  </a:cubicBezTo>
                  <a:cubicBezTo>
                    <a:pt x="2688" y="1573"/>
                    <a:pt x="2688" y="1573"/>
                    <a:pt x="2800" y="1573"/>
                  </a:cubicBezTo>
                  <a:cubicBezTo>
                    <a:pt x="3052" y="1349"/>
                    <a:pt x="3277" y="1237"/>
                    <a:pt x="3501" y="1237"/>
                  </a:cubicBezTo>
                  <a:cubicBezTo>
                    <a:pt x="3808" y="1150"/>
                    <a:pt x="4118" y="1109"/>
                    <a:pt x="4421" y="1109"/>
                  </a:cubicBezTo>
                  <a:close/>
                  <a:moveTo>
                    <a:pt x="4367" y="0"/>
                  </a:moveTo>
                  <a:cubicBezTo>
                    <a:pt x="4119" y="0"/>
                    <a:pt x="3867" y="20"/>
                    <a:pt x="3613" y="60"/>
                  </a:cubicBezTo>
                  <a:cubicBezTo>
                    <a:pt x="2352" y="312"/>
                    <a:pt x="1176" y="1125"/>
                    <a:pt x="700" y="2413"/>
                  </a:cubicBezTo>
                  <a:cubicBezTo>
                    <a:pt x="588" y="2525"/>
                    <a:pt x="588" y="2749"/>
                    <a:pt x="588" y="2861"/>
                  </a:cubicBezTo>
                  <a:cubicBezTo>
                    <a:pt x="0" y="4261"/>
                    <a:pt x="588" y="6025"/>
                    <a:pt x="1876" y="6949"/>
                  </a:cubicBezTo>
                  <a:cubicBezTo>
                    <a:pt x="2559" y="7393"/>
                    <a:pt x="3305" y="7596"/>
                    <a:pt x="4038" y="7596"/>
                  </a:cubicBezTo>
                  <a:cubicBezTo>
                    <a:pt x="5801" y="7596"/>
                    <a:pt x="7492" y="6425"/>
                    <a:pt x="8065" y="4625"/>
                  </a:cubicBezTo>
                  <a:cubicBezTo>
                    <a:pt x="8905" y="1977"/>
                    <a:pt x="6852" y="0"/>
                    <a:pt x="4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4949050" y="4350725"/>
              <a:ext cx="212850" cy="200300"/>
            </a:xfrm>
            <a:custGeom>
              <a:avLst/>
              <a:gdLst/>
              <a:ahLst/>
              <a:cxnLst/>
              <a:rect l="l" t="t" r="r" b="b"/>
              <a:pathLst>
                <a:path w="8514" h="8012" extrusionOk="0">
                  <a:moveTo>
                    <a:pt x="4173" y="1059"/>
                  </a:moveTo>
                  <a:cubicBezTo>
                    <a:pt x="4943" y="1059"/>
                    <a:pt x="5696" y="1447"/>
                    <a:pt x="6189" y="2327"/>
                  </a:cubicBezTo>
                  <a:cubicBezTo>
                    <a:pt x="7001" y="3839"/>
                    <a:pt x="6777" y="6304"/>
                    <a:pt x="5153" y="7004"/>
                  </a:cubicBezTo>
                  <a:cubicBezTo>
                    <a:pt x="4866" y="7128"/>
                    <a:pt x="4561" y="7185"/>
                    <a:pt x="4254" y="7185"/>
                  </a:cubicBezTo>
                  <a:cubicBezTo>
                    <a:pt x="3182" y="7185"/>
                    <a:pt x="2088" y="6496"/>
                    <a:pt x="1652" y="5603"/>
                  </a:cubicBezTo>
                  <a:cubicBezTo>
                    <a:pt x="1400" y="5239"/>
                    <a:pt x="1288" y="4903"/>
                    <a:pt x="1288" y="4427"/>
                  </a:cubicBezTo>
                  <a:lnTo>
                    <a:pt x="1288" y="3951"/>
                  </a:lnTo>
                  <a:lnTo>
                    <a:pt x="1288" y="3727"/>
                  </a:lnTo>
                  <a:cubicBezTo>
                    <a:pt x="1288" y="3503"/>
                    <a:pt x="1400" y="3251"/>
                    <a:pt x="1512" y="3027"/>
                  </a:cubicBezTo>
                  <a:cubicBezTo>
                    <a:pt x="2000" y="1807"/>
                    <a:pt x="3103" y="1059"/>
                    <a:pt x="4173" y="1059"/>
                  </a:cubicBezTo>
                  <a:close/>
                  <a:moveTo>
                    <a:pt x="4217" y="0"/>
                  </a:moveTo>
                  <a:cubicBezTo>
                    <a:pt x="2870" y="0"/>
                    <a:pt x="1488" y="828"/>
                    <a:pt x="700" y="2215"/>
                  </a:cubicBezTo>
                  <a:cubicBezTo>
                    <a:pt x="0" y="3363"/>
                    <a:pt x="0" y="4763"/>
                    <a:pt x="588" y="5939"/>
                  </a:cubicBezTo>
                  <a:lnTo>
                    <a:pt x="952" y="6304"/>
                  </a:lnTo>
                  <a:cubicBezTo>
                    <a:pt x="1534" y="7351"/>
                    <a:pt x="2832" y="8012"/>
                    <a:pt x="4122" y="8012"/>
                  </a:cubicBezTo>
                  <a:cubicBezTo>
                    <a:pt x="4384" y="8012"/>
                    <a:pt x="4646" y="7984"/>
                    <a:pt x="4901" y="7928"/>
                  </a:cubicBezTo>
                  <a:cubicBezTo>
                    <a:pt x="7589" y="7116"/>
                    <a:pt x="8513" y="3839"/>
                    <a:pt x="7001" y="1627"/>
                  </a:cubicBezTo>
                  <a:cubicBezTo>
                    <a:pt x="6291" y="500"/>
                    <a:pt x="5265" y="0"/>
                    <a:pt x="4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4730600" y="4451225"/>
              <a:ext cx="212875" cy="200500"/>
            </a:xfrm>
            <a:custGeom>
              <a:avLst/>
              <a:gdLst/>
              <a:ahLst/>
              <a:cxnLst/>
              <a:rect l="l" t="t" r="r" b="b"/>
              <a:pathLst>
                <a:path w="8515" h="8020" extrusionOk="0">
                  <a:moveTo>
                    <a:pt x="4161" y="1119"/>
                  </a:moveTo>
                  <a:cubicBezTo>
                    <a:pt x="4960" y="1119"/>
                    <a:pt x="5756" y="1506"/>
                    <a:pt x="6302" y="2396"/>
                  </a:cubicBezTo>
                  <a:cubicBezTo>
                    <a:pt x="7114" y="3796"/>
                    <a:pt x="6750" y="6232"/>
                    <a:pt x="5126" y="7044"/>
                  </a:cubicBezTo>
                  <a:cubicBezTo>
                    <a:pt x="4847" y="7147"/>
                    <a:pt x="4553" y="7195"/>
                    <a:pt x="4256" y="7195"/>
                  </a:cubicBezTo>
                  <a:cubicBezTo>
                    <a:pt x="3183" y="7195"/>
                    <a:pt x="2086" y="6566"/>
                    <a:pt x="1625" y="5644"/>
                  </a:cubicBezTo>
                  <a:cubicBezTo>
                    <a:pt x="1401" y="5308"/>
                    <a:pt x="1289" y="4832"/>
                    <a:pt x="1289" y="4496"/>
                  </a:cubicBezTo>
                  <a:lnTo>
                    <a:pt x="1289" y="3908"/>
                  </a:lnTo>
                  <a:lnTo>
                    <a:pt x="1289" y="3796"/>
                  </a:lnTo>
                  <a:cubicBezTo>
                    <a:pt x="1289" y="3544"/>
                    <a:pt x="1401" y="3320"/>
                    <a:pt x="1513" y="2984"/>
                  </a:cubicBezTo>
                  <a:cubicBezTo>
                    <a:pt x="1981" y="1837"/>
                    <a:pt x="3073" y="1119"/>
                    <a:pt x="4161" y="1119"/>
                  </a:cubicBezTo>
                  <a:close/>
                  <a:moveTo>
                    <a:pt x="4171" y="1"/>
                  </a:moveTo>
                  <a:cubicBezTo>
                    <a:pt x="2838" y="1"/>
                    <a:pt x="1482" y="785"/>
                    <a:pt x="701" y="2143"/>
                  </a:cubicBezTo>
                  <a:cubicBezTo>
                    <a:pt x="1" y="3320"/>
                    <a:pt x="1" y="4832"/>
                    <a:pt x="701" y="6008"/>
                  </a:cubicBezTo>
                  <a:cubicBezTo>
                    <a:pt x="701" y="6120"/>
                    <a:pt x="813" y="6232"/>
                    <a:pt x="925" y="6344"/>
                  </a:cubicBezTo>
                  <a:cubicBezTo>
                    <a:pt x="1481" y="7368"/>
                    <a:pt x="2709" y="8020"/>
                    <a:pt x="3949" y="8020"/>
                  </a:cubicBezTo>
                  <a:cubicBezTo>
                    <a:pt x="4270" y="8020"/>
                    <a:pt x="4591" y="7976"/>
                    <a:pt x="4902" y="7884"/>
                  </a:cubicBezTo>
                  <a:cubicBezTo>
                    <a:pt x="7590" y="7044"/>
                    <a:pt x="8514" y="3908"/>
                    <a:pt x="7002" y="1583"/>
                  </a:cubicBezTo>
                  <a:cubicBezTo>
                    <a:pt x="6271" y="494"/>
                    <a:pt x="5228" y="1"/>
                    <a:pt x="4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9"/>
          <p:cNvGrpSpPr/>
          <p:nvPr/>
        </p:nvGrpSpPr>
        <p:grpSpPr>
          <a:xfrm>
            <a:off x="395750" y="1077175"/>
            <a:ext cx="653225" cy="586000"/>
            <a:chOff x="447650" y="1275975"/>
            <a:chExt cx="653225" cy="586000"/>
          </a:xfrm>
        </p:grpSpPr>
        <p:sp>
          <p:nvSpPr>
            <p:cNvPr id="1543" name="Google Shape;1543;p29"/>
            <p:cNvSpPr/>
            <p:nvPr/>
          </p:nvSpPr>
          <p:spPr>
            <a:xfrm>
              <a:off x="666100" y="1704450"/>
              <a:ext cx="122525" cy="128825"/>
            </a:xfrm>
            <a:custGeom>
              <a:avLst/>
              <a:gdLst/>
              <a:ahLst/>
              <a:cxnLst/>
              <a:rect l="l" t="t" r="r" b="b"/>
              <a:pathLst>
                <a:path w="4901" h="5153" extrusionOk="0">
                  <a:moveTo>
                    <a:pt x="2212" y="0"/>
                  </a:moveTo>
                  <a:cubicBezTo>
                    <a:pt x="1512" y="1764"/>
                    <a:pt x="812" y="3389"/>
                    <a:pt x="0" y="5153"/>
                  </a:cubicBezTo>
                  <a:lnTo>
                    <a:pt x="1400" y="4089"/>
                  </a:lnTo>
                  <a:cubicBezTo>
                    <a:pt x="2576" y="3276"/>
                    <a:pt x="3613" y="2240"/>
                    <a:pt x="4901" y="1400"/>
                  </a:cubicBezTo>
                  <a:cubicBezTo>
                    <a:pt x="4565" y="1176"/>
                    <a:pt x="4313" y="1064"/>
                    <a:pt x="3977" y="952"/>
                  </a:cubicBezTo>
                  <a:cubicBezTo>
                    <a:pt x="3389" y="588"/>
                    <a:pt x="2800" y="364"/>
                    <a:pt x="22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613575" y="1336900"/>
              <a:ext cx="432000" cy="490075"/>
            </a:xfrm>
            <a:custGeom>
              <a:avLst/>
              <a:gdLst/>
              <a:ahLst/>
              <a:cxnLst/>
              <a:rect l="l" t="t" r="r" b="b"/>
              <a:pathLst>
                <a:path w="17280" h="19603" extrusionOk="0">
                  <a:moveTo>
                    <a:pt x="17279" y="0"/>
                  </a:moveTo>
                  <a:cubicBezTo>
                    <a:pt x="16467" y="840"/>
                    <a:pt x="15655" y="1400"/>
                    <a:pt x="14815" y="2100"/>
                  </a:cubicBezTo>
                  <a:cubicBezTo>
                    <a:pt x="13303" y="3277"/>
                    <a:pt x="11790" y="4341"/>
                    <a:pt x="10278" y="5377"/>
                  </a:cubicBezTo>
                  <a:cubicBezTo>
                    <a:pt x="6890" y="7701"/>
                    <a:pt x="3501" y="10053"/>
                    <a:pt x="1" y="12266"/>
                  </a:cubicBezTo>
                  <a:cubicBezTo>
                    <a:pt x="477" y="13554"/>
                    <a:pt x="589" y="14954"/>
                    <a:pt x="813" y="16242"/>
                  </a:cubicBezTo>
                  <a:cubicBezTo>
                    <a:pt x="1065" y="17390"/>
                    <a:pt x="1289" y="18455"/>
                    <a:pt x="1513" y="19603"/>
                  </a:cubicBezTo>
                  <a:cubicBezTo>
                    <a:pt x="2353" y="17866"/>
                    <a:pt x="3165" y="15990"/>
                    <a:pt x="3865" y="14254"/>
                  </a:cubicBezTo>
                  <a:cubicBezTo>
                    <a:pt x="3865" y="14142"/>
                    <a:pt x="3865" y="14002"/>
                    <a:pt x="3977" y="13890"/>
                  </a:cubicBezTo>
                  <a:cubicBezTo>
                    <a:pt x="6302" y="11202"/>
                    <a:pt x="8990" y="8877"/>
                    <a:pt x="11566" y="6441"/>
                  </a:cubicBezTo>
                  <a:cubicBezTo>
                    <a:pt x="12855" y="5153"/>
                    <a:pt x="14115" y="3865"/>
                    <a:pt x="15291" y="2577"/>
                  </a:cubicBezTo>
                  <a:cubicBezTo>
                    <a:pt x="15991" y="1764"/>
                    <a:pt x="16691" y="952"/>
                    <a:pt x="17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727700" y="1311000"/>
              <a:ext cx="352875" cy="492875"/>
            </a:xfrm>
            <a:custGeom>
              <a:avLst/>
              <a:gdLst/>
              <a:ahLst/>
              <a:cxnLst/>
              <a:rect l="l" t="t" r="r" b="b"/>
              <a:pathLst>
                <a:path w="14115" h="19715" extrusionOk="0">
                  <a:moveTo>
                    <a:pt x="14114" y="0"/>
                  </a:moveTo>
                  <a:cubicBezTo>
                    <a:pt x="12490" y="2912"/>
                    <a:pt x="9914" y="5377"/>
                    <a:pt x="7589" y="7701"/>
                  </a:cubicBezTo>
                  <a:cubicBezTo>
                    <a:pt x="5013" y="10137"/>
                    <a:pt x="2325" y="12602"/>
                    <a:pt x="0" y="15290"/>
                  </a:cubicBezTo>
                  <a:cubicBezTo>
                    <a:pt x="701" y="15514"/>
                    <a:pt x="1289" y="15878"/>
                    <a:pt x="1989" y="16214"/>
                  </a:cubicBezTo>
                  <a:cubicBezTo>
                    <a:pt x="2801" y="16578"/>
                    <a:pt x="3501" y="17026"/>
                    <a:pt x="4313" y="17390"/>
                  </a:cubicBezTo>
                  <a:cubicBezTo>
                    <a:pt x="5713" y="18202"/>
                    <a:pt x="7337" y="18902"/>
                    <a:pt x="8738" y="19715"/>
                  </a:cubicBezTo>
                  <a:cubicBezTo>
                    <a:pt x="9802" y="16326"/>
                    <a:pt x="10726" y="13078"/>
                    <a:pt x="11538" y="9689"/>
                  </a:cubicBezTo>
                  <a:cubicBezTo>
                    <a:pt x="12014" y="7925"/>
                    <a:pt x="12490" y="6189"/>
                    <a:pt x="12938" y="4313"/>
                  </a:cubicBezTo>
                  <a:cubicBezTo>
                    <a:pt x="13302" y="2912"/>
                    <a:pt x="13638" y="1400"/>
                    <a:pt x="141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467975" y="1311000"/>
              <a:ext cx="589500" cy="320650"/>
            </a:xfrm>
            <a:custGeom>
              <a:avLst/>
              <a:gdLst/>
              <a:ahLst/>
              <a:cxnLst/>
              <a:rect l="l" t="t" r="r" b="b"/>
              <a:pathLst>
                <a:path w="23580" h="12826" extrusionOk="0">
                  <a:moveTo>
                    <a:pt x="23579" y="0"/>
                  </a:moveTo>
                  <a:cubicBezTo>
                    <a:pt x="19827" y="1624"/>
                    <a:pt x="15990" y="3276"/>
                    <a:pt x="12014" y="4789"/>
                  </a:cubicBezTo>
                  <a:cubicBezTo>
                    <a:pt x="9801" y="5601"/>
                    <a:pt x="7701" y="6525"/>
                    <a:pt x="5601" y="7589"/>
                  </a:cubicBezTo>
                  <a:cubicBezTo>
                    <a:pt x="4537" y="8037"/>
                    <a:pt x="3613" y="8513"/>
                    <a:pt x="2576" y="8989"/>
                  </a:cubicBezTo>
                  <a:cubicBezTo>
                    <a:pt x="1736" y="9437"/>
                    <a:pt x="924" y="10025"/>
                    <a:pt x="0" y="10277"/>
                  </a:cubicBezTo>
                  <a:cubicBezTo>
                    <a:pt x="924" y="10501"/>
                    <a:pt x="1736" y="11089"/>
                    <a:pt x="2576" y="11426"/>
                  </a:cubicBezTo>
                  <a:cubicBezTo>
                    <a:pt x="3613" y="11902"/>
                    <a:pt x="4537" y="12378"/>
                    <a:pt x="5489" y="12826"/>
                  </a:cubicBezTo>
                  <a:lnTo>
                    <a:pt x="5601" y="12826"/>
                  </a:lnTo>
                  <a:cubicBezTo>
                    <a:pt x="8877" y="10613"/>
                    <a:pt x="12238" y="8401"/>
                    <a:pt x="15514" y="6077"/>
                  </a:cubicBezTo>
                  <a:cubicBezTo>
                    <a:pt x="17138" y="5013"/>
                    <a:pt x="18791" y="3977"/>
                    <a:pt x="20303" y="2688"/>
                  </a:cubicBezTo>
                  <a:cubicBezTo>
                    <a:pt x="21479" y="1876"/>
                    <a:pt x="22515" y="924"/>
                    <a:pt x="23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447650" y="1275975"/>
              <a:ext cx="653225" cy="586000"/>
            </a:xfrm>
            <a:custGeom>
              <a:avLst/>
              <a:gdLst/>
              <a:ahLst/>
              <a:cxnLst/>
              <a:rect l="l" t="t" r="r" b="b"/>
              <a:pathLst>
                <a:path w="26129" h="23440" extrusionOk="0">
                  <a:moveTo>
                    <a:pt x="23440" y="1989"/>
                  </a:moveTo>
                  <a:cubicBezTo>
                    <a:pt x="23216" y="2213"/>
                    <a:pt x="22992" y="2325"/>
                    <a:pt x="22740" y="2577"/>
                  </a:cubicBezTo>
                  <a:cubicBezTo>
                    <a:pt x="22152" y="3025"/>
                    <a:pt x="21592" y="3613"/>
                    <a:pt x="21004" y="3977"/>
                  </a:cubicBezTo>
                  <a:cubicBezTo>
                    <a:pt x="19604" y="5014"/>
                    <a:pt x="18091" y="6190"/>
                    <a:pt x="16327" y="7338"/>
                  </a:cubicBezTo>
                  <a:cubicBezTo>
                    <a:pt x="14591" y="8626"/>
                    <a:pt x="12715" y="9802"/>
                    <a:pt x="10950" y="10978"/>
                  </a:cubicBezTo>
                  <a:cubicBezTo>
                    <a:pt x="9438" y="12014"/>
                    <a:pt x="7814" y="13079"/>
                    <a:pt x="6302" y="14115"/>
                  </a:cubicBezTo>
                  <a:cubicBezTo>
                    <a:pt x="5350" y="13639"/>
                    <a:pt x="4426" y="13191"/>
                    <a:pt x="3501" y="12714"/>
                  </a:cubicBezTo>
                  <a:cubicBezTo>
                    <a:pt x="3249" y="12602"/>
                    <a:pt x="3025" y="12490"/>
                    <a:pt x="2913" y="12378"/>
                  </a:cubicBezTo>
                  <a:cubicBezTo>
                    <a:pt x="2325" y="12126"/>
                    <a:pt x="1849" y="11902"/>
                    <a:pt x="1289" y="11678"/>
                  </a:cubicBezTo>
                  <a:cubicBezTo>
                    <a:pt x="1737" y="11538"/>
                    <a:pt x="2213" y="11202"/>
                    <a:pt x="2689" y="10978"/>
                  </a:cubicBezTo>
                  <a:cubicBezTo>
                    <a:pt x="2913" y="10838"/>
                    <a:pt x="3137" y="10726"/>
                    <a:pt x="3501" y="10614"/>
                  </a:cubicBezTo>
                  <a:cubicBezTo>
                    <a:pt x="4538" y="10026"/>
                    <a:pt x="5602" y="9578"/>
                    <a:pt x="6414" y="9102"/>
                  </a:cubicBezTo>
                  <a:cubicBezTo>
                    <a:pt x="8990" y="7926"/>
                    <a:pt x="10950" y="7002"/>
                    <a:pt x="12939" y="6302"/>
                  </a:cubicBezTo>
                  <a:cubicBezTo>
                    <a:pt x="16103" y="5126"/>
                    <a:pt x="19352" y="3725"/>
                    <a:pt x="23440" y="1989"/>
                  </a:cubicBezTo>
                  <a:close/>
                  <a:moveTo>
                    <a:pt x="24840" y="2437"/>
                  </a:moveTo>
                  <a:cubicBezTo>
                    <a:pt x="24616" y="3137"/>
                    <a:pt x="24504" y="3725"/>
                    <a:pt x="24392" y="4425"/>
                  </a:cubicBezTo>
                  <a:cubicBezTo>
                    <a:pt x="24252" y="4901"/>
                    <a:pt x="24140" y="5238"/>
                    <a:pt x="24028" y="5714"/>
                  </a:cubicBezTo>
                  <a:cubicBezTo>
                    <a:pt x="23552" y="7478"/>
                    <a:pt x="23104" y="9214"/>
                    <a:pt x="22628" y="10978"/>
                  </a:cubicBezTo>
                  <a:cubicBezTo>
                    <a:pt x="21816" y="14227"/>
                    <a:pt x="20892" y="17503"/>
                    <a:pt x="19828" y="20892"/>
                  </a:cubicBezTo>
                  <a:cubicBezTo>
                    <a:pt x="18903" y="20303"/>
                    <a:pt x="17839" y="19827"/>
                    <a:pt x="16915" y="19379"/>
                  </a:cubicBezTo>
                  <a:cubicBezTo>
                    <a:pt x="16439" y="19127"/>
                    <a:pt x="15991" y="18903"/>
                    <a:pt x="15515" y="18679"/>
                  </a:cubicBezTo>
                  <a:cubicBezTo>
                    <a:pt x="14815" y="18203"/>
                    <a:pt x="14003" y="17839"/>
                    <a:pt x="13303" y="17503"/>
                  </a:cubicBezTo>
                  <a:cubicBezTo>
                    <a:pt x="13051" y="17391"/>
                    <a:pt x="12827" y="17279"/>
                    <a:pt x="12715" y="17139"/>
                  </a:cubicBezTo>
                  <a:cubicBezTo>
                    <a:pt x="12239" y="17027"/>
                    <a:pt x="11903" y="16803"/>
                    <a:pt x="11426" y="16579"/>
                  </a:cubicBezTo>
                  <a:cubicBezTo>
                    <a:pt x="13191" y="14591"/>
                    <a:pt x="15039" y="12714"/>
                    <a:pt x="16915" y="10978"/>
                  </a:cubicBezTo>
                  <a:cubicBezTo>
                    <a:pt x="17615" y="10390"/>
                    <a:pt x="18203" y="9802"/>
                    <a:pt x="18903" y="9214"/>
                  </a:cubicBezTo>
                  <a:lnTo>
                    <a:pt x="18903" y="9102"/>
                  </a:lnTo>
                  <a:cubicBezTo>
                    <a:pt x="21004" y="7114"/>
                    <a:pt x="23216" y="4901"/>
                    <a:pt x="24840" y="2437"/>
                  </a:cubicBezTo>
                  <a:close/>
                  <a:moveTo>
                    <a:pt x="22992" y="3501"/>
                  </a:moveTo>
                  <a:lnTo>
                    <a:pt x="22992" y="3501"/>
                  </a:lnTo>
                  <a:cubicBezTo>
                    <a:pt x="22628" y="3977"/>
                    <a:pt x="22292" y="4425"/>
                    <a:pt x="21816" y="4901"/>
                  </a:cubicBezTo>
                  <a:cubicBezTo>
                    <a:pt x="20752" y="6078"/>
                    <a:pt x="19604" y="7226"/>
                    <a:pt x="18091" y="8738"/>
                  </a:cubicBezTo>
                  <a:cubicBezTo>
                    <a:pt x="17503" y="9214"/>
                    <a:pt x="16915" y="9802"/>
                    <a:pt x="16327" y="10390"/>
                  </a:cubicBezTo>
                  <a:cubicBezTo>
                    <a:pt x="14339" y="12238"/>
                    <a:pt x="12351" y="14115"/>
                    <a:pt x="10502" y="16215"/>
                  </a:cubicBezTo>
                  <a:cubicBezTo>
                    <a:pt x="10390" y="16327"/>
                    <a:pt x="10390" y="16439"/>
                    <a:pt x="10390" y="16579"/>
                  </a:cubicBezTo>
                  <a:cubicBezTo>
                    <a:pt x="9690" y="18203"/>
                    <a:pt x="8990" y="19939"/>
                    <a:pt x="8150" y="21592"/>
                  </a:cubicBezTo>
                  <a:lnTo>
                    <a:pt x="7702" y="18679"/>
                  </a:lnTo>
                  <a:cubicBezTo>
                    <a:pt x="7590" y="18315"/>
                    <a:pt x="7590" y="18091"/>
                    <a:pt x="7450" y="17727"/>
                  </a:cubicBezTo>
                  <a:cubicBezTo>
                    <a:pt x="7338" y="16803"/>
                    <a:pt x="7114" y="15739"/>
                    <a:pt x="6890" y="14815"/>
                  </a:cubicBezTo>
                  <a:cubicBezTo>
                    <a:pt x="10614" y="12378"/>
                    <a:pt x="13751" y="10138"/>
                    <a:pt x="16915" y="8038"/>
                  </a:cubicBezTo>
                  <a:cubicBezTo>
                    <a:pt x="18791" y="6638"/>
                    <a:pt x="20192" y="5714"/>
                    <a:pt x="21452" y="4677"/>
                  </a:cubicBezTo>
                  <a:lnTo>
                    <a:pt x="21928" y="4313"/>
                  </a:lnTo>
                  <a:cubicBezTo>
                    <a:pt x="22292" y="4089"/>
                    <a:pt x="22628" y="3725"/>
                    <a:pt x="22992" y="3501"/>
                  </a:cubicBezTo>
                  <a:close/>
                  <a:moveTo>
                    <a:pt x="11090" y="17391"/>
                  </a:moveTo>
                  <a:cubicBezTo>
                    <a:pt x="11426" y="17615"/>
                    <a:pt x="11790" y="17727"/>
                    <a:pt x="12239" y="17979"/>
                  </a:cubicBezTo>
                  <a:cubicBezTo>
                    <a:pt x="12351" y="18091"/>
                    <a:pt x="12491" y="18091"/>
                    <a:pt x="12715" y="18203"/>
                  </a:cubicBezTo>
                  <a:cubicBezTo>
                    <a:pt x="12939" y="18315"/>
                    <a:pt x="13051" y="18427"/>
                    <a:pt x="13303" y="18539"/>
                  </a:cubicBezTo>
                  <a:cubicBezTo>
                    <a:pt x="12827" y="18903"/>
                    <a:pt x="12351" y="19239"/>
                    <a:pt x="11903" y="19715"/>
                  </a:cubicBezTo>
                  <a:cubicBezTo>
                    <a:pt x="11314" y="20191"/>
                    <a:pt x="10614" y="20640"/>
                    <a:pt x="10026" y="21116"/>
                  </a:cubicBezTo>
                  <a:cubicBezTo>
                    <a:pt x="9802" y="21340"/>
                    <a:pt x="9550" y="21480"/>
                    <a:pt x="9326" y="21704"/>
                  </a:cubicBezTo>
                  <a:cubicBezTo>
                    <a:pt x="9214" y="21704"/>
                    <a:pt x="9214" y="21704"/>
                    <a:pt x="9102" y="21816"/>
                  </a:cubicBezTo>
                  <a:cubicBezTo>
                    <a:pt x="9802" y="20303"/>
                    <a:pt x="10502" y="18903"/>
                    <a:pt x="11090" y="17391"/>
                  </a:cubicBezTo>
                  <a:close/>
                  <a:moveTo>
                    <a:pt x="25904" y="1"/>
                  </a:moveTo>
                  <a:lnTo>
                    <a:pt x="25792" y="113"/>
                  </a:lnTo>
                  <a:cubicBezTo>
                    <a:pt x="25652" y="113"/>
                    <a:pt x="25652" y="113"/>
                    <a:pt x="25540" y="225"/>
                  </a:cubicBezTo>
                  <a:cubicBezTo>
                    <a:pt x="23804" y="925"/>
                    <a:pt x="21928" y="1737"/>
                    <a:pt x="20052" y="2577"/>
                  </a:cubicBezTo>
                  <a:lnTo>
                    <a:pt x="19127" y="2913"/>
                  </a:lnTo>
                  <a:cubicBezTo>
                    <a:pt x="17391" y="3725"/>
                    <a:pt x="15515" y="4425"/>
                    <a:pt x="13751" y="5014"/>
                  </a:cubicBezTo>
                  <a:cubicBezTo>
                    <a:pt x="13303" y="5238"/>
                    <a:pt x="12827" y="5490"/>
                    <a:pt x="12351" y="5602"/>
                  </a:cubicBezTo>
                  <a:cubicBezTo>
                    <a:pt x="10390" y="6414"/>
                    <a:pt x="8290" y="7226"/>
                    <a:pt x="6190" y="8290"/>
                  </a:cubicBezTo>
                  <a:cubicBezTo>
                    <a:pt x="5238" y="8738"/>
                    <a:pt x="4201" y="9326"/>
                    <a:pt x="3025" y="9914"/>
                  </a:cubicBezTo>
                  <a:cubicBezTo>
                    <a:pt x="2801" y="10026"/>
                    <a:pt x="2549" y="10138"/>
                    <a:pt x="2325" y="10278"/>
                  </a:cubicBezTo>
                  <a:cubicBezTo>
                    <a:pt x="1513" y="10614"/>
                    <a:pt x="701" y="10978"/>
                    <a:pt x="113" y="11538"/>
                  </a:cubicBezTo>
                  <a:cubicBezTo>
                    <a:pt x="1" y="11678"/>
                    <a:pt x="1" y="11790"/>
                    <a:pt x="113" y="11902"/>
                  </a:cubicBezTo>
                  <a:cubicBezTo>
                    <a:pt x="113" y="11902"/>
                    <a:pt x="113" y="12014"/>
                    <a:pt x="225" y="12014"/>
                  </a:cubicBezTo>
                  <a:cubicBezTo>
                    <a:pt x="813" y="12490"/>
                    <a:pt x="1513" y="12827"/>
                    <a:pt x="2213" y="13079"/>
                  </a:cubicBezTo>
                  <a:cubicBezTo>
                    <a:pt x="2549" y="13191"/>
                    <a:pt x="2913" y="13415"/>
                    <a:pt x="3137" y="13527"/>
                  </a:cubicBezTo>
                  <a:cubicBezTo>
                    <a:pt x="4089" y="14003"/>
                    <a:pt x="5014" y="14479"/>
                    <a:pt x="6050" y="14927"/>
                  </a:cubicBezTo>
                  <a:cubicBezTo>
                    <a:pt x="6190" y="15991"/>
                    <a:pt x="6414" y="16915"/>
                    <a:pt x="6526" y="17839"/>
                  </a:cubicBezTo>
                  <a:cubicBezTo>
                    <a:pt x="6638" y="18203"/>
                    <a:pt x="6638" y="18427"/>
                    <a:pt x="6750" y="18791"/>
                  </a:cubicBezTo>
                  <a:lnTo>
                    <a:pt x="7590" y="23104"/>
                  </a:lnTo>
                  <a:cubicBezTo>
                    <a:pt x="7590" y="23328"/>
                    <a:pt x="7702" y="23440"/>
                    <a:pt x="7814" y="23440"/>
                  </a:cubicBezTo>
                  <a:lnTo>
                    <a:pt x="8038" y="23440"/>
                  </a:lnTo>
                  <a:cubicBezTo>
                    <a:pt x="8150" y="23440"/>
                    <a:pt x="8290" y="23440"/>
                    <a:pt x="8290" y="23328"/>
                  </a:cubicBezTo>
                  <a:cubicBezTo>
                    <a:pt x="8514" y="23328"/>
                    <a:pt x="8738" y="23216"/>
                    <a:pt x="8990" y="22992"/>
                  </a:cubicBezTo>
                  <a:lnTo>
                    <a:pt x="9102" y="22880"/>
                  </a:lnTo>
                  <a:cubicBezTo>
                    <a:pt x="9802" y="22404"/>
                    <a:pt x="10390" y="21928"/>
                    <a:pt x="10950" y="21480"/>
                  </a:cubicBezTo>
                  <a:lnTo>
                    <a:pt x="11314" y="21228"/>
                  </a:lnTo>
                  <a:cubicBezTo>
                    <a:pt x="12239" y="20528"/>
                    <a:pt x="13303" y="19827"/>
                    <a:pt x="14115" y="19015"/>
                  </a:cubicBezTo>
                  <a:cubicBezTo>
                    <a:pt x="14451" y="19127"/>
                    <a:pt x="14815" y="19239"/>
                    <a:pt x="15039" y="19491"/>
                  </a:cubicBezTo>
                  <a:cubicBezTo>
                    <a:pt x="15515" y="19715"/>
                    <a:pt x="15991" y="19939"/>
                    <a:pt x="16439" y="20191"/>
                  </a:cubicBezTo>
                  <a:cubicBezTo>
                    <a:pt x="17615" y="20780"/>
                    <a:pt x="18791" y="21340"/>
                    <a:pt x="19828" y="21928"/>
                  </a:cubicBezTo>
                  <a:lnTo>
                    <a:pt x="20052" y="21928"/>
                  </a:lnTo>
                  <a:cubicBezTo>
                    <a:pt x="20304" y="21928"/>
                    <a:pt x="20528" y="21816"/>
                    <a:pt x="20640" y="21592"/>
                  </a:cubicBezTo>
                  <a:cubicBezTo>
                    <a:pt x="21592" y="18203"/>
                    <a:pt x="22628" y="14703"/>
                    <a:pt x="23552" y="11202"/>
                  </a:cubicBezTo>
                  <a:cubicBezTo>
                    <a:pt x="23916" y="9578"/>
                    <a:pt x="24392" y="7814"/>
                    <a:pt x="24840" y="6078"/>
                  </a:cubicBezTo>
                  <a:cubicBezTo>
                    <a:pt x="24952" y="5826"/>
                    <a:pt x="24952" y="5490"/>
                    <a:pt x="25092" y="5238"/>
                  </a:cubicBezTo>
                  <a:cubicBezTo>
                    <a:pt x="25428" y="3837"/>
                    <a:pt x="25792" y="2325"/>
                    <a:pt x="26016" y="813"/>
                  </a:cubicBezTo>
                  <a:cubicBezTo>
                    <a:pt x="26128" y="701"/>
                    <a:pt x="26128" y="477"/>
                    <a:pt x="26016" y="337"/>
                  </a:cubicBezTo>
                  <a:cubicBezTo>
                    <a:pt x="26016" y="225"/>
                    <a:pt x="25904" y="225"/>
                    <a:pt x="25792" y="225"/>
                  </a:cubicBezTo>
                  <a:lnTo>
                    <a:pt x="25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29"/>
          <p:cNvGrpSpPr/>
          <p:nvPr/>
        </p:nvGrpSpPr>
        <p:grpSpPr>
          <a:xfrm rot="1570073">
            <a:off x="247600" y="3669286"/>
            <a:ext cx="651096" cy="1279867"/>
            <a:chOff x="476375" y="3669325"/>
            <a:chExt cx="651100" cy="1279875"/>
          </a:xfrm>
        </p:grpSpPr>
        <p:sp>
          <p:nvSpPr>
            <p:cNvPr id="1549" name="Google Shape;1549;p29"/>
            <p:cNvSpPr/>
            <p:nvPr/>
          </p:nvSpPr>
          <p:spPr>
            <a:xfrm>
              <a:off x="946125" y="3711600"/>
              <a:ext cx="160350" cy="297550"/>
            </a:xfrm>
            <a:custGeom>
              <a:avLst/>
              <a:gdLst/>
              <a:ahLst/>
              <a:cxnLst/>
              <a:rect l="l" t="t" r="r" b="b"/>
              <a:pathLst>
                <a:path w="6414" h="11902" extrusionOk="0">
                  <a:moveTo>
                    <a:pt x="4453" y="0"/>
                  </a:moveTo>
                  <a:cubicBezTo>
                    <a:pt x="3053" y="1877"/>
                    <a:pt x="1653" y="3501"/>
                    <a:pt x="701" y="5601"/>
                  </a:cubicBezTo>
                  <a:cubicBezTo>
                    <a:pt x="253" y="6777"/>
                    <a:pt x="1" y="7925"/>
                    <a:pt x="113" y="9214"/>
                  </a:cubicBezTo>
                  <a:cubicBezTo>
                    <a:pt x="113" y="10026"/>
                    <a:pt x="477" y="10726"/>
                    <a:pt x="701" y="11566"/>
                  </a:cubicBezTo>
                  <a:cubicBezTo>
                    <a:pt x="1177" y="11566"/>
                    <a:pt x="1653" y="11678"/>
                    <a:pt x="2213" y="11678"/>
                  </a:cubicBezTo>
                  <a:cubicBezTo>
                    <a:pt x="2801" y="11790"/>
                    <a:pt x="3389" y="11790"/>
                    <a:pt x="3977" y="11902"/>
                  </a:cubicBezTo>
                  <a:cubicBezTo>
                    <a:pt x="5853" y="10166"/>
                    <a:pt x="6413" y="7925"/>
                    <a:pt x="6077" y="5377"/>
                  </a:cubicBezTo>
                  <a:cubicBezTo>
                    <a:pt x="5853" y="3501"/>
                    <a:pt x="4901" y="1877"/>
                    <a:pt x="4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940525" y="4023850"/>
              <a:ext cx="113450" cy="172225"/>
            </a:xfrm>
            <a:custGeom>
              <a:avLst/>
              <a:gdLst/>
              <a:ahLst/>
              <a:cxnLst/>
              <a:rect l="l" t="t" r="r" b="b"/>
              <a:pathLst>
                <a:path w="4538" h="6889" extrusionOk="0">
                  <a:moveTo>
                    <a:pt x="813" y="0"/>
                  </a:moveTo>
                  <a:cubicBezTo>
                    <a:pt x="225" y="1988"/>
                    <a:pt x="225" y="4313"/>
                    <a:pt x="1" y="6413"/>
                  </a:cubicBezTo>
                  <a:cubicBezTo>
                    <a:pt x="701" y="6413"/>
                    <a:pt x="1289" y="6525"/>
                    <a:pt x="1989" y="6637"/>
                  </a:cubicBezTo>
                  <a:cubicBezTo>
                    <a:pt x="2437" y="6637"/>
                    <a:pt x="3025" y="6777"/>
                    <a:pt x="3613" y="6889"/>
                  </a:cubicBezTo>
                  <a:cubicBezTo>
                    <a:pt x="3837" y="4789"/>
                    <a:pt x="4201" y="2688"/>
                    <a:pt x="4537" y="476"/>
                  </a:cubicBezTo>
                  <a:cubicBezTo>
                    <a:pt x="3389" y="336"/>
                    <a:pt x="2101" y="112"/>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874100" y="4207250"/>
              <a:ext cx="151150" cy="605350"/>
            </a:xfrm>
            <a:custGeom>
              <a:avLst/>
              <a:gdLst/>
              <a:ahLst/>
              <a:cxnLst/>
              <a:rect l="l" t="t" r="r" b="b"/>
              <a:pathLst>
                <a:path w="6046" h="24214" extrusionOk="0">
                  <a:moveTo>
                    <a:pt x="2546" y="1"/>
                  </a:moveTo>
                  <a:cubicBezTo>
                    <a:pt x="2294" y="2241"/>
                    <a:pt x="2069" y="4342"/>
                    <a:pt x="1845" y="6554"/>
                  </a:cubicBezTo>
                  <a:cubicBezTo>
                    <a:pt x="1369" y="10642"/>
                    <a:pt x="893" y="14843"/>
                    <a:pt x="333" y="18903"/>
                  </a:cubicBezTo>
                  <a:cubicBezTo>
                    <a:pt x="193" y="19968"/>
                    <a:pt x="81" y="21004"/>
                    <a:pt x="81" y="21956"/>
                  </a:cubicBezTo>
                  <a:cubicBezTo>
                    <a:pt x="0" y="22968"/>
                    <a:pt x="534" y="24214"/>
                    <a:pt x="1364" y="24214"/>
                  </a:cubicBezTo>
                  <a:cubicBezTo>
                    <a:pt x="1683" y="24214"/>
                    <a:pt x="2045" y="24030"/>
                    <a:pt x="2434" y="23580"/>
                  </a:cubicBezTo>
                  <a:cubicBezTo>
                    <a:pt x="3134" y="22768"/>
                    <a:pt x="3134" y="21592"/>
                    <a:pt x="3246" y="20668"/>
                  </a:cubicBezTo>
                  <a:cubicBezTo>
                    <a:pt x="3358" y="19603"/>
                    <a:pt x="3470" y="18679"/>
                    <a:pt x="3694" y="17643"/>
                  </a:cubicBezTo>
                  <a:cubicBezTo>
                    <a:pt x="4394" y="11902"/>
                    <a:pt x="5234" y="6302"/>
                    <a:pt x="6046" y="589"/>
                  </a:cubicBezTo>
                  <a:cubicBezTo>
                    <a:pt x="5570" y="589"/>
                    <a:pt x="4982" y="477"/>
                    <a:pt x="4394" y="365"/>
                  </a:cubicBezTo>
                  <a:cubicBezTo>
                    <a:pt x="3834" y="253"/>
                    <a:pt x="3134" y="253"/>
                    <a:pt x="2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843925" y="3669325"/>
              <a:ext cx="283550" cy="1168500"/>
            </a:xfrm>
            <a:custGeom>
              <a:avLst/>
              <a:gdLst/>
              <a:ahLst/>
              <a:cxnLst/>
              <a:rect l="l" t="t" r="r" b="b"/>
              <a:pathLst>
                <a:path w="11342" h="46740" extrusionOk="0">
                  <a:moveTo>
                    <a:pt x="8541" y="1691"/>
                  </a:moveTo>
                  <a:cubicBezTo>
                    <a:pt x="8989" y="3568"/>
                    <a:pt x="9941" y="5192"/>
                    <a:pt x="10165" y="7068"/>
                  </a:cubicBezTo>
                  <a:cubicBezTo>
                    <a:pt x="10501" y="9616"/>
                    <a:pt x="9941" y="11857"/>
                    <a:pt x="8065" y="13593"/>
                  </a:cubicBezTo>
                  <a:cubicBezTo>
                    <a:pt x="7477" y="13481"/>
                    <a:pt x="6889" y="13481"/>
                    <a:pt x="6301" y="13369"/>
                  </a:cubicBezTo>
                  <a:cubicBezTo>
                    <a:pt x="5741" y="13369"/>
                    <a:pt x="5265" y="13257"/>
                    <a:pt x="4789" y="13257"/>
                  </a:cubicBezTo>
                  <a:cubicBezTo>
                    <a:pt x="4565" y="12417"/>
                    <a:pt x="4201" y="11717"/>
                    <a:pt x="4201" y="10905"/>
                  </a:cubicBezTo>
                  <a:cubicBezTo>
                    <a:pt x="4089" y="9616"/>
                    <a:pt x="4341" y="8468"/>
                    <a:pt x="4789" y="7292"/>
                  </a:cubicBezTo>
                  <a:cubicBezTo>
                    <a:pt x="5741" y="5192"/>
                    <a:pt x="7141" y="3568"/>
                    <a:pt x="8541" y="1691"/>
                  </a:cubicBezTo>
                  <a:close/>
                  <a:moveTo>
                    <a:pt x="4677" y="14181"/>
                  </a:moveTo>
                  <a:cubicBezTo>
                    <a:pt x="5965" y="14293"/>
                    <a:pt x="7253" y="14517"/>
                    <a:pt x="8401" y="14657"/>
                  </a:cubicBezTo>
                  <a:cubicBezTo>
                    <a:pt x="8065" y="16869"/>
                    <a:pt x="7701" y="18970"/>
                    <a:pt x="7477" y="21070"/>
                  </a:cubicBezTo>
                  <a:cubicBezTo>
                    <a:pt x="6889" y="20958"/>
                    <a:pt x="6301" y="20818"/>
                    <a:pt x="5853" y="20818"/>
                  </a:cubicBezTo>
                  <a:cubicBezTo>
                    <a:pt x="5153" y="20706"/>
                    <a:pt x="4565" y="20594"/>
                    <a:pt x="3865" y="20594"/>
                  </a:cubicBezTo>
                  <a:cubicBezTo>
                    <a:pt x="4089" y="18494"/>
                    <a:pt x="4089" y="16169"/>
                    <a:pt x="4677" y="14181"/>
                  </a:cubicBezTo>
                  <a:close/>
                  <a:moveTo>
                    <a:pt x="3753" y="21518"/>
                  </a:moveTo>
                  <a:cubicBezTo>
                    <a:pt x="4341" y="21770"/>
                    <a:pt x="5041" y="21770"/>
                    <a:pt x="5601" y="21882"/>
                  </a:cubicBezTo>
                  <a:cubicBezTo>
                    <a:pt x="6189" y="21994"/>
                    <a:pt x="6777" y="22106"/>
                    <a:pt x="7253" y="22106"/>
                  </a:cubicBezTo>
                  <a:cubicBezTo>
                    <a:pt x="6441" y="27819"/>
                    <a:pt x="5601" y="33419"/>
                    <a:pt x="4901" y="39160"/>
                  </a:cubicBezTo>
                  <a:cubicBezTo>
                    <a:pt x="4677" y="40196"/>
                    <a:pt x="4565" y="41120"/>
                    <a:pt x="4453" y="42185"/>
                  </a:cubicBezTo>
                  <a:cubicBezTo>
                    <a:pt x="4341" y="43109"/>
                    <a:pt x="4341" y="44285"/>
                    <a:pt x="3641" y="45097"/>
                  </a:cubicBezTo>
                  <a:cubicBezTo>
                    <a:pt x="3252" y="45547"/>
                    <a:pt x="2890" y="45731"/>
                    <a:pt x="2571" y="45731"/>
                  </a:cubicBezTo>
                  <a:cubicBezTo>
                    <a:pt x="1741" y="45731"/>
                    <a:pt x="1207" y="44485"/>
                    <a:pt x="1288" y="43473"/>
                  </a:cubicBezTo>
                  <a:cubicBezTo>
                    <a:pt x="1288" y="42521"/>
                    <a:pt x="1400" y="41485"/>
                    <a:pt x="1540" y="40420"/>
                  </a:cubicBezTo>
                  <a:cubicBezTo>
                    <a:pt x="2100" y="36360"/>
                    <a:pt x="2576" y="32159"/>
                    <a:pt x="3052" y="28071"/>
                  </a:cubicBezTo>
                  <a:cubicBezTo>
                    <a:pt x="3276" y="25859"/>
                    <a:pt x="3501" y="23758"/>
                    <a:pt x="3753" y="21518"/>
                  </a:cubicBezTo>
                  <a:close/>
                  <a:moveTo>
                    <a:pt x="8683" y="1"/>
                  </a:moveTo>
                  <a:cubicBezTo>
                    <a:pt x="8552" y="1"/>
                    <a:pt x="8416" y="53"/>
                    <a:pt x="8289" y="179"/>
                  </a:cubicBezTo>
                  <a:cubicBezTo>
                    <a:pt x="6665" y="2616"/>
                    <a:pt x="4453" y="4968"/>
                    <a:pt x="3501" y="7880"/>
                  </a:cubicBezTo>
                  <a:cubicBezTo>
                    <a:pt x="3164" y="9280"/>
                    <a:pt x="2800" y="12081"/>
                    <a:pt x="3977" y="13481"/>
                  </a:cubicBezTo>
                  <a:cubicBezTo>
                    <a:pt x="3164" y="15581"/>
                    <a:pt x="3164" y="18018"/>
                    <a:pt x="2800" y="20258"/>
                  </a:cubicBezTo>
                  <a:cubicBezTo>
                    <a:pt x="2576" y="22694"/>
                    <a:pt x="2240" y="25270"/>
                    <a:pt x="1988" y="27707"/>
                  </a:cubicBezTo>
                  <a:cubicBezTo>
                    <a:pt x="1400" y="32495"/>
                    <a:pt x="840" y="37396"/>
                    <a:pt x="364" y="42297"/>
                  </a:cubicBezTo>
                  <a:cubicBezTo>
                    <a:pt x="140" y="43809"/>
                    <a:pt x="0" y="45797"/>
                    <a:pt x="1540" y="46497"/>
                  </a:cubicBezTo>
                  <a:cubicBezTo>
                    <a:pt x="1876" y="46665"/>
                    <a:pt x="2212" y="46740"/>
                    <a:pt x="2536" y="46740"/>
                  </a:cubicBezTo>
                  <a:cubicBezTo>
                    <a:pt x="3564" y="46740"/>
                    <a:pt x="4475" y="45991"/>
                    <a:pt x="4901" y="45097"/>
                  </a:cubicBezTo>
                  <a:cubicBezTo>
                    <a:pt x="5377" y="44173"/>
                    <a:pt x="5377" y="43221"/>
                    <a:pt x="5489" y="42297"/>
                  </a:cubicBezTo>
                  <a:cubicBezTo>
                    <a:pt x="5741" y="41008"/>
                    <a:pt x="5853" y="39720"/>
                    <a:pt x="5965" y="38460"/>
                  </a:cubicBezTo>
                  <a:cubicBezTo>
                    <a:pt x="6301" y="35996"/>
                    <a:pt x="6665" y="33419"/>
                    <a:pt x="7001" y="30983"/>
                  </a:cubicBezTo>
                  <a:cubicBezTo>
                    <a:pt x="7841" y="25382"/>
                    <a:pt x="8653" y="19894"/>
                    <a:pt x="9577" y="14293"/>
                  </a:cubicBezTo>
                  <a:cubicBezTo>
                    <a:pt x="9577" y="14069"/>
                    <a:pt x="9465" y="13957"/>
                    <a:pt x="9353" y="13817"/>
                  </a:cubicBezTo>
                  <a:cubicBezTo>
                    <a:pt x="10753" y="12417"/>
                    <a:pt x="11342" y="10317"/>
                    <a:pt x="11342" y="8356"/>
                  </a:cubicBezTo>
                  <a:cubicBezTo>
                    <a:pt x="11342" y="5556"/>
                    <a:pt x="9801" y="3204"/>
                    <a:pt x="9241" y="403"/>
                  </a:cubicBezTo>
                  <a:cubicBezTo>
                    <a:pt x="9150" y="184"/>
                    <a:pt x="8927" y="1"/>
                    <a:pt x="86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9"/>
            <p:cNvSpPr/>
            <p:nvPr/>
          </p:nvSpPr>
          <p:spPr>
            <a:xfrm>
              <a:off x="651400" y="4126050"/>
              <a:ext cx="140025" cy="200950"/>
            </a:xfrm>
            <a:custGeom>
              <a:avLst/>
              <a:gdLst/>
              <a:ahLst/>
              <a:cxnLst/>
              <a:rect l="l" t="t" r="r" b="b"/>
              <a:pathLst>
                <a:path w="5601" h="8038" extrusionOk="0">
                  <a:moveTo>
                    <a:pt x="3052" y="1"/>
                  </a:moveTo>
                  <a:cubicBezTo>
                    <a:pt x="2100" y="337"/>
                    <a:pt x="952" y="701"/>
                    <a:pt x="0" y="1037"/>
                  </a:cubicBezTo>
                  <a:cubicBezTo>
                    <a:pt x="364" y="1625"/>
                    <a:pt x="588" y="2325"/>
                    <a:pt x="840" y="2913"/>
                  </a:cubicBezTo>
                  <a:cubicBezTo>
                    <a:pt x="1288" y="4089"/>
                    <a:pt x="1652" y="5237"/>
                    <a:pt x="2100" y="6413"/>
                  </a:cubicBezTo>
                  <a:cubicBezTo>
                    <a:pt x="2352" y="6889"/>
                    <a:pt x="2464" y="7449"/>
                    <a:pt x="2688" y="8038"/>
                  </a:cubicBezTo>
                  <a:cubicBezTo>
                    <a:pt x="2940" y="7926"/>
                    <a:pt x="3164" y="7926"/>
                    <a:pt x="3276" y="7814"/>
                  </a:cubicBezTo>
                  <a:cubicBezTo>
                    <a:pt x="4089" y="7590"/>
                    <a:pt x="4901" y="7337"/>
                    <a:pt x="5601" y="7113"/>
                  </a:cubicBezTo>
                  <a:cubicBezTo>
                    <a:pt x="4789" y="4789"/>
                    <a:pt x="3977" y="2325"/>
                    <a:pt x="3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9"/>
            <p:cNvSpPr/>
            <p:nvPr/>
          </p:nvSpPr>
          <p:spPr>
            <a:xfrm>
              <a:off x="502975" y="3834125"/>
              <a:ext cx="230350" cy="294750"/>
            </a:xfrm>
            <a:custGeom>
              <a:avLst/>
              <a:gdLst/>
              <a:ahLst/>
              <a:cxnLst/>
              <a:rect l="l" t="t" r="r" b="b"/>
              <a:pathLst>
                <a:path w="9214" h="11790" extrusionOk="0">
                  <a:moveTo>
                    <a:pt x="5237" y="0"/>
                  </a:moveTo>
                  <a:cubicBezTo>
                    <a:pt x="4901" y="364"/>
                    <a:pt x="5377" y="1876"/>
                    <a:pt x="5377" y="2212"/>
                  </a:cubicBezTo>
                  <a:cubicBezTo>
                    <a:pt x="5452" y="2531"/>
                    <a:pt x="5163" y="2849"/>
                    <a:pt x="4889" y="2849"/>
                  </a:cubicBezTo>
                  <a:cubicBezTo>
                    <a:pt x="4753" y="2849"/>
                    <a:pt x="4620" y="2771"/>
                    <a:pt x="4537" y="2576"/>
                  </a:cubicBezTo>
                  <a:cubicBezTo>
                    <a:pt x="4313" y="2100"/>
                    <a:pt x="4089" y="1624"/>
                    <a:pt x="3725" y="1176"/>
                  </a:cubicBezTo>
                  <a:cubicBezTo>
                    <a:pt x="3725" y="1064"/>
                    <a:pt x="3277" y="112"/>
                    <a:pt x="3137" y="112"/>
                  </a:cubicBezTo>
                  <a:cubicBezTo>
                    <a:pt x="3071" y="80"/>
                    <a:pt x="3012" y="65"/>
                    <a:pt x="2960" y="65"/>
                  </a:cubicBezTo>
                  <a:cubicBezTo>
                    <a:pt x="2278" y="65"/>
                    <a:pt x="2697" y="2592"/>
                    <a:pt x="2801" y="2800"/>
                  </a:cubicBezTo>
                  <a:cubicBezTo>
                    <a:pt x="2876" y="3119"/>
                    <a:pt x="2587" y="3375"/>
                    <a:pt x="2320" y="3375"/>
                  </a:cubicBezTo>
                  <a:cubicBezTo>
                    <a:pt x="2189" y="3375"/>
                    <a:pt x="2063" y="3313"/>
                    <a:pt x="1988" y="3164"/>
                  </a:cubicBezTo>
                  <a:cubicBezTo>
                    <a:pt x="1736" y="2800"/>
                    <a:pt x="1512" y="2576"/>
                    <a:pt x="1288" y="2212"/>
                  </a:cubicBezTo>
                  <a:cubicBezTo>
                    <a:pt x="1028" y="1972"/>
                    <a:pt x="896" y="1774"/>
                    <a:pt x="719" y="1774"/>
                  </a:cubicBezTo>
                  <a:cubicBezTo>
                    <a:pt x="649" y="1774"/>
                    <a:pt x="572" y="1805"/>
                    <a:pt x="476" y="1876"/>
                  </a:cubicBezTo>
                  <a:cubicBezTo>
                    <a:pt x="0" y="2324"/>
                    <a:pt x="588" y="3276"/>
                    <a:pt x="812" y="3725"/>
                  </a:cubicBezTo>
                  <a:cubicBezTo>
                    <a:pt x="1176" y="4789"/>
                    <a:pt x="1736" y="5825"/>
                    <a:pt x="2437" y="6777"/>
                  </a:cubicBezTo>
                  <a:cubicBezTo>
                    <a:pt x="3137" y="7925"/>
                    <a:pt x="4089" y="9101"/>
                    <a:pt x="4789" y="10277"/>
                  </a:cubicBezTo>
                  <a:cubicBezTo>
                    <a:pt x="4901" y="10277"/>
                    <a:pt x="4901" y="10389"/>
                    <a:pt x="5013" y="10389"/>
                  </a:cubicBezTo>
                  <a:cubicBezTo>
                    <a:pt x="5237" y="10865"/>
                    <a:pt x="5601" y="11313"/>
                    <a:pt x="5825" y="11790"/>
                  </a:cubicBezTo>
                  <a:cubicBezTo>
                    <a:pt x="6413" y="11566"/>
                    <a:pt x="7001" y="11313"/>
                    <a:pt x="7589" y="11201"/>
                  </a:cubicBezTo>
                  <a:cubicBezTo>
                    <a:pt x="7925" y="11089"/>
                    <a:pt x="8289" y="10977"/>
                    <a:pt x="8625" y="10725"/>
                  </a:cubicBezTo>
                  <a:cubicBezTo>
                    <a:pt x="8989" y="10501"/>
                    <a:pt x="8989" y="10277"/>
                    <a:pt x="9101" y="9801"/>
                  </a:cubicBezTo>
                  <a:cubicBezTo>
                    <a:pt x="9213" y="8513"/>
                    <a:pt x="9101" y="7113"/>
                    <a:pt x="9101" y="5965"/>
                  </a:cubicBezTo>
                  <a:cubicBezTo>
                    <a:pt x="9101" y="4565"/>
                    <a:pt x="8989" y="3164"/>
                    <a:pt x="8737" y="1876"/>
                  </a:cubicBezTo>
                  <a:cubicBezTo>
                    <a:pt x="8737" y="1483"/>
                    <a:pt x="8661" y="303"/>
                    <a:pt x="8238" y="303"/>
                  </a:cubicBezTo>
                  <a:cubicBezTo>
                    <a:pt x="8150" y="303"/>
                    <a:pt x="8046" y="355"/>
                    <a:pt x="7925" y="476"/>
                  </a:cubicBezTo>
                  <a:cubicBezTo>
                    <a:pt x="7589" y="812"/>
                    <a:pt x="7477" y="1512"/>
                    <a:pt x="7337" y="2100"/>
                  </a:cubicBezTo>
                  <a:cubicBezTo>
                    <a:pt x="7288" y="2311"/>
                    <a:pt x="7123" y="2406"/>
                    <a:pt x="6946" y="2406"/>
                  </a:cubicBezTo>
                  <a:cubicBezTo>
                    <a:pt x="6721" y="2406"/>
                    <a:pt x="6476" y="2254"/>
                    <a:pt x="6413" y="1988"/>
                  </a:cubicBezTo>
                  <a:cubicBezTo>
                    <a:pt x="6413" y="1624"/>
                    <a:pt x="6301" y="700"/>
                    <a:pt x="6077" y="364"/>
                  </a:cubicBezTo>
                  <a:cubicBezTo>
                    <a:pt x="6077" y="224"/>
                    <a:pt x="6077" y="112"/>
                    <a:pt x="5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727700" y="4329775"/>
              <a:ext cx="259750" cy="592075"/>
            </a:xfrm>
            <a:custGeom>
              <a:avLst/>
              <a:gdLst/>
              <a:ahLst/>
              <a:cxnLst/>
              <a:rect l="l" t="t" r="r" b="b"/>
              <a:pathLst>
                <a:path w="10390" h="23683" extrusionOk="0">
                  <a:moveTo>
                    <a:pt x="2913" y="1"/>
                  </a:moveTo>
                  <a:cubicBezTo>
                    <a:pt x="2213" y="253"/>
                    <a:pt x="1401" y="365"/>
                    <a:pt x="588" y="589"/>
                  </a:cubicBezTo>
                  <a:cubicBezTo>
                    <a:pt x="336" y="589"/>
                    <a:pt x="112" y="701"/>
                    <a:pt x="0" y="841"/>
                  </a:cubicBezTo>
                  <a:cubicBezTo>
                    <a:pt x="448" y="2241"/>
                    <a:pt x="1037" y="3753"/>
                    <a:pt x="1513" y="5265"/>
                  </a:cubicBezTo>
                  <a:cubicBezTo>
                    <a:pt x="2913" y="9466"/>
                    <a:pt x="4201" y="13778"/>
                    <a:pt x="5601" y="17867"/>
                  </a:cubicBezTo>
                  <a:cubicBezTo>
                    <a:pt x="6015" y="18825"/>
                    <a:pt x="7363" y="23682"/>
                    <a:pt x="8847" y="23682"/>
                  </a:cubicBezTo>
                  <a:cubicBezTo>
                    <a:pt x="8968" y="23682"/>
                    <a:pt x="9091" y="23650"/>
                    <a:pt x="9214" y="23580"/>
                  </a:cubicBezTo>
                  <a:cubicBezTo>
                    <a:pt x="10390" y="22992"/>
                    <a:pt x="9438" y="20779"/>
                    <a:pt x="9214" y="19967"/>
                  </a:cubicBezTo>
                  <a:cubicBezTo>
                    <a:pt x="8850" y="18791"/>
                    <a:pt x="8514" y="17755"/>
                    <a:pt x="8150" y="16691"/>
                  </a:cubicBezTo>
                  <a:cubicBezTo>
                    <a:pt x="6525" y="11090"/>
                    <a:pt x="4789" y="5489"/>
                    <a:pt x="29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476375" y="3795475"/>
              <a:ext cx="524900" cy="1153725"/>
            </a:xfrm>
            <a:custGeom>
              <a:avLst/>
              <a:gdLst/>
              <a:ahLst/>
              <a:cxnLst/>
              <a:rect l="l" t="t" r="r" b="b"/>
              <a:pathLst>
                <a:path w="20996" h="46149" extrusionOk="0">
                  <a:moveTo>
                    <a:pt x="7001" y="1546"/>
                  </a:moveTo>
                  <a:cubicBezTo>
                    <a:pt x="7141" y="1658"/>
                    <a:pt x="7141" y="1770"/>
                    <a:pt x="7141" y="1910"/>
                  </a:cubicBezTo>
                  <a:cubicBezTo>
                    <a:pt x="7365" y="2246"/>
                    <a:pt x="7477" y="3170"/>
                    <a:pt x="7477" y="3534"/>
                  </a:cubicBezTo>
                  <a:cubicBezTo>
                    <a:pt x="7540" y="3800"/>
                    <a:pt x="7785" y="3952"/>
                    <a:pt x="8010" y="3952"/>
                  </a:cubicBezTo>
                  <a:cubicBezTo>
                    <a:pt x="8187" y="3952"/>
                    <a:pt x="8352" y="3857"/>
                    <a:pt x="8401" y="3646"/>
                  </a:cubicBezTo>
                  <a:cubicBezTo>
                    <a:pt x="8541" y="3058"/>
                    <a:pt x="8653" y="2358"/>
                    <a:pt x="8989" y="2022"/>
                  </a:cubicBezTo>
                  <a:cubicBezTo>
                    <a:pt x="9110" y="1901"/>
                    <a:pt x="9214" y="1849"/>
                    <a:pt x="9302" y="1849"/>
                  </a:cubicBezTo>
                  <a:cubicBezTo>
                    <a:pt x="9725" y="1849"/>
                    <a:pt x="9801" y="3029"/>
                    <a:pt x="9801" y="3422"/>
                  </a:cubicBezTo>
                  <a:cubicBezTo>
                    <a:pt x="10053" y="4710"/>
                    <a:pt x="10165" y="6111"/>
                    <a:pt x="10165" y="7511"/>
                  </a:cubicBezTo>
                  <a:cubicBezTo>
                    <a:pt x="10165" y="8659"/>
                    <a:pt x="10277" y="10059"/>
                    <a:pt x="10165" y="11347"/>
                  </a:cubicBezTo>
                  <a:cubicBezTo>
                    <a:pt x="10053" y="11823"/>
                    <a:pt x="10053" y="12047"/>
                    <a:pt x="9689" y="12271"/>
                  </a:cubicBezTo>
                  <a:cubicBezTo>
                    <a:pt x="9353" y="12523"/>
                    <a:pt x="8989" y="12635"/>
                    <a:pt x="8653" y="12747"/>
                  </a:cubicBezTo>
                  <a:cubicBezTo>
                    <a:pt x="8065" y="12859"/>
                    <a:pt x="7477" y="13112"/>
                    <a:pt x="6889" y="13336"/>
                  </a:cubicBezTo>
                  <a:cubicBezTo>
                    <a:pt x="6665" y="12859"/>
                    <a:pt x="6301" y="12411"/>
                    <a:pt x="6077" y="11935"/>
                  </a:cubicBezTo>
                  <a:cubicBezTo>
                    <a:pt x="5965" y="11935"/>
                    <a:pt x="5965" y="11823"/>
                    <a:pt x="5853" y="11823"/>
                  </a:cubicBezTo>
                  <a:cubicBezTo>
                    <a:pt x="5153" y="10647"/>
                    <a:pt x="4201" y="9471"/>
                    <a:pt x="3501" y="8323"/>
                  </a:cubicBezTo>
                  <a:cubicBezTo>
                    <a:pt x="2800" y="7371"/>
                    <a:pt x="2240" y="6335"/>
                    <a:pt x="1876" y="5271"/>
                  </a:cubicBezTo>
                  <a:cubicBezTo>
                    <a:pt x="1652" y="4822"/>
                    <a:pt x="1064" y="3870"/>
                    <a:pt x="1540" y="3422"/>
                  </a:cubicBezTo>
                  <a:cubicBezTo>
                    <a:pt x="1636" y="3351"/>
                    <a:pt x="1713" y="3320"/>
                    <a:pt x="1783" y="3320"/>
                  </a:cubicBezTo>
                  <a:cubicBezTo>
                    <a:pt x="1960" y="3320"/>
                    <a:pt x="2092" y="3518"/>
                    <a:pt x="2352" y="3758"/>
                  </a:cubicBezTo>
                  <a:cubicBezTo>
                    <a:pt x="2576" y="4122"/>
                    <a:pt x="2800" y="4346"/>
                    <a:pt x="3052" y="4710"/>
                  </a:cubicBezTo>
                  <a:cubicBezTo>
                    <a:pt x="3127" y="4859"/>
                    <a:pt x="3253" y="4921"/>
                    <a:pt x="3384" y="4921"/>
                  </a:cubicBezTo>
                  <a:cubicBezTo>
                    <a:pt x="3651" y="4921"/>
                    <a:pt x="3940" y="4665"/>
                    <a:pt x="3865" y="4346"/>
                  </a:cubicBezTo>
                  <a:cubicBezTo>
                    <a:pt x="3761" y="4138"/>
                    <a:pt x="3342" y="1611"/>
                    <a:pt x="4024" y="1611"/>
                  </a:cubicBezTo>
                  <a:cubicBezTo>
                    <a:pt x="4076" y="1611"/>
                    <a:pt x="4135" y="1626"/>
                    <a:pt x="4201" y="1658"/>
                  </a:cubicBezTo>
                  <a:cubicBezTo>
                    <a:pt x="4341" y="1658"/>
                    <a:pt x="4789" y="2610"/>
                    <a:pt x="4789" y="2722"/>
                  </a:cubicBezTo>
                  <a:cubicBezTo>
                    <a:pt x="5153" y="3170"/>
                    <a:pt x="5377" y="3646"/>
                    <a:pt x="5601" y="4122"/>
                  </a:cubicBezTo>
                  <a:cubicBezTo>
                    <a:pt x="5684" y="4317"/>
                    <a:pt x="5817" y="4395"/>
                    <a:pt x="5953" y="4395"/>
                  </a:cubicBezTo>
                  <a:cubicBezTo>
                    <a:pt x="6227" y="4395"/>
                    <a:pt x="6516" y="4077"/>
                    <a:pt x="6441" y="3758"/>
                  </a:cubicBezTo>
                  <a:cubicBezTo>
                    <a:pt x="6441" y="3422"/>
                    <a:pt x="5965" y="1910"/>
                    <a:pt x="6301" y="1546"/>
                  </a:cubicBezTo>
                  <a:close/>
                  <a:moveTo>
                    <a:pt x="10053" y="13224"/>
                  </a:moveTo>
                  <a:cubicBezTo>
                    <a:pt x="10978" y="15548"/>
                    <a:pt x="11790" y="18012"/>
                    <a:pt x="12602" y="20336"/>
                  </a:cubicBezTo>
                  <a:cubicBezTo>
                    <a:pt x="11902" y="20560"/>
                    <a:pt x="11090" y="20813"/>
                    <a:pt x="10277" y="21037"/>
                  </a:cubicBezTo>
                  <a:cubicBezTo>
                    <a:pt x="10165" y="21149"/>
                    <a:pt x="9941" y="21149"/>
                    <a:pt x="9689" y="21261"/>
                  </a:cubicBezTo>
                  <a:cubicBezTo>
                    <a:pt x="9465" y="20672"/>
                    <a:pt x="9353" y="20112"/>
                    <a:pt x="9101" y="19636"/>
                  </a:cubicBezTo>
                  <a:cubicBezTo>
                    <a:pt x="8653" y="18460"/>
                    <a:pt x="8289" y="17312"/>
                    <a:pt x="7841" y="16136"/>
                  </a:cubicBezTo>
                  <a:cubicBezTo>
                    <a:pt x="7589" y="15548"/>
                    <a:pt x="7365" y="14848"/>
                    <a:pt x="7001" y="14260"/>
                  </a:cubicBezTo>
                  <a:cubicBezTo>
                    <a:pt x="7953" y="13924"/>
                    <a:pt x="9101" y="13560"/>
                    <a:pt x="10053" y="13224"/>
                  </a:cubicBezTo>
                  <a:close/>
                  <a:moveTo>
                    <a:pt x="12966" y="21373"/>
                  </a:moveTo>
                  <a:cubicBezTo>
                    <a:pt x="14842" y="26861"/>
                    <a:pt x="16578" y="32462"/>
                    <a:pt x="18203" y="38063"/>
                  </a:cubicBezTo>
                  <a:cubicBezTo>
                    <a:pt x="18567" y="39127"/>
                    <a:pt x="18903" y="40163"/>
                    <a:pt x="19267" y="41339"/>
                  </a:cubicBezTo>
                  <a:cubicBezTo>
                    <a:pt x="19491" y="42151"/>
                    <a:pt x="20443" y="44364"/>
                    <a:pt x="19267" y="44952"/>
                  </a:cubicBezTo>
                  <a:cubicBezTo>
                    <a:pt x="19144" y="45022"/>
                    <a:pt x="19021" y="45054"/>
                    <a:pt x="18900" y="45054"/>
                  </a:cubicBezTo>
                  <a:cubicBezTo>
                    <a:pt x="17416" y="45054"/>
                    <a:pt x="16068" y="40197"/>
                    <a:pt x="15654" y="39239"/>
                  </a:cubicBezTo>
                  <a:cubicBezTo>
                    <a:pt x="14254" y="35150"/>
                    <a:pt x="12966" y="30838"/>
                    <a:pt x="11566" y="26637"/>
                  </a:cubicBezTo>
                  <a:cubicBezTo>
                    <a:pt x="11090" y="25125"/>
                    <a:pt x="10501" y="23613"/>
                    <a:pt x="10053" y="22213"/>
                  </a:cubicBezTo>
                  <a:cubicBezTo>
                    <a:pt x="10165" y="22073"/>
                    <a:pt x="10389" y="21961"/>
                    <a:pt x="10641" y="21961"/>
                  </a:cubicBezTo>
                  <a:cubicBezTo>
                    <a:pt x="11454" y="21737"/>
                    <a:pt x="12266" y="21625"/>
                    <a:pt x="12966" y="21373"/>
                  </a:cubicBezTo>
                  <a:close/>
                  <a:moveTo>
                    <a:pt x="6711" y="0"/>
                  </a:moveTo>
                  <a:cubicBezTo>
                    <a:pt x="6625" y="0"/>
                    <a:pt x="6535" y="11"/>
                    <a:pt x="6441" y="34"/>
                  </a:cubicBezTo>
                  <a:cubicBezTo>
                    <a:pt x="5741" y="370"/>
                    <a:pt x="5489" y="958"/>
                    <a:pt x="5377" y="1546"/>
                  </a:cubicBezTo>
                  <a:cubicBezTo>
                    <a:pt x="5000" y="903"/>
                    <a:pt x="4570" y="400"/>
                    <a:pt x="4059" y="400"/>
                  </a:cubicBezTo>
                  <a:cubicBezTo>
                    <a:pt x="3925" y="400"/>
                    <a:pt x="3786" y="434"/>
                    <a:pt x="3641" y="510"/>
                  </a:cubicBezTo>
                  <a:cubicBezTo>
                    <a:pt x="2800" y="958"/>
                    <a:pt x="2688" y="1910"/>
                    <a:pt x="2688" y="2834"/>
                  </a:cubicBezTo>
                  <a:cubicBezTo>
                    <a:pt x="2363" y="2407"/>
                    <a:pt x="1963" y="2113"/>
                    <a:pt x="1544" y="2113"/>
                  </a:cubicBezTo>
                  <a:cubicBezTo>
                    <a:pt x="1386" y="2113"/>
                    <a:pt x="1225" y="2154"/>
                    <a:pt x="1064" y="2246"/>
                  </a:cubicBezTo>
                  <a:cubicBezTo>
                    <a:pt x="0" y="2722"/>
                    <a:pt x="476" y="4234"/>
                    <a:pt x="700" y="5046"/>
                  </a:cubicBezTo>
                  <a:cubicBezTo>
                    <a:pt x="1876" y="8071"/>
                    <a:pt x="4089" y="10759"/>
                    <a:pt x="5965" y="13448"/>
                  </a:cubicBezTo>
                  <a:cubicBezTo>
                    <a:pt x="6077" y="13672"/>
                    <a:pt x="6189" y="13812"/>
                    <a:pt x="6189" y="14036"/>
                  </a:cubicBezTo>
                  <a:cubicBezTo>
                    <a:pt x="6301" y="14736"/>
                    <a:pt x="6553" y="15436"/>
                    <a:pt x="6777" y="16248"/>
                  </a:cubicBezTo>
                  <a:cubicBezTo>
                    <a:pt x="7253" y="17536"/>
                    <a:pt x="7701" y="18712"/>
                    <a:pt x="8065" y="19860"/>
                  </a:cubicBezTo>
                  <a:cubicBezTo>
                    <a:pt x="8989" y="22437"/>
                    <a:pt x="9801" y="24873"/>
                    <a:pt x="10754" y="27449"/>
                  </a:cubicBezTo>
                  <a:cubicBezTo>
                    <a:pt x="12378" y="32350"/>
                    <a:pt x="13666" y="37251"/>
                    <a:pt x="15654" y="42039"/>
                  </a:cubicBezTo>
                  <a:cubicBezTo>
                    <a:pt x="16102" y="43551"/>
                    <a:pt x="16802" y="45876"/>
                    <a:pt x="18567" y="46128"/>
                  </a:cubicBezTo>
                  <a:cubicBezTo>
                    <a:pt x="18669" y="46142"/>
                    <a:pt x="18767" y="46149"/>
                    <a:pt x="18863" y="46149"/>
                  </a:cubicBezTo>
                  <a:cubicBezTo>
                    <a:pt x="20289" y="46149"/>
                    <a:pt x="20996" y="44640"/>
                    <a:pt x="20891" y="43327"/>
                  </a:cubicBezTo>
                  <a:cubicBezTo>
                    <a:pt x="20667" y="42263"/>
                    <a:pt x="20303" y="41339"/>
                    <a:pt x="20079" y="40275"/>
                  </a:cubicBezTo>
                  <a:cubicBezTo>
                    <a:pt x="19603" y="39015"/>
                    <a:pt x="19267" y="37727"/>
                    <a:pt x="18903" y="36439"/>
                  </a:cubicBezTo>
                  <a:cubicBezTo>
                    <a:pt x="18090" y="33974"/>
                    <a:pt x="17390" y="31538"/>
                    <a:pt x="16578" y="29074"/>
                  </a:cubicBezTo>
                  <a:cubicBezTo>
                    <a:pt x="14842" y="23473"/>
                    <a:pt x="12966" y="17872"/>
                    <a:pt x="10866" y="12411"/>
                  </a:cubicBezTo>
                  <a:cubicBezTo>
                    <a:pt x="10978" y="12271"/>
                    <a:pt x="10978" y="12159"/>
                    <a:pt x="10978" y="12047"/>
                  </a:cubicBezTo>
                  <a:cubicBezTo>
                    <a:pt x="11342" y="9723"/>
                    <a:pt x="11090" y="7259"/>
                    <a:pt x="10978" y="5046"/>
                  </a:cubicBezTo>
                  <a:cubicBezTo>
                    <a:pt x="10866" y="4010"/>
                    <a:pt x="10754" y="2722"/>
                    <a:pt x="10501" y="1658"/>
                  </a:cubicBezTo>
                  <a:cubicBezTo>
                    <a:pt x="10389" y="1210"/>
                    <a:pt x="10277" y="734"/>
                    <a:pt x="9801" y="622"/>
                  </a:cubicBezTo>
                  <a:cubicBezTo>
                    <a:pt x="9672" y="582"/>
                    <a:pt x="9548" y="563"/>
                    <a:pt x="9430" y="563"/>
                  </a:cubicBezTo>
                  <a:cubicBezTo>
                    <a:pt x="8808" y="563"/>
                    <a:pt x="8348" y="1087"/>
                    <a:pt x="8065" y="1770"/>
                  </a:cubicBezTo>
                  <a:cubicBezTo>
                    <a:pt x="7864" y="840"/>
                    <a:pt x="7460" y="0"/>
                    <a:pt x="6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557;p29"/>
          <p:cNvGrpSpPr/>
          <p:nvPr/>
        </p:nvGrpSpPr>
        <p:grpSpPr>
          <a:xfrm>
            <a:off x="3432925" y="4162788"/>
            <a:ext cx="863250" cy="930425"/>
            <a:chOff x="2470000" y="4248575"/>
            <a:chExt cx="863250" cy="930425"/>
          </a:xfrm>
        </p:grpSpPr>
        <p:sp>
          <p:nvSpPr>
            <p:cNvPr id="1558" name="Google Shape;1558;p29"/>
            <p:cNvSpPr/>
            <p:nvPr/>
          </p:nvSpPr>
          <p:spPr>
            <a:xfrm>
              <a:off x="2580625" y="4783550"/>
              <a:ext cx="113450" cy="60300"/>
            </a:xfrm>
            <a:custGeom>
              <a:avLst/>
              <a:gdLst/>
              <a:ahLst/>
              <a:cxnLst/>
              <a:rect l="l" t="t" r="r" b="b"/>
              <a:pathLst>
                <a:path w="4538" h="2412" extrusionOk="0">
                  <a:moveTo>
                    <a:pt x="3555" y="1"/>
                  </a:moveTo>
                  <a:cubicBezTo>
                    <a:pt x="3160" y="1"/>
                    <a:pt x="2733" y="147"/>
                    <a:pt x="2437" y="304"/>
                  </a:cubicBezTo>
                  <a:cubicBezTo>
                    <a:pt x="1877" y="528"/>
                    <a:pt x="1401" y="752"/>
                    <a:pt x="813" y="1004"/>
                  </a:cubicBezTo>
                  <a:cubicBezTo>
                    <a:pt x="224" y="1340"/>
                    <a:pt x="0" y="1816"/>
                    <a:pt x="589" y="2292"/>
                  </a:cubicBezTo>
                  <a:cubicBezTo>
                    <a:pt x="761" y="2376"/>
                    <a:pt x="957" y="2412"/>
                    <a:pt x="1167" y="2412"/>
                  </a:cubicBezTo>
                  <a:cubicBezTo>
                    <a:pt x="2086" y="2412"/>
                    <a:pt x="3267" y="1727"/>
                    <a:pt x="3837" y="1340"/>
                  </a:cubicBezTo>
                  <a:lnTo>
                    <a:pt x="4089" y="1116"/>
                  </a:lnTo>
                  <a:cubicBezTo>
                    <a:pt x="4201" y="1116"/>
                    <a:pt x="4313" y="1004"/>
                    <a:pt x="4313" y="892"/>
                  </a:cubicBezTo>
                  <a:cubicBezTo>
                    <a:pt x="4537" y="640"/>
                    <a:pt x="4425" y="416"/>
                    <a:pt x="4201" y="192"/>
                  </a:cubicBezTo>
                  <a:cubicBezTo>
                    <a:pt x="4021" y="55"/>
                    <a:pt x="3794" y="1"/>
                    <a:pt x="3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2540025" y="4658075"/>
              <a:ext cx="110625" cy="61175"/>
            </a:xfrm>
            <a:custGeom>
              <a:avLst/>
              <a:gdLst/>
              <a:ahLst/>
              <a:cxnLst/>
              <a:rect l="l" t="t" r="r" b="b"/>
              <a:pathLst>
                <a:path w="4425" h="2447" extrusionOk="0">
                  <a:moveTo>
                    <a:pt x="3583" y="0"/>
                  </a:moveTo>
                  <a:cubicBezTo>
                    <a:pt x="3180" y="0"/>
                    <a:pt x="2740" y="150"/>
                    <a:pt x="2437" y="310"/>
                  </a:cubicBezTo>
                  <a:cubicBezTo>
                    <a:pt x="1848" y="534"/>
                    <a:pt x="1260" y="758"/>
                    <a:pt x="700" y="1122"/>
                  </a:cubicBezTo>
                  <a:cubicBezTo>
                    <a:pt x="224" y="1346"/>
                    <a:pt x="0" y="1823"/>
                    <a:pt x="560" y="2271"/>
                  </a:cubicBezTo>
                  <a:cubicBezTo>
                    <a:pt x="738" y="2395"/>
                    <a:pt x="950" y="2446"/>
                    <a:pt x="1181" y="2446"/>
                  </a:cubicBezTo>
                  <a:cubicBezTo>
                    <a:pt x="2045" y="2446"/>
                    <a:pt x="3172" y="1722"/>
                    <a:pt x="3725" y="1346"/>
                  </a:cubicBezTo>
                  <a:cubicBezTo>
                    <a:pt x="3837" y="1234"/>
                    <a:pt x="3949" y="1234"/>
                    <a:pt x="3949" y="1122"/>
                  </a:cubicBezTo>
                  <a:cubicBezTo>
                    <a:pt x="4061" y="1122"/>
                    <a:pt x="4201" y="1010"/>
                    <a:pt x="4313" y="870"/>
                  </a:cubicBezTo>
                  <a:cubicBezTo>
                    <a:pt x="4425" y="646"/>
                    <a:pt x="4425" y="422"/>
                    <a:pt x="4201" y="170"/>
                  </a:cubicBezTo>
                  <a:cubicBezTo>
                    <a:pt x="4028" y="49"/>
                    <a:pt x="3812" y="0"/>
                    <a:pt x="3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2624025" y="4914975"/>
              <a:ext cx="114150" cy="58675"/>
            </a:xfrm>
            <a:custGeom>
              <a:avLst/>
              <a:gdLst/>
              <a:ahLst/>
              <a:cxnLst/>
              <a:rect l="l" t="t" r="r" b="b"/>
              <a:pathLst>
                <a:path w="4566" h="2347" extrusionOk="0">
                  <a:moveTo>
                    <a:pt x="3594" y="0"/>
                  </a:moveTo>
                  <a:cubicBezTo>
                    <a:pt x="3202" y="0"/>
                    <a:pt x="2766" y="142"/>
                    <a:pt x="2465" y="284"/>
                  </a:cubicBezTo>
                  <a:cubicBezTo>
                    <a:pt x="1877" y="396"/>
                    <a:pt x="1401" y="760"/>
                    <a:pt x="841" y="984"/>
                  </a:cubicBezTo>
                  <a:cubicBezTo>
                    <a:pt x="253" y="1236"/>
                    <a:pt x="1" y="1796"/>
                    <a:pt x="589" y="2160"/>
                  </a:cubicBezTo>
                  <a:cubicBezTo>
                    <a:pt x="802" y="2292"/>
                    <a:pt x="1050" y="2346"/>
                    <a:pt x="1313" y="2346"/>
                  </a:cubicBezTo>
                  <a:cubicBezTo>
                    <a:pt x="2223" y="2346"/>
                    <a:pt x="3322" y="1695"/>
                    <a:pt x="3865" y="1348"/>
                  </a:cubicBezTo>
                  <a:lnTo>
                    <a:pt x="4089" y="1096"/>
                  </a:lnTo>
                  <a:cubicBezTo>
                    <a:pt x="4201" y="984"/>
                    <a:pt x="4341" y="984"/>
                    <a:pt x="4453" y="760"/>
                  </a:cubicBezTo>
                  <a:cubicBezTo>
                    <a:pt x="4565" y="536"/>
                    <a:pt x="4453" y="284"/>
                    <a:pt x="4201" y="172"/>
                  </a:cubicBezTo>
                  <a:cubicBezTo>
                    <a:pt x="4037" y="48"/>
                    <a:pt x="3823" y="0"/>
                    <a:pt x="3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2495925" y="4528900"/>
              <a:ext cx="110625" cy="59350"/>
            </a:xfrm>
            <a:custGeom>
              <a:avLst/>
              <a:gdLst/>
              <a:ahLst/>
              <a:cxnLst/>
              <a:rect l="l" t="t" r="r" b="b"/>
              <a:pathLst>
                <a:path w="4425" h="2374" extrusionOk="0">
                  <a:moveTo>
                    <a:pt x="3415" y="1"/>
                  </a:moveTo>
                  <a:cubicBezTo>
                    <a:pt x="3065" y="1"/>
                    <a:pt x="2710" y="90"/>
                    <a:pt x="2464" y="213"/>
                  </a:cubicBezTo>
                  <a:cubicBezTo>
                    <a:pt x="1876" y="437"/>
                    <a:pt x="1288" y="801"/>
                    <a:pt x="700" y="1025"/>
                  </a:cubicBezTo>
                  <a:cubicBezTo>
                    <a:pt x="224" y="1277"/>
                    <a:pt x="0" y="1837"/>
                    <a:pt x="588" y="2201"/>
                  </a:cubicBezTo>
                  <a:cubicBezTo>
                    <a:pt x="757" y="2323"/>
                    <a:pt x="960" y="2374"/>
                    <a:pt x="1183" y="2374"/>
                  </a:cubicBezTo>
                  <a:cubicBezTo>
                    <a:pt x="2035" y="2374"/>
                    <a:pt x="3170" y="1632"/>
                    <a:pt x="3725" y="1277"/>
                  </a:cubicBezTo>
                  <a:cubicBezTo>
                    <a:pt x="3865" y="1277"/>
                    <a:pt x="3977" y="1137"/>
                    <a:pt x="3977" y="1137"/>
                  </a:cubicBezTo>
                  <a:lnTo>
                    <a:pt x="4313" y="801"/>
                  </a:lnTo>
                  <a:cubicBezTo>
                    <a:pt x="4425" y="577"/>
                    <a:pt x="4425" y="325"/>
                    <a:pt x="4201" y="213"/>
                  </a:cubicBezTo>
                  <a:cubicBezTo>
                    <a:pt x="3986" y="61"/>
                    <a:pt x="3702" y="1"/>
                    <a:pt x="34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2670925" y="5045925"/>
              <a:ext cx="110650" cy="58675"/>
            </a:xfrm>
            <a:custGeom>
              <a:avLst/>
              <a:gdLst/>
              <a:ahLst/>
              <a:cxnLst/>
              <a:rect l="l" t="t" r="r" b="b"/>
              <a:pathLst>
                <a:path w="4426" h="2347" extrusionOk="0">
                  <a:moveTo>
                    <a:pt x="3397" y="1"/>
                  </a:moveTo>
                  <a:cubicBezTo>
                    <a:pt x="3015" y="1"/>
                    <a:pt x="2610" y="115"/>
                    <a:pt x="2325" y="198"/>
                  </a:cubicBezTo>
                  <a:cubicBezTo>
                    <a:pt x="1765" y="422"/>
                    <a:pt x="1289" y="758"/>
                    <a:pt x="701" y="1010"/>
                  </a:cubicBezTo>
                  <a:cubicBezTo>
                    <a:pt x="113" y="1234"/>
                    <a:pt x="1" y="1823"/>
                    <a:pt x="477" y="2159"/>
                  </a:cubicBezTo>
                  <a:cubicBezTo>
                    <a:pt x="685" y="2291"/>
                    <a:pt x="929" y="2347"/>
                    <a:pt x="1190" y="2347"/>
                  </a:cubicBezTo>
                  <a:cubicBezTo>
                    <a:pt x="2087" y="2347"/>
                    <a:pt x="3183" y="1690"/>
                    <a:pt x="3725" y="1234"/>
                  </a:cubicBezTo>
                  <a:cubicBezTo>
                    <a:pt x="3865" y="1234"/>
                    <a:pt x="3865" y="1122"/>
                    <a:pt x="3977" y="1122"/>
                  </a:cubicBezTo>
                  <a:lnTo>
                    <a:pt x="4314" y="758"/>
                  </a:lnTo>
                  <a:cubicBezTo>
                    <a:pt x="4426" y="534"/>
                    <a:pt x="4314" y="310"/>
                    <a:pt x="4089" y="198"/>
                  </a:cubicBezTo>
                  <a:cubicBezTo>
                    <a:pt x="3898" y="52"/>
                    <a:pt x="3653" y="1"/>
                    <a:pt x="3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2528125" y="4283575"/>
              <a:ext cx="764525" cy="863225"/>
            </a:xfrm>
            <a:custGeom>
              <a:avLst/>
              <a:gdLst/>
              <a:ahLst/>
              <a:cxnLst/>
              <a:rect l="l" t="t" r="r" b="b"/>
              <a:pathLst>
                <a:path w="30581" h="34529" extrusionOk="0">
                  <a:moveTo>
                    <a:pt x="20166" y="5586"/>
                  </a:moveTo>
                  <a:cubicBezTo>
                    <a:pt x="20449" y="5586"/>
                    <a:pt x="20599" y="6072"/>
                    <a:pt x="20191" y="6301"/>
                  </a:cubicBezTo>
                  <a:cubicBezTo>
                    <a:pt x="17979" y="7113"/>
                    <a:pt x="15626" y="7925"/>
                    <a:pt x="13302" y="8737"/>
                  </a:cubicBezTo>
                  <a:cubicBezTo>
                    <a:pt x="11202" y="9550"/>
                    <a:pt x="8989" y="10614"/>
                    <a:pt x="6777" y="10950"/>
                  </a:cubicBezTo>
                  <a:cubicBezTo>
                    <a:pt x="6525" y="10950"/>
                    <a:pt x="6525" y="10726"/>
                    <a:pt x="6637" y="10614"/>
                  </a:cubicBezTo>
                  <a:cubicBezTo>
                    <a:pt x="8513" y="9438"/>
                    <a:pt x="10978" y="8849"/>
                    <a:pt x="13078" y="8037"/>
                  </a:cubicBezTo>
                  <a:cubicBezTo>
                    <a:pt x="15402" y="7225"/>
                    <a:pt x="17727" y="6413"/>
                    <a:pt x="20079" y="5601"/>
                  </a:cubicBezTo>
                  <a:cubicBezTo>
                    <a:pt x="20109" y="5591"/>
                    <a:pt x="20138" y="5586"/>
                    <a:pt x="20166" y="5586"/>
                  </a:cubicBezTo>
                  <a:close/>
                  <a:moveTo>
                    <a:pt x="22266" y="11187"/>
                  </a:moveTo>
                  <a:cubicBezTo>
                    <a:pt x="22551" y="11187"/>
                    <a:pt x="22709" y="11672"/>
                    <a:pt x="22403" y="11902"/>
                  </a:cubicBezTo>
                  <a:cubicBezTo>
                    <a:pt x="20079" y="12714"/>
                    <a:pt x="17727" y="13526"/>
                    <a:pt x="15514" y="14338"/>
                  </a:cubicBezTo>
                  <a:cubicBezTo>
                    <a:pt x="13302" y="15150"/>
                    <a:pt x="11090" y="16214"/>
                    <a:pt x="8877" y="16550"/>
                  </a:cubicBezTo>
                  <a:cubicBezTo>
                    <a:pt x="8737" y="16550"/>
                    <a:pt x="8625" y="16326"/>
                    <a:pt x="8737" y="16214"/>
                  </a:cubicBezTo>
                  <a:cubicBezTo>
                    <a:pt x="10726" y="15038"/>
                    <a:pt x="13078" y="14450"/>
                    <a:pt x="15178" y="13638"/>
                  </a:cubicBezTo>
                  <a:cubicBezTo>
                    <a:pt x="17503" y="12826"/>
                    <a:pt x="19827" y="12014"/>
                    <a:pt x="22179" y="11202"/>
                  </a:cubicBezTo>
                  <a:cubicBezTo>
                    <a:pt x="22209" y="11192"/>
                    <a:pt x="22238" y="11187"/>
                    <a:pt x="22266" y="11187"/>
                  </a:cubicBezTo>
                  <a:close/>
                  <a:moveTo>
                    <a:pt x="24145" y="16900"/>
                  </a:moveTo>
                  <a:cubicBezTo>
                    <a:pt x="24537" y="16900"/>
                    <a:pt x="24689" y="17400"/>
                    <a:pt x="24279" y="17503"/>
                  </a:cubicBezTo>
                  <a:cubicBezTo>
                    <a:pt x="21927" y="18427"/>
                    <a:pt x="19715" y="19239"/>
                    <a:pt x="17390" y="20051"/>
                  </a:cubicBezTo>
                  <a:cubicBezTo>
                    <a:pt x="15290" y="20891"/>
                    <a:pt x="13078" y="21927"/>
                    <a:pt x="10838" y="22291"/>
                  </a:cubicBezTo>
                  <a:cubicBezTo>
                    <a:pt x="10614" y="22291"/>
                    <a:pt x="10614" y="22039"/>
                    <a:pt x="10726" y="21927"/>
                  </a:cubicBezTo>
                  <a:cubicBezTo>
                    <a:pt x="12602" y="20751"/>
                    <a:pt x="15038" y="20051"/>
                    <a:pt x="17138" y="19351"/>
                  </a:cubicBezTo>
                  <a:cubicBezTo>
                    <a:pt x="19491" y="18539"/>
                    <a:pt x="21703" y="17727"/>
                    <a:pt x="24027" y="16915"/>
                  </a:cubicBezTo>
                  <a:cubicBezTo>
                    <a:pt x="24068" y="16905"/>
                    <a:pt x="24108" y="16900"/>
                    <a:pt x="24145" y="16900"/>
                  </a:cubicBezTo>
                  <a:close/>
                  <a:moveTo>
                    <a:pt x="26155" y="22583"/>
                  </a:moveTo>
                  <a:cubicBezTo>
                    <a:pt x="26428" y="22583"/>
                    <a:pt x="26539" y="23119"/>
                    <a:pt x="26128" y="23215"/>
                  </a:cubicBezTo>
                  <a:cubicBezTo>
                    <a:pt x="23915" y="24139"/>
                    <a:pt x="21591" y="24952"/>
                    <a:pt x="19239" y="25792"/>
                  </a:cubicBezTo>
                  <a:cubicBezTo>
                    <a:pt x="17138" y="26492"/>
                    <a:pt x="14926" y="27640"/>
                    <a:pt x="12714" y="27892"/>
                  </a:cubicBezTo>
                  <a:cubicBezTo>
                    <a:pt x="12602" y="27892"/>
                    <a:pt x="12490" y="27640"/>
                    <a:pt x="12602" y="27640"/>
                  </a:cubicBezTo>
                  <a:cubicBezTo>
                    <a:pt x="14478" y="26352"/>
                    <a:pt x="16914" y="25792"/>
                    <a:pt x="19015" y="25092"/>
                  </a:cubicBezTo>
                  <a:cubicBezTo>
                    <a:pt x="21339" y="24139"/>
                    <a:pt x="23691" y="23327"/>
                    <a:pt x="26016" y="22627"/>
                  </a:cubicBezTo>
                  <a:cubicBezTo>
                    <a:pt x="26065" y="22597"/>
                    <a:pt x="26112" y="22583"/>
                    <a:pt x="26155" y="22583"/>
                  </a:cubicBezTo>
                  <a:close/>
                  <a:moveTo>
                    <a:pt x="20891" y="0"/>
                  </a:moveTo>
                  <a:cubicBezTo>
                    <a:pt x="17278" y="924"/>
                    <a:pt x="13778" y="2325"/>
                    <a:pt x="10390" y="3725"/>
                  </a:cubicBezTo>
                  <a:cubicBezTo>
                    <a:pt x="7001" y="5125"/>
                    <a:pt x="3501" y="6749"/>
                    <a:pt x="0" y="7701"/>
                  </a:cubicBezTo>
                  <a:cubicBezTo>
                    <a:pt x="112" y="7925"/>
                    <a:pt x="224" y="8149"/>
                    <a:pt x="336" y="8401"/>
                  </a:cubicBezTo>
                  <a:cubicBezTo>
                    <a:pt x="476" y="8737"/>
                    <a:pt x="588" y="8990"/>
                    <a:pt x="700" y="9326"/>
                  </a:cubicBezTo>
                  <a:cubicBezTo>
                    <a:pt x="1266" y="9042"/>
                    <a:pt x="1852" y="8870"/>
                    <a:pt x="2385" y="8870"/>
                  </a:cubicBezTo>
                  <a:cubicBezTo>
                    <a:pt x="2960" y="8870"/>
                    <a:pt x="3474" y="9070"/>
                    <a:pt x="3837" y="9550"/>
                  </a:cubicBezTo>
                  <a:cubicBezTo>
                    <a:pt x="5013" y="11090"/>
                    <a:pt x="3137" y="11902"/>
                    <a:pt x="1736" y="12350"/>
                  </a:cubicBezTo>
                  <a:cubicBezTo>
                    <a:pt x="1988" y="12714"/>
                    <a:pt x="2100" y="13050"/>
                    <a:pt x="2212" y="13414"/>
                  </a:cubicBezTo>
                  <a:cubicBezTo>
                    <a:pt x="2324" y="13750"/>
                    <a:pt x="2577" y="14114"/>
                    <a:pt x="2577" y="14450"/>
                  </a:cubicBezTo>
                  <a:cubicBezTo>
                    <a:pt x="3066" y="14259"/>
                    <a:pt x="3560" y="14150"/>
                    <a:pt x="4021" y="14150"/>
                  </a:cubicBezTo>
                  <a:cubicBezTo>
                    <a:pt x="4641" y="14150"/>
                    <a:pt x="5199" y="14348"/>
                    <a:pt x="5601" y="14814"/>
                  </a:cubicBezTo>
                  <a:cubicBezTo>
                    <a:pt x="6777" y="16326"/>
                    <a:pt x="4901" y="17139"/>
                    <a:pt x="3613" y="17615"/>
                  </a:cubicBezTo>
                  <a:cubicBezTo>
                    <a:pt x="3613" y="17727"/>
                    <a:pt x="3613" y="17839"/>
                    <a:pt x="3725" y="17839"/>
                  </a:cubicBezTo>
                  <a:cubicBezTo>
                    <a:pt x="3977" y="18427"/>
                    <a:pt x="4201" y="18903"/>
                    <a:pt x="4313" y="19491"/>
                  </a:cubicBezTo>
                  <a:cubicBezTo>
                    <a:pt x="4774" y="19284"/>
                    <a:pt x="5273" y="19168"/>
                    <a:pt x="5737" y="19168"/>
                  </a:cubicBezTo>
                  <a:cubicBezTo>
                    <a:pt x="6343" y="19168"/>
                    <a:pt x="6892" y="19367"/>
                    <a:pt x="7225" y="19827"/>
                  </a:cubicBezTo>
                  <a:cubicBezTo>
                    <a:pt x="8401" y="21339"/>
                    <a:pt x="6413" y="22151"/>
                    <a:pt x="5125" y="22627"/>
                  </a:cubicBezTo>
                  <a:cubicBezTo>
                    <a:pt x="5489" y="23327"/>
                    <a:pt x="5713" y="24027"/>
                    <a:pt x="5937" y="24728"/>
                  </a:cubicBezTo>
                  <a:cubicBezTo>
                    <a:pt x="6472" y="24511"/>
                    <a:pt x="7007" y="24370"/>
                    <a:pt x="7497" y="24370"/>
                  </a:cubicBezTo>
                  <a:cubicBezTo>
                    <a:pt x="8085" y="24370"/>
                    <a:pt x="8608" y="24573"/>
                    <a:pt x="8989" y="25092"/>
                  </a:cubicBezTo>
                  <a:cubicBezTo>
                    <a:pt x="10138" y="26492"/>
                    <a:pt x="8289" y="27416"/>
                    <a:pt x="7001" y="27892"/>
                  </a:cubicBezTo>
                  <a:cubicBezTo>
                    <a:pt x="7113" y="28116"/>
                    <a:pt x="7225" y="28340"/>
                    <a:pt x="7337" y="28592"/>
                  </a:cubicBezTo>
                  <a:cubicBezTo>
                    <a:pt x="7477" y="29040"/>
                    <a:pt x="7701" y="29516"/>
                    <a:pt x="7701" y="29852"/>
                  </a:cubicBezTo>
                  <a:cubicBezTo>
                    <a:pt x="8200" y="29710"/>
                    <a:pt x="8714" y="29607"/>
                    <a:pt x="9185" y="29607"/>
                  </a:cubicBezTo>
                  <a:cubicBezTo>
                    <a:pt x="9825" y="29607"/>
                    <a:pt x="10387" y="29796"/>
                    <a:pt x="10726" y="30328"/>
                  </a:cubicBezTo>
                  <a:cubicBezTo>
                    <a:pt x="11902" y="31728"/>
                    <a:pt x="9914" y="32653"/>
                    <a:pt x="8625" y="33129"/>
                  </a:cubicBezTo>
                  <a:cubicBezTo>
                    <a:pt x="8989" y="33493"/>
                    <a:pt x="9213" y="34053"/>
                    <a:pt x="9325" y="34529"/>
                  </a:cubicBezTo>
                  <a:cubicBezTo>
                    <a:pt x="13302" y="33353"/>
                    <a:pt x="17138" y="31952"/>
                    <a:pt x="21003" y="30440"/>
                  </a:cubicBezTo>
                  <a:cubicBezTo>
                    <a:pt x="23103" y="29628"/>
                    <a:pt x="25092" y="28704"/>
                    <a:pt x="27192" y="27752"/>
                  </a:cubicBezTo>
                  <a:cubicBezTo>
                    <a:pt x="28004" y="27416"/>
                    <a:pt x="29180" y="27052"/>
                    <a:pt x="29992" y="26492"/>
                  </a:cubicBezTo>
                  <a:cubicBezTo>
                    <a:pt x="30328" y="26352"/>
                    <a:pt x="30580" y="26240"/>
                    <a:pt x="30580" y="25904"/>
                  </a:cubicBezTo>
                  <a:cubicBezTo>
                    <a:pt x="30440" y="25540"/>
                    <a:pt x="30328" y="25204"/>
                    <a:pt x="30216" y="24952"/>
                  </a:cubicBezTo>
                  <a:cubicBezTo>
                    <a:pt x="29992" y="24504"/>
                    <a:pt x="29880" y="24027"/>
                    <a:pt x="29740" y="23551"/>
                  </a:cubicBezTo>
                  <a:cubicBezTo>
                    <a:pt x="26716" y="15738"/>
                    <a:pt x="23803" y="7813"/>
                    <a:pt x="208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2470000" y="4248575"/>
              <a:ext cx="863250" cy="930425"/>
            </a:xfrm>
            <a:custGeom>
              <a:avLst/>
              <a:gdLst/>
              <a:ahLst/>
              <a:cxnLst/>
              <a:rect l="l" t="t" r="r" b="b"/>
              <a:pathLst>
                <a:path w="34530" h="37217" extrusionOk="0">
                  <a:moveTo>
                    <a:pt x="4490" y="11360"/>
                  </a:moveTo>
                  <a:cubicBezTo>
                    <a:pt x="4717" y="11360"/>
                    <a:pt x="4939" y="11406"/>
                    <a:pt x="5126" y="11538"/>
                  </a:cubicBezTo>
                  <a:cubicBezTo>
                    <a:pt x="5238" y="11538"/>
                    <a:pt x="5350" y="11650"/>
                    <a:pt x="5238" y="11902"/>
                  </a:cubicBezTo>
                  <a:cubicBezTo>
                    <a:pt x="5126" y="12014"/>
                    <a:pt x="5126" y="12126"/>
                    <a:pt x="5014" y="12238"/>
                  </a:cubicBezTo>
                  <a:cubicBezTo>
                    <a:pt x="4902" y="12238"/>
                    <a:pt x="4762" y="12350"/>
                    <a:pt x="4762" y="12350"/>
                  </a:cubicBezTo>
                  <a:cubicBezTo>
                    <a:pt x="4298" y="12651"/>
                    <a:pt x="3087" y="13412"/>
                    <a:pt x="2159" y="13412"/>
                  </a:cubicBezTo>
                  <a:cubicBezTo>
                    <a:pt x="1966" y="13412"/>
                    <a:pt x="1785" y="13379"/>
                    <a:pt x="1625" y="13302"/>
                  </a:cubicBezTo>
                  <a:cubicBezTo>
                    <a:pt x="1513" y="13190"/>
                    <a:pt x="1401" y="13050"/>
                    <a:pt x="1401" y="12826"/>
                  </a:cubicBezTo>
                  <a:cubicBezTo>
                    <a:pt x="1401" y="12714"/>
                    <a:pt x="1625" y="12490"/>
                    <a:pt x="1849" y="12350"/>
                  </a:cubicBezTo>
                  <a:cubicBezTo>
                    <a:pt x="2101" y="12238"/>
                    <a:pt x="2213" y="12126"/>
                    <a:pt x="2437" y="12126"/>
                  </a:cubicBezTo>
                  <a:cubicBezTo>
                    <a:pt x="2801" y="11902"/>
                    <a:pt x="3137" y="11790"/>
                    <a:pt x="3361" y="11538"/>
                  </a:cubicBezTo>
                  <a:lnTo>
                    <a:pt x="3501" y="11538"/>
                  </a:lnTo>
                  <a:cubicBezTo>
                    <a:pt x="3774" y="11470"/>
                    <a:pt x="4139" y="11360"/>
                    <a:pt x="4490" y="11360"/>
                  </a:cubicBezTo>
                  <a:close/>
                  <a:moveTo>
                    <a:pt x="6324" y="16548"/>
                  </a:moveTo>
                  <a:cubicBezTo>
                    <a:pt x="6541" y="16548"/>
                    <a:pt x="6729" y="16591"/>
                    <a:pt x="6862" y="16690"/>
                  </a:cubicBezTo>
                  <a:cubicBezTo>
                    <a:pt x="7002" y="16802"/>
                    <a:pt x="7114" y="17026"/>
                    <a:pt x="7002" y="17138"/>
                  </a:cubicBezTo>
                  <a:cubicBezTo>
                    <a:pt x="6862" y="17250"/>
                    <a:pt x="6750" y="17390"/>
                    <a:pt x="6750" y="17390"/>
                  </a:cubicBezTo>
                  <a:cubicBezTo>
                    <a:pt x="6638" y="17502"/>
                    <a:pt x="6526" y="17502"/>
                    <a:pt x="6526" y="17614"/>
                  </a:cubicBezTo>
                  <a:cubicBezTo>
                    <a:pt x="6042" y="17891"/>
                    <a:pt x="4858" y="18659"/>
                    <a:pt x="4001" y="18659"/>
                  </a:cubicBezTo>
                  <a:cubicBezTo>
                    <a:pt x="3816" y="18659"/>
                    <a:pt x="3646" y="18623"/>
                    <a:pt x="3501" y="18539"/>
                  </a:cubicBezTo>
                  <a:cubicBezTo>
                    <a:pt x="3249" y="18427"/>
                    <a:pt x="3137" y="18315"/>
                    <a:pt x="3137" y="18090"/>
                  </a:cubicBezTo>
                  <a:cubicBezTo>
                    <a:pt x="3137" y="17838"/>
                    <a:pt x="3361" y="17726"/>
                    <a:pt x="3613" y="17614"/>
                  </a:cubicBezTo>
                  <a:cubicBezTo>
                    <a:pt x="3837" y="17502"/>
                    <a:pt x="3949" y="17390"/>
                    <a:pt x="4201" y="17250"/>
                  </a:cubicBezTo>
                  <a:cubicBezTo>
                    <a:pt x="4537" y="17138"/>
                    <a:pt x="4902" y="16914"/>
                    <a:pt x="5238" y="16802"/>
                  </a:cubicBezTo>
                  <a:cubicBezTo>
                    <a:pt x="5594" y="16650"/>
                    <a:pt x="5992" y="16548"/>
                    <a:pt x="6324" y="16548"/>
                  </a:cubicBezTo>
                  <a:close/>
                  <a:moveTo>
                    <a:pt x="7982" y="21569"/>
                  </a:moveTo>
                  <a:cubicBezTo>
                    <a:pt x="8191" y="21569"/>
                    <a:pt x="8377" y="21608"/>
                    <a:pt x="8514" y="21703"/>
                  </a:cubicBezTo>
                  <a:cubicBezTo>
                    <a:pt x="8626" y="21815"/>
                    <a:pt x="8738" y="21927"/>
                    <a:pt x="8626" y="22151"/>
                  </a:cubicBezTo>
                  <a:cubicBezTo>
                    <a:pt x="8626" y="22291"/>
                    <a:pt x="8514" y="22403"/>
                    <a:pt x="8402" y="22403"/>
                  </a:cubicBezTo>
                  <a:cubicBezTo>
                    <a:pt x="8262" y="22515"/>
                    <a:pt x="8262" y="22515"/>
                    <a:pt x="8150" y="22627"/>
                  </a:cubicBezTo>
                  <a:cubicBezTo>
                    <a:pt x="7797" y="22914"/>
                    <a:pt x="6630" y="23616"/>
                    <a:pt x="5753" y="23616"/>
                  </a:cubicBezTo>
                  <a:cubicBezTo>
                    <a:pt x="5515" y="23616"/>
                    <a:pt x="5299" y="23565"/>
                    <a:pt x="5126" y="23439"/>
                  </a:cubicBezTo>
                  <a:cubicBezTo>
                    <a:pt x="5014" y="23439"/>
                    <a:pt x="4902" y="23327"/>
                    <a:pt x="4902" y="23103"/>
                  </a:cubicBezTo>
                  <a:cubicBezTo>
                    <a:pt x="4902" y="22851"/>
                    <a:pt x="5014" y="22739"/>
                    <a:pt x="5238" y="22627"/>
                  </a:cubicBezTo>
                  <a:cubicBezTo>
                    <a:pt x="5462" y="22515"/>
                    <a:pt x="5714" y="22403"/>
                    <a:pt x="5826" y="22291"/>
                  </a:cubicBezTo>
                  <a:cubicBezTo>
                    <a:pt x="6162" y="22151"/>
                    <a:pt x="6526" y="21927"/>
                    <a:pt x="6862" y="21815"/>
                  </a:cubicBezTo>
                  <a:cubicBezTo>
                    <a:pt x="7228" y="21675"/>
                    <a:pt x="7638" y="21569"/>
                    <a:pt x="7982" y="21569"/>
                  </a:cubicBezTo>
                  <a:close/>
                  <a:moveTo>
                    <a:pt x="9765" y="26818"/>
                  </a:moveTo>
                  <a:cubicBezTo>
                    <a:pt x="9983" y="26818"/>
                    <a:pt x="10191" y="26854"/>
                    <a:pt x="10362" y="26940"/>
                  </a:cubicBezTo>
                  <a:cubicBezTo>
                    <a:pt x="10502" y="27052"/>
                    <a:pt x="10502" y="27192"/>
                    <a:pt x="10362" y="27416"/>
                  </a:cubicBezTo>
                  <a:cubicBezTo>
                    <a:pt x="10362" y="27528"/>
                    <a:pt x="10250" y="27528"/>
                    <a:pt x="10138" y="27640"/>
                  </a:cubicBezTo>
                  <a:cubicBezTo>
                    <a:pt x="10026" y="27752"/>
                    <a:pt x="10026" y="27752"/>
                    <a:pt x="9914" y="27892"/>
                  </a:cubicBezTo>
                  <a:cubicBezTo>
                    <a:pt x="9538" y="28157"/>
                    <a:pt x="8374" y="28878"/>
                    <a:pt x="7488" y="28878"/>
                  </a:cubicBezTo>
                  <a:cubicBezTo>
                    <a:pt x="7253" y="28878"/>
                    <a:pt x="7038" y="28827"/>
                    <a:pt x="6862" y="28704"/>
                  </a:cubicBezTo>
                  <a:cubicBezTo>
                    <a:pt x="6750" y="28704"/>
                    <a:pt x="6638" y="28452"/>
                    <a:pt x="6638" y="28340"/>
                  </a:cubicBezTo>
                  <a:cubicBezTo>
                    <a:pt x="6638" y="28116"/>
                    <a:pt x="6750" y="27892"/>
                    <a:pt x="7002" y="27752"/>
                  </a:cubicBezTo>
                  <a:cubicBezTo>
                    <a:pt x="7226" y="27752"/>
                    <a:pt x="7450" y="27640"/>
                    <a:pt x="7562" y="27528"/>
                  </a:cubicBezTo>
                  <a:cubicBezTo>
                    <a:pt x="7926" y="27416"/>
                    <a:pt x="8262" y="27192"/>
                    <a:pt x="8626" y="27052"/>
                  </a:cubicBezTo>
                  <a:lnTo>
                    <a:pt x="8738" y="27052"/>
                  </a:lnTo>
                  <a:cubicBezTo>
                    <a:pt x="9032" y="26913"/>
                    <a:pt x="9412" y="26818"/>
                    <a:pt x="9765" y="26818"/>
                  </a:cubicBezTo>
                  <a:close/>
                  <a:moveTo>
                    <a:pt x="11539" y="32021"/>
                  </a:moveTo>
                  <a:cubicBezTo>
                    <a:pt x="11749" y="32021"/>
                    <a:pt x="11953" y="32071"/>
                    <a:pt x="12126" y="32204"/>
                  </a:cubicBezTo>
                  <a:cubicBezTo>
                    <a:pt x="12126" y="32204"/>
                    <a:pt x="12351" y="32428"/>
                    <a:pt x="12126" y="32652"/>
                  </a:cubicBezTo>
                  <a:cubicBezTo>
                    <a:pt x="12126" y="32792"/>
                    <a:pt x="12014" y="32792"/>
                    <a:pt x="11902" y="32904"/>
                  </a:cubicBezTo>
                  <a:cubicBezTo>
                    <a:pt x="11902" y="32904"/>
                    <a:pt x="11762" y="33016"/>
                    <a:pt x="11650" y="33016"/>
                  </a:cubicBezTo>
                  <a:cubicBezTo>
                    <a:pt x="11290" y="33287"/>
                    <a:pt x="10075" y="34103"/>
                    <a:pt x="9192" y="34103"/>
                  </a:cubicBezTo>
                  <a:cubicBezTo>
                    <a:pt x="8978" y="34103"/>
                    <a:pt x="8784" y="34055"/>
                    <a:pt x="8626" y="33941"/>
                  </a:cubicBezTo>
                  <a:cubicBezTo>
                    <a:pt x="8514" y="33829"/>
                    <a:pt x="8402" y="33717"/>
                    <a:pt x="8402" y="33604"/>
                  </a:cubicBezTo>
                  <a:cubicBezTo>
                    <a:pt x="8402" y="33352"/>
                    <a:pt x="8514" y="33128"/>
                    <a:pt x="8738" y="33016"/>
                  </a:cubicBezTo>
                  <a:cubicBezTo>
                    <a:pt x="8962" y="33016"/>
                    <a:pt x="9214" y="32904"/>
                    <a:pt x="9326" y="32792"/>
                  </a:cubicBezTo>
                  <a:cubicBezTo>
                    <a:pt x="9662" y="32540"/>
                    <a:pt x="10026" y="32428"/>
                    <a:pt x="10362" y="32316"/>
                  </a:cubicBezTo>
                  <a:lnTo>
                    <a:pt x="10502" y="32316"/>
                  </a:lnTo>
                  <a:cubicBezTo>
                    <a:pt x="10787" y="32174"/>
                    <a:pt x="11173" y="32021"/>
                    <a:pt x="11539" y="32021"/>
                  </a:cubicBezTo>
                  <a:close/>
                  <a:moveTo>
                    <a:pt x="23104" y="1512"/>
                  </a:moveTo>
                  <a:cubicBezTo>
                    <a:pt x="25764" y="8989"/>
                    <a:pt x="28565" y="16326"/>
                    <a:pt x="31365" y="23691"/>
                  </a:cubicBezTo>
                  <a:lnTo>
                    <a:pt x="32065" y="25539"/>
                  </a:lnTo>
                  <a:cubicBezTo>
                    <a:pt x="32205" y="25791"/>
                    <a:pt x="32317" y="26128"/>
                    <a:pt x="32429" y="26352"/>
                  </a:cubicBezTo>
                  <a:cubicBezTo>
                    <a:pt x="32541" y="26716"/>
                    <a:pt x="32653" y="26940"/>
                    <a:pt x="32765" y="27304"/>
                  </a:cubicBezTo>
                  <a:cubicBezTo>
                    <a:pt x="32653" y="27528"/>
                    <a:pt x="32541" y="27640"/>
                    <a:pt x="32317" y="27640"/>
                  </a:cubicBezTo>
                  <a:lnTo>
                    <a:pt x="32205" y="27752"/>
                  </a:lnTo>
                  <a:cubicBezTo>
                    <a:pt x="31617" y="28116"/>
                    <a:pt x="30917" y="28452"/>
                    <a:pt x="30217" y="28704"/>
                  </a:cubicBezTo>
                  <a:cubicBezTo>
                    <a:pt x="29965" y="28816"/>
                    <a:pt x="29629" y="28928"/>
                    <a:pt x="29405" y="29040"/>
                  </a:cubicBezTo>
                  <a:cubicBezTo>
                    <a:pt x="27417" y="29992"/>
                    <a:pt x="25316" y="30916"/>
                    <a:pt x="23328" y="31728"/>
                  </a:cubicBezTo>
                  <a:cubicBezTo>
                    <a:pt x="19603" y="33128"/>
                    <a:pt x="15739" y="34529"/>
                    <a:pt x="11762" y="35705"/>
                  </a:cubicBezTo>
                  <a:cubicBezTo>
                    <a:pt x="11538" y="35341"/>
                    <a:pt x="11426" y="34893"/>
                    <a:pt x="11202" y="34529"/>
                  </a:cubicBezTo>
                  <a:cubicBezTo>
                    <a:pt x="12239" y="34193"/>
                    <a:pt x="13303" y="33604"/>
                    <a:pt x="13527" y="32904"/>
                  </a:cubicBezTo>
                  <a:cubicBezTo>
                    <a:pt x="13639" y="32428"/>
                    <a:pt x="13527" y="32092"/>
                    <a:pt x="13163" y="31616"/>
                  </a:cubicBezTo>
                  <a:cubicBezTo>
                    <a:pt x="12816" y="31114"/>
                    <a:pt x="12277" y="30880"/>
                    <a:pt x="11586" y="30880"/>
                  </a:cubicBezTo>
                  <a:cubicBezTo>
                    <a:pt x="11158" y="30880"/>
                    <a:pt x="10673" y="30969"/>
                    <a:pt x="10138" y="31140"/>
                  </a:cubicBezTo>
                  <a:cubicBezTo>
                    <a:pt x="10138" y="30804"/>
                    <a:pt x="10026" y="30440"/>
                    <a:pt x="9914" y="30216"/>
                  </a:cubicBezTo>
                  <a:cubicBezTo>
                    <a:pt x="9802" y="30104"/>
                    <a:pt x="9802" y="29992"/>
                    <a:pt x="9802" y="29992"/>
                  </a:cubicBezTo>
                  <a:cubicBezTo>
                    <a:pt x="9802" y="29852"/>
                    <a:pt x="9662" y="29852"/>
                    <a:pt x="9662" y="29740"/>
                  </a:cubicBezTo>
                  <a:cubicBezTo>
                    <a:pt x="9662" y="29628"/>
                    <a:pt x="9550" y="29516"/>
                    <a:pt x="9550" y="29292"/>
                  </a:cubicBezTo>
                  <a:cubicBezTo>
                    <a:pt x="10614" y="28928"/>
                    <a:pt x="11538" y="28452"/>
                    <a:pt x="11762" y="27640"/>
                  </a:cubicBezTo>
                  <a:cubicBezTo>
                    <a:pt x="11902" y="27192"/>
                    <a:pt x="11762" y="26828"/>
                    <a:pt x="11426" y="26352"/>
                  </a:cubicBezTo>
                  <a:cubicBezTo>
                    <a:pt x="11068" y="25856"/>
                    <a:pt x="10543" y="25621"/>
                    <a:pt x="9870" y="25621"/>
                  </a:cubicBezTo>
                  <a:cubicBezTo>
                    <a:pt x="9439" y="25621"/>
                    <a:pt x="8948" y="25718"/>
                    <a:pt x="8402" y="25904"/>
                  </a:cubicBezTo>
                  <a:cubicBezTo>
                    <a:pt x="8150" y="25315"/>
                    <a:pt x="7926" y="24727"/>
                    <a:pt x="7562" y="24139"/>
                  </a:cubicBezTo>
                  <a:cubicBezTo>
                    <a:pt x="8738" y="23691"/>
                    <a:pt x="9802" y="23215"/>
                    <a:pt x="10026" y="22403"/>
                  </a:cubicBezTo>
                  <a:cubicBezTo>
                    <a:pt x="10138" y="22039"/>
                    <a:pt x="10026" y="21591"/>
                    <a:pt x="9662" y="21115"/>
                  </a:cubicBezTo>
                  <a:cubicBezTo>
                    <a:pt x="9316" y="20613"/>
                    <a:pt x="8777" y="20378"/>
                    <a:pt x="8085" y="20378"/>
                  </a:cubicBezTo>
                  <a:cubicBezTo>
                    <a:pt x="7658" y="20378"/>
                    <a:pt x="7172" y="20468"/>
                    <a:pt x="6638" y="20639"/>
                  </a:cubicBezTo>
                  <a:cubicBezTo>
                    <a:pt x="6526" y="20191"/>
                    <a:pt x="6414" y="19715"/>
                    <a:pt x="6162" y="19351"/>
                  </a:cubicBezTo>
                  <a:lnTo>
                    <a:pt x="6162" y="19239"/>
                  </a:lnTo>
                  <a:cubicBezTo>
                    <a:pt x="6162" y="19239"/>
                    <a:pt x="6162" y="19127"/>
                    <a:pt x="6050" y="19127"/>
                  </a:cubicBezTo>
                  <a:cubicBezTo>
                    <a:pt x="7114" y="18651"/>
                    <a:pt x="8150" y="18203"/>
                    <a:pt x="8402" y="17390"/>
                  </a:cubicBezTo>
                  <a:cubicBezTo>
                    <a:pt x="8514" y="17026"/>
                    <a:pt x="8402" y="16550"/>
                    <a:pt x="8038" y="16102"/>
                  </a:cubicBezTo>
                  <a:cubicBezTo>
                    <a:pt x="7656" y="15648"/>
                    <a:pt x="7085" y="15382"/>
                    <a:pt x="6348" y="15382"/>
                  </a:cubicBezTo>
                  <a:cubicBezTo>
                    <a:pt x="5950" y="15382"/>
                    <a:pt x="5504" y="15459"/>
                    <a:pt x="5014" y="15626"/>
                  </a:cubicBezTo>
                  <a:cubicBezTo>
                    <a:pt x="5014" y="15402"/>
                    <a:pt x="4902" y="15150"/>
                    <a:pt x="4762" y="14926"/>
                  </a:cubicBezTo>
                  <a:lnTo>
                    <a:pt x="4649" y="14702"/>
                  </a:lnTo>
                  <a:cubicBezTo>
                    <a:pt x="4537" y="14450"/>
                    <a:pt x="4425" y="14114"/>
                    <a:pt x="4313" y="13890"/>
                  </a:cubicBezTo>
                  <a:cubicBezTo>
                    <a:pt x="5350" y="13526"/>
                    <a:pt x="6414" y="12938"/>
                    <a:pt x="6638" y="12126"/>
                  </a:cubicBezTo>
                  <a:cubicBezTo>
                    <a:pt x="6750" y="11790"/>
                    <a:pt x="6638" y="11314"/>
                    <a:pt x="6302" y="10950"/>
                  </a:cubicBezTo>
                  <a:cubicBezTo>
                    <a:pt x="5886" y="10401"/>
                    <a:pt x="5343" y="10139"/>
                    <a:pt x="4654" y="10139"/>
                  </a:cubicBezTo>
                  <a:cubicBezTo>
                    <a:pt x="4181" y="10139"/>
                    <a:pt x="3640" y="10262"/>
                    <a:pt x="3025" y="10502"/>
                  </a:cubicBezTo>
                  <a:cubicBezTo>
                    <a:pt x="3025" y="10390"/>
                    <a:pt x="2913" y="10137"/>
                    <a:pt x="2913" y="10025"/>
                  </a:cubicBezTo>
                  <a:cubicBezTo>
                    <a:pt x="2801" y="9913"/>
                    <a:pt x="2801" y="9913"/>
                    <a:pt x="2801" y="9801"/>
                  </a:cubicBezTo>
                  <a:cubicBezTo>
                    <a:pt x="2661" y="9549"/>
                    <a:pt x="2549" y="9437"/>
                    <a:pt x="2549" y="9213"/>
                  </a:cubicBezTo>
                  <a:cubicBezTo>
                    <a:pt x="5126" y="8513"/>
                    <a:pt x="7814" y="7449"/>
                    <a:pt x="10250" y="6301"/>
                  </a:cubicBezTo>
                  <a:cubicBezTo>
                    <a:pt x="11062" y="5937"/>
                    <a:pt x="11902" y="5601"/>
                    <a:pt x="12827" y="5237"/>
                  </a:cubicBezTo>
                  <a:cubicBezTo>
                    <a:pt x="15851" y="4089"/>
                    <a:pt x="19351" y="2548"/>
                    <a:pt x="23104" y="1512"/>
                  </a:cubicBezTo>
                  <a:close/>
                  <a:moveTo>
                    <a:pt x="23328" y="0"/>
                  </a:moveTo>
                  <a:cubicBezTo>
                    <a:pt x="19351" y="1148"/>
                    <a:pt x="15739" y="2548"/>
                    <a:pt x="12351" y="3949"/>
                  </a:cubicBezTo>
                  <a:cubicBezTo>
                    <a:pt x="11202" y="4425"/>
                    <a:pt x="10026" y="4901"/>
                    <a:pt x="8850" y="5349"/>
                  </a:cubicBezTo>
                  <a:cubicBezTo>
                    <a:pt x="6414" y="6413"/>
                    <a:pt x="3949" y="7337"/>
                    <a:pt x="1513" y="8513"/>
                  </a:cubicBezTo>
                  <a:cubicBezTo>
                    <a:pt x="1401" y="8513"/>
                    <a:pt x="1261" y="8625"/>
                    <a:pt x="1261" y="8737"/>
                  </a:cubicBezTo>
                  <a:lnTo>
                    <a:pt x="1261" y="9101"/>
                  </a:lnTo>
                  <a:cubicBezTo>
                    <a:pt x="1401" y="9549"/>
                    <a:pt x="1513" y="9913"/>
                    <a:pt x="1625" y="10249"/>
                  </a:cubicBezTo>
                  <a:cubicBezTo>
                    <a:pt x="1625" y="10390"/>
                    <a:pt x="1737" y="10390"/>
                    <a:pt x="1737" y="10502"/>
                  </a:cubicBezTo>
                  <a:cubicBezTo>
                    <a:pt x="1737" y="10726"/>
                    <a:pt x="1849" y="10838"/>
                    <a:pt x="1849" y="11090"/>
                  </a:cubicBezTo>
                  <a:cubicBezTo>
                    <a:pt x="1401" y="11202"/>
                    <a:pt x="701" y="11538"/>
                    <a:pt x="337" y="12126"/>
                  </a:cubicBezTo>
                  <a:cubicBezTo>
                    <a:pt x="1" y="12826"/>
                    <a:pt x="113" y="13638"/>
                    <a:pt x="701" y="14114"/>
                  </a:cubicBezTo>
                  <a:cubicBezTo>
                    <a:pt x="1086" y="14446"/>
                    <a:pt x="1496" y="14570"/>
                    <a:pt x="1908" y="14570"/>
                  </a:cubicBezTo>
                  <a:cubicBezTo>
                    <a:pt x="2364" y="14570"/>
                    <a:pt x="2822" y="14417"/>
                    <a:pt x="3249" y="14226"/>
                  </a:cubicBezTo>
                  <a:cubicBezTo>
                    <a:pt x="3361" y="14338"/>
                    <a:pt x="3361" y="14590"/>
                    <a:pt x="3501" y="14702"/>
                  </a:cubicBezTo>
                  <a:cubicBezTo>
                    <a:pt x="3501" y="14814"/>
                    <a:pt x="3613" y="14926"/>
                    <a:pt x="3613" y="15150"/>
                  </a:cubicBezTo>
                  <a:cubicBezTo>
                    <a:pt x="3613" y="15150"/>
                    <a:pt x="3725" y="15290"/>
                    <a:pt x="3725" y="15402"/>
                  </a:cubicBezTo>
                  <a:cubicBezTo>
                    <a:pt x="3837" y="15626"/>
                    <a:pt x="3837" y="15850"/>
                    <a:pt x="3949" y="16102"/>
                  </a:cubicBezTo>
                  <a:lnTo>
                    <a:pt x="3837" y="16214"/>
                  </a:lnTo>
                  <a:cubicBezTo>
                    <a:pt x="3249" y="16438"/>
                    <a:pt x="2549" y="16690"/>
                    <a:pt x="2101" y="17390"/>
                  </a:cubicBezTo>
                  <a:cubicBezTo>
                    <a:pt x="1737" y="18090"/>
                    <a:pt x="1849" y="18903"/>
                    <a:pt x="2437" y="19351"/>
                  </a:cubicBezTo>
                  <a:cubicBezTo>
                    <a:pt x="2827" y="19687"/>
                    <a:pt x="3249" y="19810"/>
                    <a:pt x="3673" y="19810"/>
                  </a:cubicBezTo>
                  <a:cubicBezTo>
                    <a:pt x="4131" y="19810"/>
                    <a:pt x="4591" y="19665"/>
                    <a:pt x="5014" y="19491"/>
                  </a:cubicBezTo>
                  <a:cubicBezTo>
                    <a:pt x="5126" y="19603"/>
                    <a:pt x="5126" y="19715"/>
                    <a:pt x="5126" y="19715"/>
                  </a:cubicBezTo>
                  <a:cubicBezTo>
                    <a:pt x="5126" y="19827"/>
                    <a:pt x="5238" y="19939"/>
                    <a:pt x="5238" y="19939"/>
                  </a:cubicBezTo>
                  <a:lnTo>
                    <a:pt x="5238" y="20051"/>
                  </a:lnTo>
                  <a:cubicBezTo>
                    <a:pt x="5350" y="20415"/>
                    <a:pt x="5462" y="20751"/>
                    <a:pt x="5602" y="21115"/>
                  </a:cubicBezTo>
                  <a:cubicBezTo>
                    <a:pt x="5602" y="21227"/>
                    <a:pt x="5462" y="21227"/>
                    <a:pt x="5462" y="21227"/>
                  </a:cubicBezTo>
                  <a:cubicBezTo>
                    <a:pt x="4902" y="21339"/>
                    <a:pt x="4201" y="21703"/>
                    <a:pt x="3837" y="22403"/>
                  </a:cubicBezTo>
                  <a:cubicBezTo>
                    <a:pt x="3361" y="23103"/>
                    <a:pt x="3501" y="23915"/>
                    <a:pt x="4061" y="24391"/>
                  </a:cubicBezTo>
                  <a:cubicBezTo>
                    <a:pt x="4481" y="24671"/>
                    <a:pt x="4923" y="24783"/>
                    <a:pt x="5360" y="24783"/>
                  </a:cubicBezTo>
                  <a:cubicBezTo>
                    <a:pt x="5798" y="24783"/>
                    <a:pt x="6232" y="24671"/>
                    <a:pt x="6638" y="24503"/>
                  </a:cubicBezTo>
                  <a:cubicBezTo>
                    <a:pt x="6750" y="25203"/>
                    <a:pt x="7002" y="25791"/>
                    <a:pt x="7226" y="26492"/>
                  </a:cubicBezTo>
                  <a:cubicBezTo>
                    <a:pt x="6638" y="26604"/>
                    <a:pt x="5938" y="26940"/>
                    <a:pt x="5602" y="27528"/>
                  </a:cubicBezTo>
                  <a:cubicBezTo>
                    <a:pt x="5126" y="28228"/>
                    <a:pt x="5238" y="29152"/>
                    <a:pt x="5938" y="29628"/>
                  </a:cubicBezTo>
                  <a:cubicBezTo>
                    <a:pt x="6288" y="29922"/>
                    <a:pt x="6694" y="30041"/>
                    <a:pt x="7131" y="30041"/>
                  </a:cubicBezTo>
                  <a:cubicBezTo>
                    <a:pt x="7569" y="30041"/>
                    <a:pt x="8038" y="29922"/>
                    <a:pt x="8514" y="29740"/>
                  </a:cubicBezTo>
                  <a:cubicBezTo>
                    <a:pt x="8514" y="29852"/>
                    <a:pt x="8514" y="29992"/>
                    <a:pt x="8626" y="30104"/>
                  </a:cubicBezTo>
                  <a:lnTo>
                    <a:pt x="8626" y="30328"/>
                  </a:lnTo>
                  <a:cubicBezTo>
                    <a:pt x="8626" y="30440"/>
                    <a:pt x="8738" y="30552"/>
                    <a:pt x="8738" y="30552"/>
                  </a:cubicBezTo>
                  <a:cubicBezTo>
                    <a:pt x="8850" y="30916"/>
                    <a:pt x="8850" y="31252"/>
                    <a:pt x="9102" y="31616"/>
                  </a:cubicBezTo>
                  <a:lnTo>
                    <a:pt x="8962" y="31616"/>
                  </a:lnTo>
                  <a:cubicBezTo>
                    <a:pt x="8402" y="31840"/>
                    <a:pt x="7702" y="32204"/>
                    <a:pt x="7338" y="32792"/>
                  </a:cubicBezTo>
                  <a:cubicBezTo>
                    <a:pt x="6862" y="33492"/>
                    <a:pt x="7002" y="34305"/>
                    <a:pt x="7702" y="34893"/>
                  </a:cubicBezTo>
                  <a:cubicBezTo>
                    <a:pt x="8028" y="35153"/>
                    <a:pt x="8402" y="35244"/>
                    <a:pt x="8780" y="35244"/>
                  </a:cubicBezTo>
                  <a:cubicBezTo>
                    <a:pt x="9214" y="35244"/>
                    <a:pt x="9652" y="35124"/>
                    <a:pt x="10026" y="35005"/>
                  </a:cubicBezTo>
                  <a:cubicBezTo>
                    <a:pt x="10138" y="35229"/>
                    <a:pt x="10138" y="35341"/>
                    <a:pt x="10250" y="35453"/>
                  </a:cubicBezTo>
                  <a:lnTo>
                    <a:pt x="10250" y="35593"/>
                  </a:lnTo>
                  <a:cubicBezTo>
                    <a:pt x="10250" y="35705"/>
                    <a:pt x="10362" y="35817"/>
                    <a:pt x="10362" y="36041"/>
                  </a:cubicBezTo>
                  <a:cubicBezTo>
                    <a:pt x="10502" y="36293"/>
                    <a:pt x="10502" y="36517"/>
                    <a:pt x="10614" y="36741"/>
                  </a:cubicBezTo>
                  <a:cubicBezTo>
                    <a:pt x="10726" y="36853"/>
                    <a:pt x="10838" y="36993"/>
                    <a:pt x="11062" y="37105"/>
                  </a:cubicBezTo>
                  <a:cubicBezTo>
                    <a:pt x="11314" y="37217"/>
                    <a:pt x="11538" y="37217"/>
                    <a:pt x="11762" y="37217"/>
                  </a:cubicBezTo>
                  <a:cubicBezTo>
                    <a:pt x="15627" y="36041"/>
                    <a:pt x="19463" y="34641"/>
                    <a:pt x="23104" y="33240"/>
                  </a:cubicBezTo>
                  <a:cubicBezTo>
                    <a:pt x="23804" y="33016"/>
                    <a:pt x="24364" y="32652"/>
                    <a:pt x="25064" y="32428"/>
                  </a:cubicBezTo>
                  <a:cubicBezTo>
                    <a:pt x="27164" y="31616"/>
                    <a:pt x="29153" y="30692"/>
                    <a:pt x="31141" y="29740"/>
                  </a:cubicBezTo>
                  <a:cubicBezTo>
                    <a:pt x="31365" y="29628"/>
                    <a:pt x="31617" y="29516"/>
                    <a:pt x="31841" y="29404"/>
                  </a:cubicBezTo>
                  <a:cubicBezTo>
                    <a:pt x="33017" y="28928"/>
                    <a:pt x="34529" y="28340"/>
                    <a:pt x="34053" y="26828"/>
                  </a:cubicBezTo>
                  <a:cubicBezTo>
                    <a:pt x="33605" y="25315"/>
                    <a:pt x="33017" y="23803"/>
                    <a:pt x="32429" y="22291"/>
                  </a:cubicBezTo>
                  <a:cubicBezTo>
                    <a:pt x="32065" y="21591"/>
                    <a:pt x="31841" y="20891"/>
                    <a:pt x="31505" y="20191"/>
                  </a:cubicBezTo>
                  <a:lnTo>
                    <a:pt x="29153" y="13890"/>
                  </a:lnTo>
                  <a:cubicBezTo>
                    <a:pt x="27529" y="9437"/>
                    <a:pt x="25764" y="4901"/>
                    <a:pt x="24140" y="448"/>
                  </a:cubicBezTo>
                  <a:cubicBezTo>
                    <a:pt x="24028" y="112"/>
                    <a:pt x="23664" y="0"/>
                    <a:pt x="2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2691250" y="4423225"/>
              <a:ext cx="351850" cy="134100"/>
            </a:xfrm>
            <a:custGeom>
              <a:avLst/>
              <a:gdLst/>
              <a:ahLst/>
              <a:cxnLst/>
              <a:rect l="l" t="t" r="r" b="b"/>
              <a:pathLst>
                <a:path w="14074" h="5364" extrusionOk="0">
                  <a:moveTo>
                    <a:pt x="13641" y="0"/>
                  </a:moveTo>
                  <a:cubicBezTo>
                    <a:pt x="13613" y="0"/>
                    <a:pt x="13584" y="5"/>
                    <a:pt x="13554" y="15"/>
                  </a:cubicBezTo>
                  <a:cubicBezTo>
                    <a:pt x="11202" y="827"/>
                    <a:pt x="8877" y="1639"/>
                    <a:pt x="6553" y="2451"/>
                  </a:cubicBezTo>
                  <a:cubicBezTo>
                    <a:pt x="4453" y="3263"/>
                    <a:pt x="1988" y="3852"/>
                    <a:pt x="112" y="5028"/>
                  </a:cubicBezTo>
                  <a:cubicBezTo>
                    <a:pt x="0" y="5140"/>
                    <a:pt x="0" y="5364"/>
                    <a:pt x="252" y="5364"/>
                  </a:cubicBezTo>
                  <a:cubicBezTo>
                    <a:pt x="2464" y="5028"/>
                    <a:pt x="4677" y="3964"/>
                    <a:pt x="6777" y="3151"/>
                  </a:cubicBezTo>
                  <a:cubicBezTo>
                    <a:pt x="9101" y="2339"/>
                    <a:pt x="11454" y="1527"/>
                    <a:pt x="13666" y="715"/>
                  </a:cubicBezTo>
                  <a:cubicBezTo>
                    <a:pt x="14074" y="486"/>
                    <a:pt x="13924"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2743750" y="4563250"/>
              <a:ext cx="352125" cy="134100"/>
            </a:xfrm>
            <a:custGeom>
              <a:avLst/>
              <a:gdLst/>
              <a:ahLst/>
              <a:cxnLst/>
              <a:rect l="l" t="t" r="r" b="b"/>
              <a:pathLst>
                <a:path w="14085" h="5364" extrusionOk="0">
                  <a:moveTo>
                    <a:pt x="13641" y="0"/>
                  </a:moveTo>
                  <a:cubicBezTo>
                    <a:pt x="13613" y="0"/>
                    <a:pt x="13584" y="5"/>
                    <a:pt x="13554" y="15"/>
                  </a:cubicBezTo>
                  <a:cubicBezTo>
                    <a:pt x="11202" y="827"/>
                    <a:pt x="8878" y="1639"/>
                    <a:pt x="6553" y="2451"/>
                  </a:cubicBezTo>
                  <a:cubicBezTo>
                    <a:pt x="4453" y="3263"/>
                    <a:pt x="2101" y="3851"/>
                    <a:pt x="112" y="5027"/>
                  </a:cubicBezTo>
                  <a:cubicBezTo>
                    <a:pt x="0" y="5139"/>
                    <a:pt x="112" y="5363"/>
                    <a:pt x="252" y="5363"/>
                  </a:cubicBezTo>
                  <a:cubicBezTo>
                    <a:pt x="2465" y="5027"/>
                    <a:pt x="4677" y="3963"/>
                    <a:pt x="6889" y="3151"/>
                  </a:cubicBezTo>
                  <a:cubicBezTo>
                    <a:pt x="9102" y="2339"/>
                    <a:pt x="11454" y="1527"/>
                    <a:pt x="13778" y="715"/>
                  </a:cubicBezTo>
                  <a:cubicBezTo>
                    <a:pt x="14084" y="485"/>
                    <a:pt x="13926" y="0"/>
                    <a:pt x="136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2793450" y="4706075"/>
              <a:ext cx="351900" cy="134800"/>
            </a:xfrm>
            <a:custGeom>
              <a:avLst/>
              <a:gdLst/>
              <a:ahLst/>
              <a:cxnLst/>
              <a:rect l="l" t="t" r="r" b="b"/>
              <a:pathLst>
                <a:path w="14076" h="5392" extrusionOk="0">
                  <a:moveTo>
                    <a:pt x="13532" y="0"/>
                  </a:moveTo>
                  <a:cubicBezTo>
                    <a:pt x="13495" y="0"/>
                    <a:pt x="13455" y="5"/>
                    <a:pt x="13414" y="15"/>
                  </a:cubicBezTo>
                  <a:cubicBezTo>
                    <a:pt x="11090" y="827"/>
                    <a:pt x="8878" y="1639"/>
                    <a:pt x="6525" y="2451"/>
                  </a:cubicBezTo>
                  <a:cubicBezTo>
                    <a:pt x="4425" y="3151"/>
                    <a:pt x="1989" y="3851"/>
                    <a:pt x="113" y="5027"/>
                  </a:cubicBezTo>
                  <a:cubicBezTo>
                    <a:pt x="1" y="5139"/>
                    <a:pt x="1" y="5391"/>
                    <a:pt x="225" y="5391"/>
                  </a:cubicBezTo>
                  <a:cubicBezTo>
                    <a:pt x="2465" y="5027"/>
                    <a:pt x="4677" y="3991"/>
                    <a:pt x="6777" y="3151"/>
                  </a:cubicBezTo>
                  <a:cubicBezTo>
                    <a:pt x="9102" y="2339"/>
                    <a:pt x="11314" y="1527"/>
                    <a:pt x="13666" y="603"/>
                  </a:cubicBezTo>
                  <a:cubicBezTo>
                    <a:pt x="14076" y="500"/>
                    <a:pt x="13924" y="0"/>
                    <a:pt x="13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2840350" y="4848150"/>
              <a:ext cx="351250" cy="132725"/>
            </a:xfrm>
            <a:custGeom>
              <a:avLst/>
              <a:gdLst/>
              <a:ahLst/>
              <a:cxnLst/>
              <a:rect l="l" t="t" r="r" b="b"/>
              <a:pathLst>
                <a:path w="14050" h="5309" extrusionOk="0">
                  <a:moveTo>
                    <a:pt x="13666" y="0"/>
                  </a:moveTo>
                  <a:cubicBezTo>
                    <a:pt x="13623" y="0"/>
                    <a:pt x="13576" y="14"/>
                    <a:pt x="13527" y="44"/>
                  </a:cubicBezTo>
                  <a:cubicBezTo>
                    <a:pt x="11202" y="744"/>
                    <a:pt x="8850" y="1556"/>
                    <a:pt x="6526" y="2509"/>
                  </a:cubicBezTo>
                  <a:cubicBezTo>
                    <a:pt x="4425" y="3209"/>
                    <a:pt x="1989" y="3769"/>
                    <a:pt x="113" y="5057"/>
                  </a:cubicBezTo>
                  <a:cubicBezTo>
                    <a:pt x="1" y="5057"/>
                    <a:pt x="113" y="5309"/>
                    <a:pt x="225" y="5309"/>
                  </a:cubicBezTo>
                  <a:cubicBezTo>
                    <a:pt x="2437" y="5057"/>
                    <a:pt x="4649" y="3909"/>
                    <a:pt x="6750" y="3209"/>
                  </a:cubicBezTo>
                  <a:cubicBezTo>
                    <a:pt x="9102" y="2369"/>
                    <a:pt x="11426" y="1556"/>
                    <a:pt x="13639" y="632"/>
                  </a:cubicBezTo>
                  <a:cubicBezTo>
                    <a:pt x="14050" y="536"/>
                    <a:pt x="13939" y="0"/>
                    <a:pt x="1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29"/>
          <p:cNvGrpSpPr/>
          <p:nvPr/>
        </p:nvGrpSpPr>
        <p:grpSpPr>
          <a:xfrm>
            <a:off x="2124118" y="471117"/>
            <a:ext cx="4771651" cy="754994"/>
            <a:chOff x="1801425" y="909900"/>
            <a:chExt cx="3827425" cy="567025"/>
          </a:xfrm>
        </p:grpSpPr>
        <p:sp>
          <p:nvSpPr>
            <p:cNvPr id="1570" name="Google Shape;1570;p29"/>
            <p:cNvSpPr/>
            <p:nvPr/>
          </p:nvSpPr>
          <p:spPr>
            <a:xfrm>
              <a:off x="1801425" y="909900"/>
              <a:ext cx="3827425" cy="567025"/>
            </a:xfrm>
            <a:custGeom>
              <a:avLst/>
              <a:gdLst/>
              <a:ahLst/>
              <a:cxnLst/>
              <a:rect l="l" t="t" r="r" b="b"/>
              <a:pathLst>
                <a:path w="153097" h="22681" extrusionOk="0">
                  <a:moveTo>
                    <a:pt x="90061" y="1864"/>
                  </a:moveTo>
                  <a:cubicBezTo>
                    <a:pt x="99745" y="1864"/>
                    <a:pt x="109434" y="1977"/>
                    <a:pt x="119156" y="2266"/>
                  </a:cubicBezTo>
                  <a:cubicBezTo>
                    <a:pt x="129770" y="2518"/>
                    <a:pt x="140383" y="3078"/>
                    <a:pt x="150884" y="3778"/>
                  </a:cubicBezTo>
                  <a:cubicBezTo>
                    <a:pt x="149484" y="5319"/>
                    <a:pt x="148196" y="6943"/>
                    <a:pt x="146684" y="8455"/>
                  </a:cubicBezTo>
                  <a:cubicBezTo>
                    <a:pt x="145760" y="9267"/>
                    <a:pt x="144808" y="10079"/>
                    <a:pt x="143883" y="10919"/>
                  </a:cubicBezTo>
                  <a:cubicBezTo>
                    <a:pt x="143295" y="11479"/>
                    <a:pt x="142119" y="11956"/>
                    <a:pt x="141895" y="12880"/>
                  </a:cubicBezTo>
                  <a:cubicBezTo>
                    <a:pt x="141671" y="13720"/>
                    <a:pt x="142483" y="14280"/>
                    <a:pt x="142959" y="14756"/>
                  </a:cubicBezTo>
                  <a:cubicBezTo>
                    <a:pt x="143883" y="15680"/>
                    <a:pt x="144920" y="16520"/>
                    <a:pt x="145872" y="17332"/>
                  </a:cubicBezTo>
                  <a:cubicBezTo>
                    <a:pt x="147384" y="18480"/>
                    <a:pt x="149120" y="19544"/>
                    <a:pt x="150408" y="20833"/>
                  </a:cubicBezTo>
                  <a:cubicBezTo>
                    <a:pt x="130475" y="19329"/>
                    <a:pt x="110481" y="18818"/>
                    <a:pt x="90470" y="18818"/>
                  </a:cubicBezTo>
                  <a:cubicBezTo>
                    <a:pt x="71715" y="18818"/>
                    <a:pt x="52944" y="19267"/>
                    <a:pt x="34193" y="19769"/>
                  </a:cubicBezTo>
                  <a:cubicBezTo>
                    <a:pt x="24168" y="20021"/>
                    <a:pt x="14002" y="20021"/>
                    <a:pt x="3977" y="20945"/>
                  </a:cubicBezTo>
                  <a:cubicBezTo>
                    <a:pt x="3277" y="20945"/>
                    <a:pt x="2577" y="20833"/>
                    <a:pt x="1989" y="20833"/>
                  </a:cubicBezTo>
                  <a:cubicBezTo>
                    <a:pt x="3053" y="19180"/>
                    <a:pt x="4341" y="17668"/>
                    <a:pt x="5601" y="16156"/>
                  </a:cubicBezTo>
                  <a:cubicBezTo>
                    <a:pt x="6441" y="15120"/>
                    <a:pt x="7141" y="14056"/>
                    <a:pt x="7953" y="13132"/>
                  </a:cubicBezTo>
                  <a:cubicBezTo>
                    <a:pt x="8289" y="12656"/>
                    <a:pt x="9102" y="11956"/>
                    <a:pt x="9102" y="11367"/>
                  </a:cubicBezTo>
                  <a:cubicBezTo>
                    <a:pt x="9102" y="10779"/>
                    <a:pt x="8541" y="10331"/>
                    <a:pt x="8177" y="9967"/>
                  </a:cubicBezTo>
                  <a:cubicBezTo>
                    <a:pt x="7365" y="9267"/>
                    <a:pt x="6553" y="8567"/>
                    <a:pt x="5853" y="7755"/>
                  </a:cubicBezTo>
                  <a:cubicBezTo>
                    <a:pt x="4453" y="6355"/>
                    <a:pt x="3165" y="4731"/>
                    <a:pt x="1765" y="3330"/>
                  </a:cubicBezTo>
                  <a:lnTo>
                    <a:pt x="1765" y="3330"/>
                  </a:lnTo>
                  <a:cubicBezTo>
                    <a:pt x="4348" y="3451"/>
                    <a:pt x="6937" y="3499"/>
                    <a:pt x="9529" y="3499"/>
                  </a:cubicBezTo>
                  <a:cubicBezTo>
                    <a:pt x="16547" y="3499"/>
                    <a:pt x="23586" y="3150"/>
                    <a:pt x="30580" y="2966"/>
                  </a:cubicBezTo>
                  <a:cubicBezTo>
                    <a:pt x="40382" y="2630"/>
                    <a:pt x="50295" y="2378"/>
                    <a:pt x="60096" y="2154"/>
                  </a:cubicBezTo>
                  <a:cubicBezTo>
                    <a:pt x="70102" y="1984"/>
                    <a:pt x="80079" y="1864"/>
                    <a:pt x="90061" y="1864"/>
                  </a:cubicBezTo>
                  <a:close/>
                  <a:moveTo>
                    <a:pt x="91428" y="0"/>
                  </a:moveTo>
                  <a:cubicBezTo>
                    <a:pt x="72338" y="0"/>
                    <a:pt x="53249" y="476"/>
                    <a:pt x="34193" y="978"/>
                  </a:cubicBezTo>
                  <a:cubicBezTo>
                    <a:pt x="23103" y="1230"/>
                    <a:pt x="12042" y="1230"/>
                    <a:pt x="1064" y="2378"/>
                  </a:cubicBezTo>
                  <a:cubicBezTo>
                    <a:pt x="952" y="2378"/>
                    <a:pt x="840" y="2378"/>
                    <a:pt x="700" y="2518"/>
                  </a:cubicBezTo>
                  <a:cubicBezTo>
                    <a:pt x="667" y="2497"/>
                    <a:pt x="630" y="2488"/>
                    <a:pt x="593" y="2488"/>
                  </a:cubicBezTo>
                  <a:cubicBezTo>
                    <a:pt x="385" y="2488"/>
                    <a:pt x="157" y="2793"/>
                    <a:pt x="252" y="3078"/>
                  </a:cubicBezTo>
                  <a:cubicBezTo>
                    <a:pt x="1176" y="4731"/>
                    <a:pt x="2577" y="6131"/>
                    <a:pt x="3865" y="7419"/>
                  </a:cubicBezTo>
                  <a:lnTo>
                    <a:pt x="5965" y="9519"/>
                  </a:lnTo>
                  <a:cubicBezTo>
                    <a:pt x="6301" y="9855"/>
                    <a:pt x="6665" y="10079"/>
                    <a:pt x="7001" y="10443"/>
                  </a:cubicBezTo>
                  <a:cubicBezTo>
                    <a:pt x="7589" y="10919"/>
                    <a:pt x="7953" y="11031"/>
                    <a:pt x="7589" y="11844"/>
                  </a:cubicBezTo>
                  <a:cubicBezTo>
                    <a:pt x="7141" y="12656"/>
                    <a:pt x="6189" y="13356"/>
                    <a:pt x="5601" y="14056"/>
                  </a:cubicBezTo>
                  <a:cubicBezTo>
                    <a:pt x="4901" y="14980"/>
                    <a:pt x="4089" y="15932"/>
                    <a:pt x="3389" y="16856"/>
                  </a:cubicBezTo>
                  <a:cubicBezTo>
                    <a:pt x="2241" y="18256"/>
                    <a:pt x="1064" y="19544"/>
                    <a:pt x="252" y="21169"/>
                  </a:cubicBezTo>
                  <a:cubicBezTo>
                    <a:pt x="0" y="21645"/>
                    <a:pt x="364" y="22233"/>
                    <a:pt x="840" y="22233"/>
                  </a:cubicBezTo>
                  <a:lnTo>
                    <a:pt x="3501" y="22233"/>
                  </a:lnTo>
                  <a:cubicBezTo>
                    <a:pt x="5143" y="22274"/>
                    <a:pt x="6789" y="22291"/>
                    <a:pt x="8438" y="22291"/>
                  </a:cubicBezTo>
                  <a:cubicBezTo>
                    <a:pt x="15812" y="22291"/>
                    <a:pt x="23233" y="21940"/>
                    <a:pt x="30580" y="21757"/>
                  </a:cubicBezTo>
                  <a:cubicBezTo>
                    <a:pt x="40382" y="21421"/>
                    <a:pt x="50295" y="21169"/>
                    <a:pt x="60096" y="20945"/>
                  </a:cubicBezTo>
                  <a:cubicBezTo>
                    <a:pt x="69954" y="20763"/>
                    <a:pt x="79783" y="20644"/>
                    <a:pt x="89616" y="20644"/>
                  </a:cubicBezTo>
                  <a:cubicBezTo>
                    <a:pt x="99449" y="20644"/>
                    <a:pt x="109285" y="20763"/>
                    <a:pt x="119156" y="21057"/>
                  </a:cubicBezTo>
                  <a:cubicBezTo>
                    <a:pt x="130106" y="21281"/>
                    <a:pt x="140971" y="21869"/>
                    <a:pt x="151921" y="22569"/>
                  </a:cubicBezTo>
                  <a:cubicBezTo>
                    <a:pt x="152061" y="22681"/>
                    <a:pt x="152285" y="22681"/>
                    <a:pt x="152397" y="22681"/>
                  </a:cubicBezTo>
                  <a:cubicBezTo>
                    <a:pt x="152761" y="22569"/>
                    <a:pt x="152873" y="22457"/>
                    <a:pt x="152985" y="22233"/>
                  </a:cubicBezTo>
                  <a:cubicBezTo>
                    <a:pt x="153097" y="21981"/>
                    <a:pt x="153097" y="21757"/>
                    <a:pt x="152985" y="21421"/>
                  </a:cubicBezTo>
                  <a:cubicBezTo>
                    <a:pt x="152061" y="19769"/>
                    <a:pt x="150660" y="18844"/>
                    <a:pt x="149120" y="17780"/>
                  </a:cubicBezTo>
                  <a:cubicBezTo>
                    <a:pt x="147972" y="16968"/>
                    <a:pt x="146796" y="16044"/>
                    <a:pt x="145760" y="15120"/>
                  </a:cubicBezTo>
                  <a:cubicBezTo>
                    <a:pt x="145284" y="14756"/>
                    <a:pt x="144920" y="14420"/>
                    <a:pt x="144472" y="14056"/>
                  </a:cubicBezTo>
                  <a:cubicBezTo>
                    <a:pt x="144220" y="13832"/>
                    <a:pt x="143883" y="13468"/>
                    <a:pt x="143659" y="13244"/>
                  </a:cubicBezTo>
                  <a:cubicBezTo>
                    <a:pt x="143506" y="13338"/>
                    <a:pt x="143397" y="13373"/>
                    <a:pt x="143348" y="13373"/>
                  </a:cubicBezTo>
                  <a:cubicBezTo>
                    <a:pt x="143281" y="13373"/>
                    <a:pt x="143325" y="13308"/>
                    <a:pt x="143519" y="13244"/>
                  </a:cubicBezTo>
                  <a:cubicBezTo>
                    <a:pt x="144107" y="12432"/>
                    <a:pt x="145396" y="11619"/>
                    <a:pt x="146208" y="11031"/>
                  </a:cubicBezTo>
                  <a:cubicBezTo>
                    <a:pt x="147020" y="10219"/>
                    <a:pt x="147860" y="9379"/>
                    <a:pt x="148672" y="8567"/>
                  </a:cubicBezTo>
                  <a:cubicBezTo>
                    <a:pt x="150072" y="7055"/>
                    <a:pt x="151584" y="5543"/>
                    <a:pt x="152621" y="3778"/>
                  </a:cubicBezTo>
                  <a:cubicBezTo>
                    <a:pt x="152873" y="3666"/>
                    <a:pt x="153097" y="3330"/>
                    <a:pt x="152985" y="3078"/>
                  </a:cubicBezTo>
                  <a:cubicBezTo>
                    <a:pt x="153097" y="2854"/>
                    <a:pt x="152985" y="2742"/>
                    <a:pt x="152985" y="2630"/>
                  </a:cubicBezTo>
                  <a:cubicBezTo>
                    <a:pt x="152873" y="2378"/>
                    <a:pt x="152621" y="2154"/>
                    <a:pt x="152285" y="2154"/>
                  </a:cubicBezTo>
                  <a:cubicBezTo>
                    <a:pt x="132024" y="538"/>
                    <a:pt x="111725" y="0"/>
                    <a:pt x="9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1839752" y="956470"/>
              <a:ext cx="3753003" cy="477050"/>
            </a:xfrm>
            <a:custGeom>
              <a:avLst/>
              <a:gdLst/>
              <a:ahLst/>
              <a:cxnLst/>
              <a:rect l="l" t="t" r="r" b="b"/>
              <a:pathLst>
                <a:path w="149121" h="19082" extrusionOk="0">
                  <a:moveTo>
                    <a:pt x="88297" y="1"/>
                  </a:moveTo>
                  <a:cubicBezTo>
                    <a:pt x="78315" y="1"/>
                    <a:pt x="68338" y="121"/>
                    <a:pt x="58332" y="291"/>
                  </a:cubicBezTo>
                  <a:cubicBezTo>
                    <a:pt x="48531" y="515"/>
                    <a:pt x="38618" y="767"/>
                    <a:pt x="28816" y="1103"/>
                  </a:cubicBezTo>
                  <a:cubicBezTo>
                    <a:pt x="21822" y="1287"/>
                    <a:pt x="14783" y="1636"/>
                    <a:pt x="7765" y="1636"/>
                  </a:cubicBezTo>
                  <a:cubicBezTo>
                    <a:pt x="5173" y="1636"/>
                    <a:pt x="2584" y="1588"/>
                    <a:pt x="1" y="1467"/>
                  </a:cubicBezTo>
                  <a:lnTo>
                    <a:pt x="1" y="1467"/>
                  </a:lnTo>
                  <a:cubicBezTo>
                    <a:pt x="1401" y="2868"/>
                    <a:pt x="2689" y="4492"/>
                    <a:pt x="4089" y="5892"/>
                  </a:cubicBezTo>
                  <a:cubicBezTo>
                    <a:pt x="4789" y="6704"/>
                    <a:pt x="5601" y="7404"/>
                    <a:pt x="6413" y="8104"/>
                  </a:cubicBezTo>
                  <a:cubicBezTo>
                    <a:pt x="6777" y="8468"/>
                    <a:pt x="7338" y="8916"/>
                    <a:pt x="7338" y="9504"/>
                  </a:cubicBezTo>
                  <a:cubicBezTo>
                    <a:pt x="7338" y="10093"/>
                    <a:pt x="6525" y="10793"/>
                    <a:pt x="6189" y="11269"/>
                  </a:cubicBezTo>
                  <a:cubicBezTo>
                    <a:pt x="5377" y="12193"/>
                    <a:pt x="4677" y="13257"/>
                    <a:pt x="3837" y="14293"/>
                  </a:cubicBezTo>
                  <a:cubicBezTo>
                    <a:pt x="2577" y="15805"/>
                    <a:pt x="1289" y="17317"/>
                    <a:pt x="225" y="18970"/>
                  </a:cubicBezTo>
                  <a:cubicBezTo>
                    <a:pt x="813" y="18970"/>
                    <a:pt x="1513" y="19082"/>
                    <a:pt x="2213" y="19082"/>
                  </a:cubicBezTo>
                  <a:cubicBezTo>
                    <a:pt x="12238" y="18158"/>
                    <a:pt x="22404" y="18158"/>
                    <a:pt x="32429" y="17906"/>
                  </a:cubicBezTo>
                  <a:cubicBezTo>
                    <a:pt x="51180" y="17404"/>
                    <a:pt x="69951" y="16955"/>
                    <a:pt x="88706" y="16955"/>
                  </a:cubicBezTo>
                  <a:cubicBezTo>
                    <a:pt x="108717" y="16955"/>
                    <a:pt x="128711" y="17466"/>
                    <a:pt x="148644" y="18970"/>
                  </a:cubicBezTo>
                  <a:cubicBezTo>
                    <a:pt x="147356" y="17681"/>
                    <a:pt x="145620" y="16617"/>
                    <a:pt x="144108" y="15469"/>
                  </a:cubicBezTo>
                  <a:cubicBezTo>
                    <a:pt x="143156" y="14657"/>
                    <a:pt x="142119" y="13817"/>
                    <a:pt x="141195" y="12893"/>
                  </a:cubicBezTo>
                  <a:cubicBezTo>
                    <a:pt x="140719" y="12417"/>
                    <a:pt x="139907" y="11857"/>
                    <a:pt x="140131" y="11017"/>
                  </a:cubicBezTo>
                  <a:cubicBezTo>
                    <a:pt x="140355" y="10093"/>
                    <a:pt x="141531" y="9616"/>
                    <a:pt x="142119" y="9056"/>
                  </a:cubicBezTo>
                  <a:cubicBezTo>
                    <a:pt x="143044" y="8216"/>
                    <a:pt x="143996" y="7404"/>
                    <a:pt x="144920" y="6592"/>
                  </a:cubicBezTo>
                  <a:cubicBezTo>
                    <a:pt x="146432" y="5080"/>
                    <a:pt x="147720" y="3456"/>
                    <a:pt x="149120" y="1915"/>
                  </a:cubicBezTo>
                  <a:cubicBezTo>
                    <a:pt x="138619" y="1215"/>
                    <a:pt x="128006" y="655"/>
                    <a:pt x="117392" y="403"/>
                  </a:cubicBezTo>
                  <a:cubicBezTo>
                    <a:pt x="107670" y="114"/>
                    <a:pt x="97981" y="1"/>
                    <a:pt x="88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29"/>
          <p:cNvGrpSpPr/>
          <p:nvPr/>
        </p:nvGrpSpPr>
        <p:grpSpPr>
          <a:xfrm>
            <a:off x="1840162" y="230766"/>
            <a:ext cx="431649" cy="240597"/>
            <a:chOff x="1840162" y="230766"/>
            <a:chExt cx="431649" cy="240597"/>
          </a:xfrm>
        </p:grpSpPr>
        <p:sp>
          <p:nvSpPr>
            <p:cNvPr id="1573" name="Google Shape;1573;p29"/>
            <p:cNvSpPr/>
            <p:nvPr/>
          </p:nvSpPr>
          <p:spPr>
            <a:xfrm>
              <a:off x="1840162" y="230766"/>
              <a:ext cx="431649" cy="109323"/>
            </a:xfrm>
            <a:custGeom>
              <a:avLst/>
              <a:gdLst/>
              <a:ahLst/>
              <a:cxnLst/>
              <a:rect l="l" t="t" r="r" b="b"/>
              <a:pathLst>
                <a:path w="15987" h="4049" extrusionOk="0">
                  <a:moveTo>
                    <a:pt x="13531" y="0"/>
                  </a:moveTo>
                  <a:cubicBezTo>
                    <a:pt x="13486" y="0"/>
                    <a:pt x="13440" y="6"/>
                    <a:pt x="13395" y="16"/>
                  </a:cubicBezTo>
                  <a:cubicBezTo>
                    <a:pt x="12835" y="16"/>
                    <a:pt x="12471" y="604"/>
                    <a:pt x="12134" y="856"/>
                  </a:cubicBezTo>
                  <a:cubicBezTo>
                    <a:pt x="11546" y="1416"/>
                    <a:pt x="10958" y="2005"/>
                    <a:pt x="10370" y="2593"/>
                  </a:cubicBezTo>
                  <a:cubicBezTo>
                    <a:pt x="9894" y="2005"/>
                    <a:pt x="9446" y="1416"/>
                    <a:pt x="8970" y="856"/>
                  </a:cubicBezTo>
                  <a:cubicBezTo>
                    <a:pt x="8693" y="556"/>
                    <a:pt x="8473" y="351"/>
                    <a:pt x="8216" y="351"/>
                  </a:cubicBezTo>
                  <a:cubicBezTo>
                    <a:pt x="8161" y="351"/>
                    <a:pt x="8105" y="361"/>
                    <a:pt x="8046" y="380"/>
                  </a:cubicBezTo>
                  <a:cubicBezTo>
                    <a:pt x="7458" y="380"/>
                    <a:pt x="6982" y="1080"/>
                    <a:pt x="6646" y="1416"/>
                  </a:cubicBezTo>
                  <a:cubicBezTo>
                    <a:pt x="6058" y="1893"/>
                    <a:pt x="5358" y="2369"/>
                    <a:pt x="4769" y="2817"/>
                  </a:cubicBezTo>
                  <a:cubicBezTo>
                    <a:pt x="4293" y="2369"/>
                    <a:pt x="3845" y="1781"/>
                    <a:pt x="3257" y="1304"/>
                  </a:cubicBezTo>
                  <a:cubicBezTo>
                    <a:pt x="3033" y="968"/>
                    <a:pt x="2669" y="604"/>
                    <a:pt x="2333" y="604"/>
                  </a:cubicBezTo>
                  <a:cubicBezTo>
                    <a:pt x="1857" y="716"/>
                    <a:pt x="1745" y="968"/>
                    <a:pt x="1493" y="1304"/>
                  </a:cubicBezTo>
                  <a:cubicBezTo>
                    <a:pt x="933" y="1893"/>
                    <a:pt x="457" y="2593"/>
                    <a:pt x="93" y="3405"/>
                  </a:cubicBezTo>
                  <a:cubicBezTo>
                    <a:pt x="0" y="3497"/>
                    <a:pt x="156" y="3685"/>
                    <a:pt x="339" y="3685"/>
                  </a:cubicBezTo>
                  <a:cubicBezTo>
                    <a:pt x="378" y="3685"/>
                    <a:pt x="418" y="3676"/>
                    <a:pt x="457" y="3657"/>
                  </a:cubicBezTo>
                  <a:cubicBezTo>
                    <a:pt x="681" y="3405"/>
                    <a:pt x="2193" y="1669"/>
                    <a:pt x="2333" y="1669"/>
                  </a:cubicBezTo>
                  <a:cubicBezTo>
                    <a:pt x="2445" y="1669"/>
                    <a:pt x="3033" y="2481"/>
                    <a:pt x="3145" y="2593"/>
                  </a:cubicBezTo>
                  <a:cubicBezTo>
                    <a:pt x="3593" y="3069"/>
                    <a:pt x="3957" y="3517"/>
                    <a:pt x="4433" y="3881"/>
                  </a:cubicBezTo>
                  <a:cubicBezTo>
                    <a:pt x="4545" y="3993"/>
                    <a:pt x="4657" y="4049"/>
                    <a:pt x="4773" y="4049"/>
                  </a:cubicBezTo>
                  <a:cubicBezTo>
                    <a:pt x="4889" y="4049"/>
                    <a:pt x="5008" y="3993"/>
                    <a:pt x="5134" y="3881"/>
                  </a:cubicBezTo>
                  <a:cubicBezTo>
                    <a:pt x="6058" y="3181"/>
                    <a:pt x="6982" y="2481"/>
                    <a:pt x="7794" y="1669"/>
                  </a:cubicBezTo>
                  <a:cubicBezTo>
                    <a:pt x="7938" y="1524"/>
                    <a:pt x="7963" y="1462"/>
                    <a:pt x="8021" y="1462"/>
                  </a:cubicBezTo>
                  <a:cubicBezTo>
                    <a:pt x="8065" y="1462"/>
                    <a:pt x="8126" y="1497"/>
                    <a:pt x="8270" y="1556"/>
                  </a:cubicBezTo>
                  <a:cubicBezTo>
                    <a:pt x="8382" y="1669"/>
                    <a:pt x="8634" y="2005"/>
                    <a:pt x="8746" y="2117"/>
                  </a:cubicBezTo>
                  <a:cubicBezTo>
                    <a:pt x="9194" y="2705"/>
                    <a:pt x="9558" y="3181"/>
                    <a:pt x="9894" y="3657"/>
                  </a:cubicBezTo>
                  <a:cubicBezTo>
                    <a:pt x="10001" y="3751"/>
                    <a:pt x="10122" y="3786"/>
                    <a:pt x="10236" y="3786"/>
                  </a:cubicBezTo>
                  <a:cubicBezTo>
                    <a:pt x="10390" y="3786"/>
                    <a:pt x="10530" y="3721"/>
                    <a:pt x="10594" y="3657"/>
                  </a:cubicBezTo>
                  <a:cubicBezTo>
                    <a:pt x="11434" y="2957"/>
                    <a:pt x="12246" y="2117"/>
                    <a:pt x="13059" y="1416"/>
                  </a:cubicBezTo>
                  <a:cubicBezTo>
                    <a:pt x="13171" y="1304"/>
                    <a:pt x="13283" y="1192"/>
                    <a:pt x="13535" y="1080"/>
                  </a:cubicBezTo>
                  <a:cubicBezTo>
                    <a:pt x="13647" y="1304"/>
                    <a:pt x="13759" y="1556"/>
                    <a:pt x="13871" y="1669"/>
                  </a:cubicBezTo>
                  <a:cubicBezTo>
                    <a:pt x="14235" y="2257"/>
                    <a:pt x="14571" y="2705"/>
                    <a:pt x="14795" y="3181"/>
                  </a:cubicBezTo>
                  <a:cubicBezTo>
                    <a:pt x="14899" y="3317"/>
                    <a:pt x="15049" y="3375"/>
                    <a:pt x="15202" y="3375"/>
                  </a:cubicBezTo>
                  <a:cubicBezTo>
                    <a:pt x="15585" y="3375"/>
                    <a:pt x="15987" y="3012"/>
                    <a:pt x="15747" y="2593"/>
                  </a:cubicBezTo>
                  <a:cubicBezTo>
                    <a:pt x="15294" y="2033"/>
                    <a:pt x="14434" y="0"/>
                    <a:pt x="135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1840540" y="360366"/>
              <a:ext cx="431163" cy="110997"/>
            </a:xfrm>
            <a:custGeom>
              <a:avLst/>
              <a:gdLst/>
              <a:ahLst/>
              <a:cxnLst/>
              <a:rect l="l" t="t" r="r" b="b"/>
              <a:pathLst>
                <a:path w="15969" h="4111" extrusionOk="0">
                  <a:moveTo>
                    <a:pt x="13454" y="1"/>
                  </a:moveTo>
                  <a:cubicBezTo>
                    <a:pt x="13430" y="1"/>
                    <a:pt x="13405" y="2"/>
                    <a:pt x="13381" y="5"/>
                  </a:cubicBezTo>
                  <a:cubicBezTo>
                    <a:pt x="12821" y="117"/>
                    <a:pt x="12457" y="593"/>
                    <a:pt x="12120" y="957"/>
                  </a:cubicBezTo>
                  <a:cubicBezTo>
                    <a:pt x="11532" y="1517"/>
                    <a:pt x="10944" y="1993"/>
                    <a:pt x="10356" y="2581"/>
                  </a:cubicBezTo>
                  <a:cubicBezTo>
                    <a:pt x="9880" y="1993"/>
                    <a:pt x="9432" y="1405"/>
                    <a:pt x="8956" y="817"/>
                  </a:cubicBezTo>
                  <a:cubicBezTo>
                    <a:pt x="8620" y="593"/>
                    <a:pt x="8368" y="369"/>
                    <a:pt x="8032" y="369"/>
                  </a:cubicBezTo>
                  <a:cubicBezTo>
                    <a:pt x="7444" y="481"/>
                    <a:pt x="6968" y="1069"/>
                    <a:pt x="6632" y="1405"/>
                  </a:cubicBezTo>
                  <a:cubicBezTo>
                    <a:pt x="6044" y="1881"/>
                    <a:pt x="5344" y="2357"/>
                    <a:pt x="4755" y="2917"/>
                  </a:cubicBezTo>
                  <a:cubicBezTo>
                    <a:pt x="4279" y="2357"/>
                    <a:pt x="3831" y="1881"/>
                    <a:pt x="3243" y="1293"/>
                  </a:cubicBezTo>
                  <a:cubicBezTo>
                    <a:pt x="3042" y="1092"/>
                    <a:pt x="2729" y="688"/>
                    <a:pt x="2423" y="688"/>
                  </a:cubicBezTo>
                  <a:cubicBezTo>
                    <a:pt x="2389" y="688"/>
                    <a:pt x="2354" y="693"/>
                    <a:pt x="2319" y="705"/>
                  </a:cubicBezTo>
                  <a:cubicBezTo>
                    <a:pt x="1843" y="705"/>
                    <a:pt x="1731" y="1069"/>
                    <a:pt x="1479" y="1293"/>
                  </a:cubicBezTo>
                  <a:cubicBezTo>
                    <a:pt x="919" y="1993"/>
                    <a:pt x="443" y="2693"/>
                    <a:pt x="79" y="3393"/>
                  </a:cubicBezTo>
                  <a:cubicBezTo>
                    <a:pt x="0" y="3551"/>
                    <a:pt x="101" y="3722"/>
                    <a:pt x="247" y="3722"/>
                  </a:cubicBezTo>
                  <a:cubicBezTo>
                    <a:pt x="308" y="3722"/>
                    <a:pt x="377" y="3692"/>
                    <a:pt x="443" y="3617"/>
                  </a:cubicBezTo>
                  <a:cubicBezTo>
                    <a:pt x="667" y="3393"/>
                    <a:pt x="2179" y="1769"/>
                    <a:pt x="2319" y="1769"/>
                  </a:cubicBezTo>
                  <a:cubicBezTo>
                    <a:pt x="2431" y="1769"/>
                    <a:pt x="3019" y="2469"/>
                    <a:pt x="3131" y="2693"/>
                  </a:cubicBezTo>
                  <a:cubicBezTo>
                    <a:pt x="3579" y="3169"/>
                    <a:pt x="3943" y="3505"/>
                    <a:pt x="4419" y="3981"/>
                  </a:cubicBezTo>
                  <a:cubicBezTo>
                    <a:pt x="4514" y="4076"/>
                    <a:pt x="4609" y="4111"/>
                    <a:pt x="4706" y="4111"/>
                  </a:cubicBezTo>
                  <a:cubicBezTo>
                    <a:pt x="4838" y="4111"/>
                    <a:pt x="4974" y="4046"/>
                    <a:pt x="5120" y="3981"/>
                  </a:cubicBezTo>
                  <a:cubicBezTo>
                    <a:pt x="6044" y="3281"/>
                    <a:pt x="6968" y="2581"/>
                    <a:pt x="7780" y="1769"/>
                  </a:cubicBezTo>
                  <a:cubicBezTo>
                    <a:pt x="7942" y="1535"/>
                    <a:pt x="7954" y="1451"/>
                    <a:pt x="8030" y="1451"/>
                  </a:cubicBezTo>
                  <a:cubicBezTo>
                    <a:pt x="8073" y="1451"/>
                    <a:pt x="8136" y="1477"/>
                    <a:pt x="8256" y="1517"/>
                  </a:cubicBezTo>
                  <a:cubicBezTo>
                    <a:pt x="8368" y="1657"/>
                    <a:pt x="8620" y="2105"/>
                    <a:pt x="8732" y="2217"/>
                  </a:cubicBezTo>
                  <a:cubicBezTo>
                    <a:pt x="9180" y="2693"/>
                    <a:pt x="9544" y="3169"/>
                    <a:pt x="9880" y="3617"/>
                  </a:cubicBezTo>
                  <a:cubicBezTo>
                    <a:pt x="10006" y="3743"/>
                    <a:pt x="10153" y="3806"/>
                    <a:pt x="10283" y="3806"/>
                  </a:cubicBezTo>
                  <a:cubicBezTo>
                    <a:pt x="10412" y="3806"/>
                    <a:pt x="10524" y="3743"/>
                    <a:pt x="10580" y="3617"/>
                  </a:cubicBezTo>
                  <a:cubicBezTo>
                    <a:pt x="11420" y="2917"/>
                    <a:pt x="12232" y="2217"/>
                    <a:pt x="13045" y="1517"/>
                  </a:cubicBezTo>
                  <a:cubicBezTo>
                    <a:pt x="13157" y="1405"/>
                    <a:pt x="13269" y="1181"/>
                    <a:pt x="13521" y="1069"/>
                  </a:cubicBezTo>
                  <a:cubicBezTo>
                    <a:pt x="13633" y="1293"/>
                    <a:pt x="13745" y="1517"/>
                    <a:pt x="13857" y="1769"/>
                  </a:cubicBezTo>
                  <a:cubicBezTo>
                    <a:pt x="14221" y="2217"/>
                    <a:pt x="14557" y="2693"/>
                    <a:pt x="14781" y="3169"/>
                  </a:cubicBezTo>
                  <a:cubicBezTo>
                    <a:pt x="14890" y="3345"/>
                    <a:pt x="15049" y="3416"/>
                    <a:pt x="15209" y="3416"/>
                  </a:cubicBezTo>
                  <a:cubicBezTo>
                    <a:pt x="15585" y="3416"/>
                    <a:pt x="15969" y="3027"/>
                    <a:pt x="15733" y="2693"/>
                  </a:cubicBezTo>
                  <a:cubicBezTo>
                    <a:pt x="15269" y="2011"/>
                    <a:pt x="14380" y="1"/>
                    <a:pt x="134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5" name="Google Shape;1575;p29"/>
          <p:cNvSpPr txBox="1">
            <a:spLocks noGrp="1"/>
          </p:cNvSpPr>
          <p:nvPr>
            <p:ph type="title"/>
          </p:nvPr>
        </p:nvSpPr>
        <p:spPr>
          <a:xfrm>
            <a:off x="2769900" y="415675"/>
            <a:ext cx="360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accent4"/>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0">
  <p:cSld name="CUSTOM_17">
    <p:spTree>
      <p:nvGrpSpPr>
        <p:cNvPr id="1" name="Shape 1799"/>
        <p:cNvGrpSpPr/>
        <p:nvPr/>
      </p:nvGrpSpPr>
      <p:grpSpPr>
        <a:xfrm>
          <a:off x="0" y="0"/>
          <a:ext cx="0" cy="0"/>
          <a:chOff x="0" y="0"/>
          <a:chExt cx="0" cy="0"/>
        </a:xfrm>
      </p:grpSpPr>
      <p:grpSp>
        <p:nvGrpSpPr>
          <p:cNvPr id="1800" name="Google Shape;1800;p33"/>
          <p:cNvGrpSpPr/>
          <p:nvPr/>
        </p:nvGrpSpPr>
        <p:grpSpPr>
          <a:xfrm>
            <a:off x="-806904" y="-1495424"/>
            <a:ext cx="10929106" cy="7715233"/>
            <a:chOff x="-806904" y="-1495424"/>
            <a:chExt cx="10929106" cy="7715233"/>
          </a:xfrm>
        </p:grpSpPr>
        <p:grpSp>
          <p:nvGrpSpPr>
            <p:cNvPr id="1801" name="Google Shape;1801;p33"/>
            <p:cNvGrpSpPr/>
            <p:nvPr/>
          </p:nvGrpSpPr>
          <p:grpSpPr>
            <a:xfrm>
              <a:off x="-806904" y="-1495424"/>
              <a:ext cx="10929106" cy="7715233"/>
              <a:chOff x="-806904" y="-1495424"/>
              <a:chExt cx="10929106" cy="7715233"/>
            </a:xfrm>
          </p:grpSpPr>
          <p:sp>
            <p:nvSpPr>
              <p:cNvPr id="1802" name="Google Shape;1802;p33"/>
              <p:cNvSpPr/>
              <p:nvPr/>
            </p:nvSpPr>
            <p:spPr>
              <a:xfrm rot="5400000">
                <a:off x="42795"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rot="5400000">
                <a:off x="5176770"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rot="5400000">
                <a:off x="42795"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rot="5400000">
                <a:off x="5176770"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806;p33"/>
            <p:cNvGrpSpPr/>
            <p:nvPr/>
          </p:nvGrpSpPr>
          <p:grpSpPr>
            <a:xfrm>
              <a:off x="-424859" y="-40938"/>
              <a:ext cx="9691255" cy="5462318"/>
              <a:chOff x="-424859" y="-40938"/>
              <a:chExt cx="9691255" cy="5462318"/>
            </a:xfrm>
          </p:grpSpPr>
          <p:grpSp>
            <p:nvGrpSpPr>
              <p:cNvPr id="1807" name="Google Shape;1807;p33"/>
              <p:cNvGrpSpPr/>
              <p:nvPr/>
            </p:nvGrpSpPr>
            <p:grpSpPr>
              <a:xfrm>
                <a:off x="-424859" y="35242"/>
                <a:ext cx="2331949" cy="1462633"/>
                <a:chOff x="-1959" y="72142"/>
                <a:chExt cx="2331949" cy="1462633"/>
              </a:xfrm>
            </p:grpSpPr>
            <p:sp>
              <p:nvSpPr>
                <p:cNvPr id="1808" name="Google Shape;1808;p33"/>
                <p:cNvSpPr/>
                <p:nvPr/>
              </p:nvSpPr>
              <p:spPr>
                <a:xfrm>
                  <a:off x="458425" y="213617"/>
                  <a:ext cx="526634" cy="531527"/>
                </a:xfrm>
                <a:custGeom>
                  <a:avLst/>
                  <a:gdLst/>
                  <a:ahLst/>
                  <a:cxnLst/>
                  <a:rect l="l" t="t" r="r" b="b"/>
                  <a:pathLst>
                    <a:path w="18188" h="18357" extrusionOk="0">
                      <a:moveTo>
                        <a:pt x="5020" y="1356"/>
                      </a:moveTo>
                      <a:lnTo>
                        <a:pt x="7027" y="3396"/>
                      </a:lnTo>
                      <a:cubicBezTo>
                        <a:pt x="6609" y="4306"/>
                        <a:pt x="5892" y="4917"/>
                        <a:pt x="5046" y="4917"/>
                      </a:cubicBezTo>
                      <a:cubicBezTo>
                        <a:pt x="4779" y="4917"/>
                        <a:pt x="4498" y="4856"/>
                        <a:pt x="4210" y="4724"/>
                      </a:cubicBezTo>
                      <a:cubicBezTo>
                        <a:pt x="4469" y="3655"/>
                        <a:pt x="4728" y="2586"/>
                        <a:pt x="5020" y="1356"/>
                      </a:cubicBezTo>
                      <a:close/>
                      <a:moveTo>
                        <a:pt x="7578" y="3785"/>
                      </a:moveTo>
                      <a:cubicBezTo>
                        <a:pt x="8258" y="4465"/>
                        <a:pt x="8776" y="5145"/>
                        <a:pt x="9456" y="5663"/>
                      </a:cubicBezTo>
                      <a:cubicBezTo>
                        <a:pt x="9091" y="6028"/>
                        <a:pt x="8614" y="6229"/>
                        <a:pt x="8140" y="6229"/>
                      </a:cubicBezTo>
                      <a:cubicBezTo>
                        <a:pt x="7564" y="6229"/>
                        <a:pt x="6994" y="5932"/>
                        <a:pt x="6639" y="5274"/>
                      </a:cubicBezTo>
                      <a:cubicBezTo>
                        <a:pt x="6477" y="5274"/>
                        <a:pt x="6477" y="5274"/>
                        <a:pt x="6477" y="5145"/>
                      </a:cubicBezTo>
                      <a:cubicBezTo>
                        <a:pt x="7027" y="4853"/>
                        <a:pt x="7448" y="4465"/>
                        <a:pt x="7578" y="3785"/>
                      </a:cubicBezTo>
                      <a:close/>
                      <a:moveTo>
                        <a:pt x="4048" y="5274"/>
                      </a:moveTo>
                      <a:cubicBezTo>
                        <a:pt x="4371" y="5426"/>
                        <a:pt x="4738" y="5489"/>
                        <a:pt x="5097" y="5489"/>
                      </a:cubicBezTo>
                      <a:cubicBezTo>
                        <a:pt x="5351" y="5489"/>
                        <a:pt x="5601" y="5457"/>
                        <a:pt x="5829" y="5404"/>
                      </a:cubicBezTo>
                      <a:cubicBezTo>
                        <a:pt x="5829" y="5533"/>
                        <a:pt x="5829" y="5533"/>
                        <a:pt x="5959" y="5663"/>
                      </a:cubicBezTo>
                      <a:cubicBezTo>
                        <a:pt x="6655" y="7194"/>
                        <a:pt x="5341" y="7887"/>
                        <a:pt x="4032" y="7887"/>
                      </a:cubicBezTo>
                      <a:cubicBezTo>
                        <a:pt x="3819" y="7887"/>
                        <a:pt x="3605" y="7869"/>
                        <a:pt x="3400" y="7833"/>
                      </a:cubicBezTo>
                      <a:cubicBezTo>
                        <a:pt x="3660" y="7023"/>
                        <a:pt x="3789" y="6084"/>
                        <a:pt x="4048" y="5274"/>
                      </a:cubicBezTo>
                      <a:close/>
                      <a:moveTo>
                        <a:pt x="10007" y="6213"/>
                      </a:moveTo>
                      <a:lnTo>
                        <a:pt x="11205" y="7444"/>
                      </a:lnTo>
                      <a:cubicBezTo>
                        <a:pt x="10904" y="7989"/>
                        <a:pt x="10364" y="8261"/>
                        <a:pt x="9831" y="8261"/>
                      </a:cubicBezTo>
                      <a:cubicBezTo>
                        <a:pt x="9444" y="8261"/>
                        <a:pt x="9062" y="8118"/>
                        <a:pt x="8776" y="7833"/>
                      </a:cubicBezTo>
                      <a:cubicBezTo>
                        <a:pt x="8776" y="7573"/>
                        <a:pt x="8646" y="7282"/>
                        <a:pt x="8387" y="7023"/>
                      </a:cubicBezTo>
                      <a:cubicBezTo>
                        <a:pt x="8906" y="6893"/>
                        <a:pt x="9586" y="6634"/>
                        <a:pt x="10007" y="6213"/>
                      </a:cubicBezTo>
                      <a:close/>
                      <a:moveTo>
                        <a:pt x="6768" y="6634"/>
                      </a:moveTo>
                      <a:cubicBezTo>
                        <a:pt x="7027" y="6764"/>
                        <a:pt x="7286" y="6893"/>
                        <a:pt x="7578" y="6893"/>
                      </a:cubicBezTo>
                      <a:cubicBezTo>
                        <a:pt x="7578" y="7023"/>
                        <a:pt x="7578" y="7152"/>
                        <a:pt x="7707" y="7282"/>
                      </a:cubicBezTo>
                      <a:cubicBezTo>
                        <a:pt x="8517" y="7962"/>
                        <a:pt x="8646" y="9581"/>
                        <a:pt x="7578" y="10132"/>
                      </a:cubicBezTo>
                      <a:cubicBezTo>
                        <a:pt x="7367" y="10196"/>
                        <a:pt x="7133" y="10229"/>
                        <a:pt x="6882" y="10229"/>
                      </a:cubicBezTo>
                      <a:cubicBezTo>
                        <a:pt x="6631" y="10229"/>
                        <a:pt x="6364" y="10196"/>
                        <a:pt x="6088" y="10132"/>
                      </a:cubicBezTo>
                      <a:cubicBezTo>
                        <a:pt x="5829" y="9873"/>
                        <a:pt x="5667" y="9711"/>
                        <a:pt x="5538" y="9452"/>
                      </a:cubicBezTo>
                      <a:cubicBezTo>
                        <a:pt x="5538" y="9193"/>
                        <a:pt x="5408" y="8901"/>
                        <a:pt x="5408" y="8642"/>
                      </a:cubicBezTo>
                      <a:cubicBezTo>
                        <a:pt x="5279" y="8642"/>
                        <a:pt x="5279" y="8513"/>
                        <a:pt x="5279" y="8513"/>
                      </a:cubicBezTo>
                      <a:cubicBezTo>
                        <a:pt x="5279" y="8383"/>
                        <a:pt x="5149" y="8383"/>
                        <a:pt x="5149" y="8383"/>
                      </a:cubicBezTo>
                      <a:cubicBezTo>
                        <a:pt x="5959" y="8092"/>
                        <a:pt x="6768" y="7444"/>
                        <a:pt x="6768" y="6634"/>
                      </a:cubicBezTo>
                      <a:close/>
                      <a:moveTo>
                        <a:pt x="11755" y="7962"/>
                      </a:moveTo>
                      <a:lnTo>
                        <a:pt x="14184" y="10391"/>
                      </a:lnTo>
                      <a:cubicBezTo>
                        <a:pt x="14054" y="10391"/>
                        <a:pt x="14054" y="10391"/>
                        <a:pt x="13925" y="10520"/>
                      </a:cubicBezTo>
                      <a:cubicBezTo>
                        <a:pt x="13538" y="10908"/>
                        <a:pt x="13066" y="11074"/>
                        <a:pt x="12607" y="11074"/>
                      </a:cubicBezTo>
                      <a:cubicBezTo>
                        <a:pt x="12259" y="11074"/>
                        <a:pt x="11918" y="10979"/>
                        <a:pt x="11626" y="10812"/>
                      </a:cubicBezTo>
                      <a:cubicBezTo>
                        <a:pt x="11496" y="10132"/>
                        <a:pt x="11205" y="9452"/>
                        <a:pt x="10946" y="9063"/>
                      </a:cubicBezTo>
                      <a:lnTo>
                        <a:pt x="10687" y="8772"/>
                      </a:lnTo>
                      <a:cubicBezTo>
                        <a:pt x="11075" y="8642"/>
                        <a:pt x="11496" y="8383"/>
                        <a:pt x="11755" y="7962"/>
                      </a:cubicBezTo>
                      <a:close/>
                      <a:moveTo>
                        <a:pt x="3400" y="8253"/>
                      </a:moveTo>
                      <a:cubicBezTo>
                        <a:pt x="3704" y="8405"/>
                        <a:pt x="4019" y="8468"/>
                        <a:pt x="4338" y="8468"/>
                      </a:cubicBezTo>
                      <a:cubicBezTo>
                        <a:pt x="4564" y="8468"/>
                        <a:pt x="4792" y="8437"/>
                        <a:pt x="5020" y="8383"/>
                      </a:cubicBezTo>
                      <a:lnTo>
                        <a:pt x="5020" y="8383"/>
                      </a:lnTo>
                      <a:lnTo>
                        <a:pt x="4858" y="8513"/>
                      </a:lnTo>
                      <a:cubicBezTo>
                        <a:pt x="4728" y="8513"/>
                        <a:pt x="4599" y="8642"/>
                        <a:pt x="4728" y="8772"/>
                      </a:cubicBezTo>
                      <a:cubicBezTo>
                        <a:pt x="4728" y="9581"/>
                        <a:pt x="4858" y="10261"/>
                        <a:pt x="4340" y="11071"/>
                      </a:cubicBezTo>
                      <a:cubicBezTo>
                        <a:pt x="3789" y="11621"/>
                        <a:pt x="3109" y="11880"/>
                        <a:pt x="2429" y="11880"/>
                      </a:cubicBezTo>
                      <a:cubicBezTo>
                        <a:pt x="2720" y="10682"/>
                        <a:pt x="2979" y="9452"/>
                        <a:pt x="3400" y="8253"/>
                      </a:cubicBezTo>
                      <a:close/>
                      <a:moveTo>
                        <a:pt x="9067" y="8772"/>
                      </a:moveTo>
                      <a:cubicBezTo>
                        <a:pt x="9197" y="8772"/>
                        <a:pt x="9327" y="8901"/>
                        <a:pt x="9456" y="8901"/>
                      </a:cubicBezTo>
                      <a:cubicBezTo>
                        <a:pt x="9542" y="8955"/>
                        <a:pt x="9632" y="8973"/>
                        <a:pt x="9728" y="8973"/>
                      </a:cubicBezTo>
                      <a:cubicBezTo>
                        <a:pt x="9920" y="8973"/>
                        <a:pt x="10136" y="8901"/>
                        <a:pt x="10395" y="8901"/>
                      </a:cubicBezTo>
                      <a:cubicBezTo>
                        <a:pt x="10266" y="9063"/>
                        <a:pt x="10136" y="9193"/>
                        <a:pt x="10266" y="9452"/>
                      </a:cubicBezTo>
                      <a:cubicBezTo>
                        <a:pt x="10266" y="9452"/>
                        <a:pt x="10395" y="9581"/>
                        <a:pt x="10395" y="9711"/>
                      </a:cubicBezTo>
                      <a:cubicBezTo>
                        <a:pt x="10395" y="10132"/>
                        <a:pt x="10687" y="10682"/>
                        <a:pt x="10946" y="11071"/>
                      </a:cubicBezTo>
                      <a:cubicBezTo>
                        <a:pt x="11075" y="11621"/>
                        <a:pt x="10946" y="12139"/>
                        <a:pt x="10266" y="12301"/>
                      </a:cubicBezTo>
                      <a:cubicBezTo>
                        <a:pt x="10114" y="12373"/>
                        <a:pt x="9964" y="12405"/>
                        <a:pt x="9818" y="12405"/>
                      </a:cubicBezTo>
                      <a:cubicBezTo>
                        <a:pt x="9436" y="12405"/>
                        <a:pt x="9081" y="12185"/>
                        <a:pt x="8776" y="11880"/>
                      </a:cubicBezTo>
                      <a:cubicBezTo>
                        <a:pt x="8646" y="11492"/>
                        <a:pt x="8387" y="11071"/>
                        <a:pt x="8096" y="10941"/>
                      </a:cubicBezTo>
                      <a:cubicBezTo>
                        <a:pt x="7966" y="10812"/>
                        <a:pt x="7966" y="10812"/>
                        <a:pt x="7966" y="10682"/>
                      </a:cubicBezTo>
                      <a:lnTo>
                        <a:pt x="7837" y="10682"/>
                      </a:lnTo>
                      <a:cubicBezTo>
                        <a:pt x="8646" y="10261"/>
                        <a:pt x="9067" y="9452"/>
                        <a:pt x="9067" y="8772"/>
                      </a:cubicBezTo>
                      <a:close/>
                      <a:moveTo>
                        <a:pt x="14054" y="13240"/>
                      </a:moveTo>
                      <a:cubicBezTo>
                        <a:pt x="14102" y="13288"/>
                        <a:pt x="14167" y="13336"/>
                        <a:pt x="14237" y="13377"/>
                      </a:cubicBezTo>
                      <a:lnTo>
                        <a:pt x="14237" y="13377"/>
                      </a:lnTo>
                      <a:cubicBezTo>
                        <a:pt x="14220" y="13372"/>
                        <a:pt x="14202" y="13370"/>
                        <a:pt x="14184" y="13370"/>
                      </a:cubicBezTo>
                      <a:cubicBezTo>
                        <a:pt x="14054" y="13370"/>
                        <a:pt x="14054" y="13500"/>
                        <a:pt x="13925" y="13500"/>
                      </a:cubicBezTo>
                      <a:cubicBezTo>
                        <a:pt x="13925" y="13370"/>
                        <a:pt x="14054" y="13370"/>
                        <a:pt x="14054" y="13240"/>
                      </a:cubicBezTo>
                      <a:close/>
                      <a:moveTo>
                        <a:pt x="14341" y="13432"/>
                      </a:moveTo>
                      <a:lnTo>
                        <a:pt x="14341" y="13432"/>
                      </a:lnTo>
                      <a:cubicBezTo>
                        <a:pt x="14429" y="13473"/>
                        <a:pt x="14514" y="13500"/>
                        <a:pt x="14573" y="13500"/>
                      </a:cubicBezTo>
                      <a:cubicBezTo>
                        <a:pt x="14573" y="13500"/>
                        <a:pt x="14443" y="13500"/>
                        <a:pt x="14443" y="13629"/>
                      </a:cubicBezTo>
                      <a:cubicBezTo>
                        <a:pt x="14443" y="13555"/>
                        <a:pt x="14401" y="13482"/>
                        <a:pt x="14341" y="13432"/>
                      </a:cubicBezTo>
                      <a:close/>
                      <a:moveTo>
                        <a:pt x="14573" y="10812"/>
                      </a:moveTo>
                      <a:cubicBezTo>
                        <a:pt x="15253" y="11621"/>
                        <a:pt x="15933" y="12301"/>
                        <a:pt x="16613" y="12949"/>
                      </a:cubicBezTo>
                      <a:cubicBezTo>
                        <a:pt x="16354" y="12949"/>
                        <a:pt x="16192" y="13111"/>
                        <a:pt x="16062" y="13111"/>
                      </a:cubicBezTo>
                      <a:cubicBezTo>
                        <a:pt x="15933" y="13111"/>
                        <a:pt x="15933" y="12949"/>
                        <a:pt x="15933" y="12949"/>
                      </a:cubicBezTo>
                      <a:cubicBezTo>
                        <a:pt x="14994" y="12949"/>
                        <a:pt x="14314" y="12690"/>
                        <a:pt x="13763" y="12010"/>
                      </a:cubicBezTo>
                      <a:cubicBezTo>
                        <a:pt x="13685" y="11893"/>
                        <a:pt x="13569" y="11846"/>
                        <a:pt x="13453" y="11846"/>
                      </a:cubicBezTo>
                      <a:cubicBezTo>
                        <a:pt x="13183" y="11846"/>
                        <a:pt x="12912" y="12098"/>
                        <a:pt x="13115" y="12301"/>
                      </a:cubicBezTo>
                      <a:cubicBezTo>
                        <a:pt x="13633" y="12949"/>
                        <a:pt x="13245" y="13629"/>
                        <a:pt x="12565" y="13920"/>
                      </a:cubicBezTo>
                      <a:cubicBezTo>
                        <a:pt x="12419" y="13989"/>
                        <a:pt x="12263" y="14022"/>
                        <a:pt x="12107" y="14022"/>
                      </a:cubicBezTo>
                      <a:cubicBezTo>
                        <a:pt x="11674" y="14022"/>
                        <a:pt x="11231" y="13774"/>
                        <a:pt x="10946" y="13370"/>
                      </a:cubicBezTo>
                      <a:cubicBezTo>
                        <a:pt x="10946" y="13240"/>
                        <a:pt x="10946" y="13111"/>
                        <a:pt x="10816" y="12949"/>
                      </a:cubicBezTo>
                      <a:cubicBezTo>
                        <a:pt x="11334" y="12560"/>
                        <a:pt x="11626" y="12139"/>
                        <a:pt x="11755" y="11621"/>
                      </a:cubicBezTo>
                      <a:cubicBezTo>
                        <a:pt x="12043" y="11759"/>
                        <a:pt x="12363" y="11832"/>
                        <a:pt x="12693" y="11832"/>
                      </a:cubicBezTo>
                      <a:cubicBezTo>
                        <a:pt x="13291" y="11832"/>
                        <a:pt x="13921" y="11593"/>
                        <a:pt x="14443" y="11071"/>
                      </a:cubicBezTo>
                      <a:cubicBezTo>
                        <a:pt x="14573" y="10941"/>
                        <a:pt x="14573" y="10941"/>
                        <a:pt x="14573" y="10812"/>
                      </a:cubicBezTo>
                      <a:close/>
                      <a:moveTo>
                        <a:pt x="5408" y="10261"/>
                      </a:moveTo>
                      <a:cubicBezTo>
                        <a:pt x="5538" y="10391"/>
                        <a:pt x="5667" y="10520"/>
                        <a:pt x="5829" y="10520"/>
                      </a:cubicBezTo>
                      <a:cubicBezTo>
                        <a:pt x="6218" y="10812"/>
                        <a:pt x="6639" y="10941"/>
                        <a:pt x="7157" y="10941"/>
                      </a:cubicBezTo>
                      <a:cubicBezTo>
                        <a:pt x="7157" y="11071"/>
                        <a:pt x="7157" y="11200"/>
                        <a:pt x="7448" y="11330"/>
                      </a:cubicBezTo>
                      <a:cubicBezTo>
                        <a:pt x="8906" y="12010"/>
                        <a:pt x="8096" y="13920"/>
                        <a:pt x="6768" y="14050"/>
                      </a:cubicBezTo>
                      <a:cubicBezTo>
                        <a:pt x="6626" y="14084"/>
                        <a:pt x="6488" y="14099"/>
                        <a:pt x="6355" y="14099"/>
                      </a:cubicBezTo>
                      <a:cubicBezTo>
                        <a:pt x="5462" y="14099"/>
                        <a:pt x="4791" y="13395"/>
                        <a:pt x="4340" y="12690"/>
                      </a:cubicBezTo>
                      <a:cubicBezTo>
                        <a:pt x="4340" y="12431"/>
                        <a:pt x="4340" y="12139"/>
                        <a:pt x="4210" y="12010"/>
                      </a:cubicBezTo>
                      <a:lnTo>
                        <a:pt x="4210" y="11880"/>
                      </a:lnTo>
                      <a:cubicBezTo>
                        <a:pt x="4728" y="11492"/>
                        <a:pt x="5279" y="10941"/>
                        <a:pt x="5408" y="10261"/>
                      </a:cubicBezTo>
                      <a:close/>
                      <a:moveTo>
                        <a:pt x="10946" y="14050"/>
                      </a:moveTo>
                      <a:cubicBezTo>
                        <a:pt x="11205" y="14309"/>
                        <a:pt x="11334" y="14439"/>
                        <a:pt x="11626" y="14568"/>
                      </a:cubicBezTo>
                      <a:lnTo>
                        <a:pt x="11334" y="14568"/>
                      </a:lnTo>
                      <a:cubicBezTo>
                        <a:pt x="11334" y="14439"/>
                        <a:pt x="11205" y="14309"/>
                        <a:pt x="10946" y="14309"/>
                      </a:cubicBezTo>
                      <a:lnTo>
                        <a:pt x="10946" y="14050"/>
                      </a:lnTo>
                      <a:close/>
                      <a:moveTo>
                        <a:pt x="8906" y="12690"/>
                      </a:moveTo>
                      <a:cubicBezTo>
                        <a:pt x="9255" y="12905"/>
                        <a:pt x="9583" y="13143"/>
                        <a:pt x="9999" y="13143"/>
                      </a:cubicBezTo>
                      <a:cubicBezTo>
                        <a:pt x="10084" y="13143"/>
                        <a:pt x="10172" y="13133"/>
                        <a:pt x="10266" y="13111"/>
                      </a:cubicBezTo>
                      <a:lnTo>
                        <a:pt x="10266" y="13240"/>
                      </a:lnTo>
                      <a:cubicBezTo>
                        <a:pt x="10525" y="13920"/>
                        <a:pt x="10395" y="14730"/>
                        <a:pt x="9586" y="15119"/>
                      </a:cubicBezTo>
                      <a:cubicBezTo>
                        <a:pt x="9425" y="15172"/>
                        <a:pt x="9236" y="15204"/>
                        <a:pt x="9042" y="15204"/>
                      </a:cubicBezTo>
                      <a:cubicBezTo>
                        <a:pt x="8769" y="15204"/>
                        <a:pt x="8486" y="15141"/>
                        <a:pt x="8258" y="14989"/>
                      </a:cubicBezTo>
                      <a:lnTo>
                        <a:pt x="8258" y="14860"/>
                      </a:lnTo>
                      <a:cubicBezTo>
                        <a:pt x="8258" y="14730"/>
                        <a:pt x="8096" y="14730"/>
                        <a:pt x="7966" y="14730"/>
                      </a:cubicBezTo>
                      <a:cubicBezTo>
                        <a:pt x="7837" y="14730"/>
                        <a:pt x="7837" y="14568"/>
                        <a:pt x="7707" y="14439"/>
                      </a:cubicBezTo>
                      <a:cubicBezTo>
                        <a:pt x="8517" y="14180"/>
                        <a:pt x="8776" y="13500"/>
                        <a:pt x="8906" y="12690"/>
                      </a:cubicBezTo>
                      <a:close/>
                      <a:moveTo>
                        <a:pt x="3530" y="12139"/>
                      </a:moveTo>
                      <a:cubicBezTo>
                        <a:pt x="3660" y="13111"/>
                        <a:pt x="3789" y="14180"/>
                        <a:pt x="3239" y="14989"/>
                      </a:cubicBezTo>
                      <a:cubicBezTo>
                        <a:pt x="2949" y="15495"/>
                        <a:pt x="2428" y="15768"/>
                        <a:pt x="1899" y="15768"/>
                      </a:cubicBezTo>
                      <a:cubicBezTo>
                        <a:pt x="1717" y="15768"/>
                        <a:pt x="1535" y="15736"/>
                        <a:pt x="1360" y="15669"/>
                      </a:cubicBezTo>
                      <a:cubicBezTo>
                        <a:pt x="1619" y="14568"/>
                        <a:pt x="2040" y="13500"/>
                        <a:pt x="2299" y="12301"/>
                      </a:cubicBezTo>
                      <a:cubicBezTo>
                        <a:pt x="2420" y="12338"/>
                        <a:pt x="2537" y="12354"/>
                        <a:pt x="2654" y="12354"/>
                      </a:cubicBezTo>
                      <a:cubicBezTo>
                        <a:pt x="2945" y="12354"/>
                        <a:pt x="3229" y="12255"/>
                        <a:pt x="3530" y="12139"/>
                      </a:cubicBezTo>
                      <a:close/>
                      <a:moveTo>
                        <a:pt x="4340" y="13629"/>
                      </a:moveTo>
                      <a:cubicBezTo>
                        <a:pt x="4807" y="14359"/>
                        <a:pt x="5643" y="14878"/>
                        <a:pt x="6586" y="14878"/>
                      </a:cubicBezTo>
                      <a:cubicBezTo>
                        <a:pt x="6689" y="14878"/>
                        <a:pt x="6793" y="14872"/>
                        <a:pt x="6898" y="14860"/>
                      </a:cubicBezTo>
                      <a:lnTo>
                        <a:pt x="6898" y="14860"/>
                      </a:lnTo>
                      <a:cubicBezTo>
                        <a:pt x="6768" y="15540"/>
                        <a:pt x="6218" y="16058"/>
                        <a:pt x="5408" y="16187"/>
                      </a:cubicBezTo>
                      <a:cubicBezTo>
                        <a:pt x="5250" y="16255"/>
                        <a:pt x="5091" y="16284"/>
                        <a:pt x="4935" y="16284"/>
                      </a:cubicBezTo>
                      <a:cubicBezTo>
                        <a:pt x="4420" y="16284"/>
                        <a:pt x="3927" y="15967"/>
                        <a:pt x="3530" y="15669"/>
                      </a:cubicBezTo>
                      <a:cubicBezTo>
                        <a:pt x="4048" y="15119"/>
                        <a:pt x="4340" y="14439"/>
                        <a:pt x="4340" y="13629"/>
                      </a:cubicBezTo>
                      <a:close/>
                      <a:moveTo>
                        <a:pt x="3239" y="15799"/>
                      </a:moveTo>
                      <a:cubicBezTo>
                        <a:pt x="3400" y="16058"/>
                        <a:pt x="3530" y="16187"/>
                        <a:pt x="3660" y="16349"/>
                      </a:cubicBezTo>
                      <a:cubicBezTo>
                        <a:pt x="3530" y="16349"/>
                        <a:pt x="3530" y="16349"/>
                        <a:pt x="3530" y="16479"/>
                      </a:cubicBezTo>
                      <a:cubicBezTo>
                        <a:pt x="3400" y="16479"/>
                        <a:pt x="3400" y="16349"/>
                        <a:pt x="3239" y="16349"/>
                      </a:cubicBezTo>
                      <a:lnTo>
                        <a:pt x="3239" y="15928"/>
                      </a:lnTo>
                      <a:lnTo>
                        <a:pt x="3239" y="15799"/>
                      </a:lnTo>
                      <a:close/>
                      <a:moveTo>
                        <a:pt x="3919" y="16608"/>
                      </a:moveTo>
                      <a:cubicBezTo>
                        <a:pt x="4048" y="16608"/>
                        <a:pt x="4048" y="16608"/>
                        <a:pt x="4210" y="16738"/>
                      </a:cubicBezTo>
                      <a:lnTo>
                        <a:pt x="3789" y="16738"/>
                      </a:lnTo>
                      <a:cubicBezTo>
                        <a:pt x="3919" y="16738"/>
                        <a:pt x="3919" y="16608"/>
                        <a:pt x="3919" y="16608"/>
                      </a:cubicBezTo>
                      <a:close/>
                      <a:moveTo>
                        <a:pt x="1231" y="16058"/>
                      </a:moveTo>
                      <a:cubicBezTo>
                        <a:pt x="1453" y="16225"/>
                        <a:pt x="1729" y="16296"/>
                        <a:pt x="2003" y="16296"/>
                      </a:cubicBezTo>
                      <a:cubicBezTo>
                        <a:pt x="2208" y="16296"/>
                        <a:pt x="2411" y="16256"/>
                        <a:pt x="2591" y="16187"/>
                      </a:cubicBezTo>
                      <a:cubicBezTo>
                        <a:pt x="2720" y="16479"/>
                        <a:pt x="2850" y="16738"/>
                        <a:pt x="2850" y="16997"/>
                      </a:cubicBezTo>
                      <a:cubicBezTo>
                        <a:pt x="2170" y="17288"/>
                        <a:pt x="1490" y="17418"/>
                        <a:pt x="680" y="17677"/>
                      </a:cubicBezTo>
                      <a:cubicBezTo>
                        <a:pt x="972" y="17159"/>
                        <a:pt x="1101" y="16608"/>
                        <a:pt x="1231" y="16058"/>
                      </a:cubicBezTo>
                      <a:close/>
                      <a:moveTo>
                        <a:pt x="4774" y="1"/>
                      </a:moveTo>
                      <a:cubicBezTo>
                        <a:pt x="4547" y="1"/>
                        <a:pt x="4340" y="150"/>
                        <a:pt x="4340" y="417"/>
                      </a:cubicBezTo>
                      <a:cubicBezTo>
                        <a:pt x="2850" y="6213"/>
                        <a:pt x="1101" y="11880"/>
                        <a:pt x="0" y="17806"/>
                      </a:cubicBezTo>
                      <a:cubicBezTo>
                        <a:pt x="0" y="18098"/>
                        <a:pt x="292" y="18227"/>
                        <a:pt x="421" y="18227"/>
                      </a:cubicBezTo>
                      <a:cubicBezTo>
                        <a:pt x="551" y="18357"/>
                        <a:pt x="680" y="18357"/>
                        <a:pt x="810" y="18357"/>
                      </a:cubicBezTo>
                      <a:cubicBezTo>
                        <a:pt x="3660" y="17806"/>
                        <a:pt x="6477" y="17159"/>
                        <a:pt x="9197" y="16349"/>
                      </a:cubicBezTo>
                      <a:cubicBezTo>
                        <a:pt x="11885" y="15540"/>
                        <a:pt x="14573" y="14860"/>
                        <a:pt x="17001" y="13759"/>
                      </a:cubicBezTo>
                      <a:cubicBezTo>
                        <a:pt x="17163" y="13759"/>
                        <a:pt x="17163" y="13629"/>
                        <a:pt x="17293" y="13629"/>
                      </a:cubicBezTo>
                      <a:cubicBezTo>
                        <a:pt x="17334" y="13643"/>
                        <a:pt x="17377" y="13649"/>
                        <a:pt x="17421" y="13649"/>
                      </a:cubicBezTo>
                      <a:cubicBezTo>
                        <a:pt x="17788" y="13649"/>
                        <a:pt x="18187" y="13196"/>
                        <a:pt x="17811" y="12819"/>
                      </a:cubicBezTo>
                      <a:cubicBezTo>
                        <a:pt x="15382" y="10261"/>
                        <a:pt x="12953" y="7703"/>
                        <a:pt x="10525" y="5274"/>
                      </a:cubicBezTo>
                      <a:cubicBezTo>
                        <a:pt x="10525" y="5145"/>
                        <a:pt x="10266" y="5015"/>
                        <a:pt x="10136" y="5015"/>
                      </a:cubicBezTo>
                      <a:cubicBezTo>
                        <a:pt x="8517" y="3396"/>
                        <a:pt x="6768" y="1777"/>
                        <a:pt x="5149" y="158"/>
                      </a:cubicBezTo>
                      <a:cubicBezTo>
                        <a:pt x="5042" y="51"/>
                        <a:pt x="4905" y="1"/>
                        <a:pt x="47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491608" y="619334"/>
                  <a:ext cx="670077" cy="580056"/>
                </a:xfrm>
                <a:custGeom>
                  <a:avLst/>
                  <a:gdLst/>
                  <a:ahLst/>
                  <a:cxnLst/>
                  <a:rect l="l" t="t" r="r" b="b"/>
                  <a:pathLst>
                    <a:path w="23142" h="20033" extrusionOk="0">
                      <a:moveTo>
                        <a:pt x="12952" y="10840"/>
                      </a:moveTo>
                      <a:cubicBezTo>
                        <a:pt x="14738" y="10840"/>
                        <a:pt x="15572" y="13043"/>
                        <a:pt x="16406" y="14481"/>
                      </a:cubicBezTo>
                      <a:cubicBezTo>
                        <a:pt x="16406" y="14610"/>
                        <a:pt x="16406" y="14610"/>
                        <a:pt x="16535" y="14610"/>
                      </a:cubicBezTo>
                      <a:cubicBezTo>
                        <a:pt x="15467" y="15128"/>
                        <a:pt x="14528" y="15549"/>
                        <a:pt x="13588" y="15938"/>
                      </a:cubicBezTo>
                      <a:cubicBezTo>
                        <a:pt x="12908" y="16229"/>
                        <a:pt x="12358" y="16489"/>
                        <a:pt x="11678" y="16748"/>
                      </a:cubicBezTo>
                      <a:cubicBezTo>
                        <a:pt x="11160" y="15809"/>
                        <a:pt x="10480" y="14869"/>
                        <a:pt x="10350" y="13801"/>
                      </a:cubicBezTo>
                      <a:cubicBezTo>
                        <a:pt x="10188" y="12441"/>
                        <a:pt x="10868" y="11372"/>
                        <a:pt x="12228" y="10951"/>
                      </a:cubicBezTo>
                      <a:cubicBezTo>
                        <a:pt x="12486" y="10875"/>
                        <a:pt x="12727" y="10840"/>
                        <a:pt x="12952" y="10840"/>
                      </a:cubicBezTo>
                      <a:close/>
                      <a:moveTo>
                        <a:pt x="16698" y="0"/>
                      </a:moveTo>
                      <a:cubicBezTo>
                        <a:pt x="16416" y="0"/>
                        <a:pt x="16116" y="235"/>
                        <a:pt x="16276" y="556"/>
                      </a:cubicBezTo>
                      <a:cubicBezTo>
                        <a:pt x="17474" y="3794"/>
                        <a:pt x="19094" y="6903"/>
                        <a:pt x="20875" y="9882"/>
                      </a:cubicBezTo>
                      <a:cubicBezTo>
                        <a:pt x="21393" y="10692"/>
                        <a:pt x="22332" y="11761"/>
                        <a:pt x="21522" y="12441"/>
                      </a:cubicBezTo>
                      <a:cubicBezTo>
                        <a:pt x="21004" y="12991"/>
                        <a:pt x="19515" y="13380"/>
                        <a:pt x="18835" y="13671"/>
                      </a:cubicBezTo>
                      <a:cubicBezTo>
                        <a:pt x="18284" y="13930"/>
                        <a:pt x="17636" y="14189"/>
                        <a:pt x="17086" y="14481"/>
                      </a:cubicBezTo>
                      <a:lnTo>
                        <a:pt x="17086" y="14060"/>
                      </a:lnTo>
                      <a:cubicBezTo>
                        <a:pt x="16088" y="12300"/>
                        <a:pt x="14940" y="10029"/>
                        <a:pt x="12952" y="10029"/>
                      </a:cubicBezTo>
                      <a:cubicBezTo>
                        <a:pt x="12490" y="10029"/>
                        <a:pt x="11981" y="10152"/>
                        <a:pt x="11419" y="10433"/>
                      </a:cubicBezTo>
                      <a:cubicBezTo>
                        <a:pt x="8569" y="11761"/>
                        <a:pt x="9541" y="14999"/>
                        <a:pt x="11160" y="17039"/>
                      </a:cubicBezTo>
                      <a:cubicBezTo>
                        <a:pt x="10188" y="17428"/>
                        <a:pt x="9379" y="17849"/>
                        <a:pt x="8440" y="18108"/>
                      </a:cubicBezTo>
                      <a:cubicBezTo>
                        <a:pt x="8051" y="18367"/>
                        <a:pt x="7630" y="18658"/>
                        <a:pt x="7112" y="18788"/>
                      </a:cubicBezTo>
                      <a:cubicBezTo>
                        <a:pt x="6687" y="18888"/>
                        <a:pt x="6368" y="18968"/>
                        <a:pt x="6113" y="18968"/>
                      </a:cubicBezTo>
                      <a:cubicBezTo>
                        <a:pt x="5706" y="18968"/>
                        <a:pt x="5460" y="18764"/>
                        <a:pt x="5201" y="18108"/>
                      </a:cubicBezTo>
                      <a:cubicBezTo>
                        <a:pt x="4942" y="17298"/>
                        <a:pt x="4521" y="16489"/>
                        <a:pt x="4262" y="15549"/>
                      </a:cubicBezTo>
                      <a:cubicBezTo>
                        <a:pt x="3064" y="12052"/>
                        <a:pt x="1963" y="8393"/>
                        <a:pt x="635" y="4895"/>
                      </a:cubicBezTo>
                      <a:cubicBezTo>
                        <a:pt x="579" y="4749"/>
                        <a:pt x="480" y="4689"/>
                        <a:pt x="379" y="4689"/>
                      </a:cubicBezTo>
                      <a:cubicBezTo>
                        <a:pt x="191" y="4689"/>
                        <a:pt x="0" y="4901"/>
                        <a:pt x="85" y="5155"/>
                      </a:cubicBezTo>
                      <a:cubicBezTo>
                        <a:pt x="1024" y="9623"/>
                        <a:pt x="2773" y="14060"/>
                        <a:pt x="4392" y="18367"/>
                      </a:cubicBezTo>
                      <a:cubicBezTo>
                        <a:pt x="4721" y="19328"/>
                        <a:pt x="5109" y="20032"/>
                        <a:pt x="5911" y="20032"/>
                      </a:cubicBezTo>
                      <a:cubicBezTo>
                        <a:pt x="6136" y="20032"/>
                        <a:pt x="6393" y="19977"/>
                        <a:pt x="6691" y="19856"/>
                      </a:cubicBezTo>
                      <a:cubicBezTo>
                        <a:pt x="8861" y="19176"/>
                        <a:pt x="10868" y="18108"/>
                        <a:pt x="12908" y="17169"/>
                      </a:cubicBezTo>
                      <a:cubicBezTo>
                        <a:pt x="15208" y="16229"/>
                        <a:pt x="17345" y="15290"/>
                        <a:pt x="19515" y="14319"/>
                      </a:cubicBezTo>
                      <a:cubicBezTo>
                        <a:pt x="20583" y="13801"/>
                        <a:pt x="23141" y="13380"/>
                        <a:pt x="23012" y="11761"/>
                      </a:cubicBezTo>
                      <a:cubicBezTo>
                        <a:pt x="22882" y="11081"/>
                        <a:pt x="22332" y="10562"/>
                        <a:pt x="21943" y="9882"/>
                      </a:cubicBezTo>
                      <a:cubicBezTo>
                        <a:pt x="21393" y="9073"/>
                        <a:pt x="20875" y="8134"/>
                        <a:pt x="20324" y="7195"/>
                      </a:cubicBezTo>
                      <a:cubicBezTo>
                        <a:pt x="19094" y="4895"/>
                        <a:pt x="18025" y="2596"/>
                        <a:pt x="17086" y="297"/>
                      </a:cubicBezTo>
                      <a:cubicBezTo>
                        <a:pt x="17037" y="88"/>
                        <a:pt x="16871" y="0"/>
                        <a:pt x="16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575635" y="763269"/>
                  <a:ext cx="152853" cy="171877"/>
                </a:xfrm>
                <a:custGeom>
                  <a:avLst/>
                  <a:gdLst/>
                  <a:ahLst/>
                  <a:cxnLst/>
                  <a:rect l="l" t="t" r="r" b="b"/>
                  <a:pathLst>
                    <a:path w="5279" h="5936" extrusionOk="0">
                      <a:moveTo>
                        <a:pt x="2720" y="734"/>
                      </a:moveTo>
                      <a:cubicBezTo>
                        <a:pt x="2979" y="1414"/>
                        <a:pt x="3238" y="1932"/>
                        <a:pt x="3659" y="2612"/>
                      </a:cubicBezTo>
                      <a:cubicBezTo>
                        <a:pt x="3400" y="2612"/>
                        <a:pt x="3109" y="2742"/>
                        <a:pt x="2850" y="2871"/>
                      </a:cubicBezTo>
                      <a:cubicBezTo>
                        <a:pt x="2591" y="2353"/>
                        <a:pt x="2299" y="1673"/>
                        <a:pt x="2040" y="1123"/>
                      </a:cubicBezTo>
                      <a:cubicBezTo>
                        <a:pt x="2299" y="993"/>
                        <a:pt x="2429" y="864"/>
                        <a:pt x="2720" y="734"/>
                      </a:cubicBezTo>
                      <a:close/>
                      <a:moveTo>
                        <a:pt x="1619" y="1414"/>
                      </a:moveTo>
                      <a:cubicBezTo>
                        <a:pt x="1781" y="1932"/>
                        <a:pt x="2040" y="2483"/>
                        <a:pt x="2170" y="3033"/>
                      </a:cubicBezTo>
                      <a:cubicBezTo>
                        <a:pt x="1781" y="3163"/>
                        <a:pt x="1360" y="3422"/>
                        <a:pt x="972" y="3551"/>
                      </a:cubicBezTo>
                      <a:cubicBezTo>
                        <a:pt x="810" y="3033"/>
                        <a:pt x="680" y="2483"/>
                        <a:pt x="551" y="1932"/>
                      </a:cubicBezTo>
                      <a:lnTo>
                        <a:pt x="680" y="1932"/>
                      </a:lnTo>
                      <a:cubicBezTo>
                        <a:pt x="1101" y="1803"/>
                        <a:pt x="1360" y="1544"/>
                        <a:pt x="1619" y="1414"/>
                      </a:cubicBezTo>
                      <a:close/>
                      <a:moveTo>
                        <a:pt x="3918" y="3033"/>
                      </a:moveTo>
                      <a:cubicBezTo>
                        <a:pt x="4048" y="3292"/>
                        <a:pt x="4210" y="3681"/>
                        <a:pt x="4469" y="3972"/>
                      </a:cubicBezTo>
                      <a:cubicBezTo>
                        <a:pt x="4048" y="4231"/>
                        <a:pt x="3789" y="4361"/>
                        <a:pt x="3400" y="4490"/>
                      </a:cubicBezTo>
                      <a:lnTo>
                        <a:pt x="3400" y="4361"/>
                      </a:lnTo>
                      <a:cubicBezTo>
                        <a:pt x="3238" y="3972"/>
                        <a:pt x="3109" y="3681"/>
                        <a:pt x="2979" y="3292"/>
                      </a:cubicBezTo>
                      <a:cubicBezTo>
                        <a:pt x="3238" y="3292"/>
                        <a:pt x="3530" y="3163"/>
                        <a:pt x="3918" y="3033"/>
                      </a:cubicBezTo>
                      <a:close/>
                      <a:moveTo>
                        <a:pt x="2429" y="3551"/>
                      </a:moveTo>
                      <a:cubicBezTo>
                        <a:pt x="2591" y="3843"/>
                        <a:pt x="2720" y="4231"/>
                        <a:pt x="2850" y="4652"/>
                      </a:cubicBezTo>
                      <a:lnTo>
                        <a:pt x="2979" y="4782"/>
                      </a:lnTo>
                      <a:cubicBezTo>
                        <a:pt x="2626" y="4948"/>
                        <a:pt x="2339" y="5181"/>
                        <a:pt x="2068" y="5181"/>
                      </a:cubicBezTo>
                      <a:cubicBezTo>
                        <a:pt x="1917" y="5181"/>
                        <a:pt x="1770" y="5109"/>
                        <a:pt x="1619" y="4911"/>
                      </a:cubicBezTo>
                      <a:cubicBezTo>
                        <a:pt x="1490" y="4652"/>
                        <a:pt x="1231" y="4231"/>
                        <a:pt x="1101" y="3972"/>
                      </a:cubicBezTo>
                      <a:cubicBezTo>
                        <a:pt x="1490" y="3843"/>
                        <a:pt x="2040" y="3681"/>
                        <a:pt x="2429" y="3551"/>
                      </a:cubicBezTo>
                      <a:close/>
                      <a:moveTo>
                        <a:pt x="2731" y="0"/>
                      </a:moveTo>
                      <a:cubicBezTo>
                        <a:pt x="2678" y="0"/>
                        <a:pt x="2629" y="16"/>
                        <a:pt x="2591" y="54"/>
                      </a:cubicBezTo>
                      <a:cubicBezTo>
                        <a:pt x="1911" y="443"/>
                        <a:pt x="1101" y="993"/>
                        <a:pt x="421" y="1414"/>
                      </a:cubicBezTo>
                      <a:cubicBezTo>
                        <a:pt x="421" y="1414"/>
                        <a:pt x="421" y="1544"/>
                        <a:pt x="292" y="1544"/>
                      </a:cubicBezTo>
                      <a:cubicBezTo>
                        <a:pt x="254" y="1506"/>
                        <a:pt x="213" y="1490"/>
                        <a:pt x="174" y="1490"/>
                      </a:cubicBezTo>
                      <a:cubicBezTo>
                        <a:pt x="81" y="1490"/>
                        <a:pt x="0" y="1582"/>
                        <a:pt x="0" y="1673"/>
                      </a:cubicBezTo>
                      <a:cubicBezTo>
                        <a:pt x="162" y="2612"/>
                        <a:pt x="292" y="3422"/>
                        <a:pt x="551" y="4102"/>
                      </a:cubicBezTo>
                      <a:cubicBezTo>
                        <a:pt x="810" y="4652"/>
                        <a:pt x="972" y="5462"/>
                        <a:pt x="1360" y="5721"/>
                      </a:cubicBezTo>
                      <a:cubicBezTo>
                        <a:pt x="1512" y="5873"/>
                        <a:pt x="1675" y="5936"/>
                        <a:pt x="1836" y="5936"/>
                      </a:cubicBezTo>
                      <a:cubicBezTo>
                        <a:pt x="1950" y="5936"/>
                        <a:pt x="2062" y="5904"/>
                        <a:pt x="2170" y="5851"/>
                      </a:cubicBezTo>
                      <a:cubicBezTo>
                        <a:pt x="3109" y="5721"/>
                        <a:pt x="4210" y="4911"/>
                        <a:pt x="5019" y="4361"/>
                      </a:cubicBezTo>
                      <a:cubicBezTo>
                        <a:pt x="5279" y="4361"/>
                        <a:pt x="5279" y="4102"/>
                        <a:pt x="5149" y="3972"/>
                      </a:cubicBezTo>
                      <a:cubicBezTo>
                        <a:pt x="5019" y="3551"/>
                        <a:pt x="4728" y="3163"/>
                        <a:pt x="4469" y="2742"/>
                      </a:cubicBezTo>
                      <a:cubicBezTo>
                        <a:pt x="4598" y="2612"/>
                        <a:pt x="4469" y="2353"/>
                        <a:pt x="4339" y="2353"/>
                      </a:cubicBezTo>
                      <a:cubicBezTo>
                        <a:pt x="3918" y="1673"/>
                        <a:pt x="3530" y="864"/>
                        <a:pt x="3109" y="184"/>
                      </a:cubicBezTo>
                      <a:cubicBezTo>
                        <a:pt x="3017" y="92"/>
                        <a:pt x="2861" y="0"/>
                        <a:pt x="2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815730" y="665836"/>
                  <a:ext cx="166868" cy="170892"/>
                </a:xfrm>
                <a:custGeom>
                  <a:avLst/>
                  <a:gdLst/>
                  <a:ahLst/>
                  <a:cxnLst/>
                  <a:rect l="l" t="t" r="r" b="b"/>
                  <a:pathLst>
                    <a:path w="5763" h="5902" extrusionOk="0">
                      <a:moveTo>
                        <a:pt x="3852" y="731"/>
                      </a:moveTo>
                      <a:cubicBezTo>
                        <a:pt x="4014" y="1120"/>
                        <a:pt x="4143" y="1670"/>
                        <a:pt x="4402" y="2059"/>
                      </a:cubicBezTo>
                      <a:cubicBezTo>
                        <a:pt x="4402" y="2188"/>
                        <a:pt x="4402" y="2350"/>
                        <a:pt x="4532" y="2480"/>
                      </a:cubicBezTo>
                      <a:cubicBezTo>
                        <a:pt x="4014" y="2609"/>
                        <a:pt x="3593" y="2739"/>
                        <a:pt x="3042" y="2868"/>
                      </a:cubicBezTo>
                      <a:lnTo>
                        <a:pt x="2913" y="2998"/>
                      </a:lnTo>
                      <a:cubicBezTo>
                        <a:pt x="2654" y="2480"/>
                        <a:pt x="2233" y="1929"/>
                        <a:pt x="1974" y="1541"/>
                      </a:cubicBezTo>
                      <a:cubicBezTo>
                        <a:pt x="2654" y="1249"/>
                        <a:pt x="3204" y="990"/>
                        <a:pt x="3852" y="731"/>
                      </a:cubicBezTo>
                      <a:close/>
                      <a:moveTo>
                        <a:pt x="4823" y="2998"/>
                      </a:moveTo>
                      <a:cubicBezTo>
                        <a:pt x="4953" y="3160"/>
                        <a:pt x="4953" y="3419"/>
                        <a:pt x="4953" y="3549"/>
                      </a:cubicBezTo>
                      <a:cubicBezTo>
                        <a:pt x="4953" y="3970"/>
                        <a:pt x="4402" y="4358"/>
                        <a:pt x="3722" y="4617"/>
                      </a:cubicBezTo>
                      <a:lnTo>
                        <a:pt x="3593" y="4488"/>
                      </a:lnTo>
                      <a:cubicBezTo>
                        <a:pt x="3463" y="4229"/>
                        <a:pt x="3334" y="3808"/>
                        <a:pt x="3204" y="3549"/>
                      </a:cubicBezTo>
                      <a:cubicBezTo>
                        <a:pt x="3722" y="3419"/>
                        <a:pt x="4273" y="3160"/>
                        <a:pt x="4823" y="2998"/>
                      </a:cubicBezTo>
                      <a:close/>
                      <a:moveTo>
                        <a:pt x="3976" y="0"/>
                      </a:moveTo>
                      <a:cubicBezTo>
                        <a:pt x="3936" y="0"/>
                        <a:pt x="3895" y="16"/>
                        <a:pt x="3852" y="51"/>
                      </a:cubicBezTo>
                      <a:cubicBezTo>
                        <a:pt x="2783" y="569"/>
                        <a:pt x="1714" y="990"/>
                        <a:pt x="613" y="1249"/>
                      </a:cubicBezTo>
                      <a:cubicBezTo>
                        <a:pt x="381" y="1365"/>
                        <a:pt x="461" y="1819"/>
                        <a:pt x="783" y="1819"/>
                      </a:cubicBezTo>
                      <a:cubicBezTo>
                        <a:pt x="820" y="1819"/>
                        <a:pt x="861" y="1813"/>
                        <a:pt x="905" y="1800"/>
                      </a:cubicBezTo>
                      <a:cubicBezTo>
                        <a:pt x="1034" y="1800"/>
                        <a:pt x="1293" y="1670"/>
                        <a:pt x="1585" y="1670"/>
                      </a:cubicBezTo>
                      <a:cubicBezTo>
                        <a:pt x="1844" y="2059"/>
                        <a:pt x="1974" y="2609"/>
                        <a:pt x="2233" y="3160"/>
                      </a:cubicBezTo>
                      <a:cubicBezTo>
                        <a:pt x="1974" y="3160"/>
                        <a:pt x="1844" y="3289"/>
                        <a:pt x="1585" y="3289"/>
                      </a:cubicBezTo>
                      <a:cubicBezTo>
                        <a:pt x="1423" y="3419"/>
                        <a:pt x="1585" y="3678"/>
                        <a:pt x="1714" y="3678"/>
                      </a:cubicBezTo>
                      <a:lnTo>
                        <a:pt x="2394" y="3678"/>
                      </a:lnTo>
                      <a:cubicBezTo>
                        <a:pt x="2654" y="4099"/>
                        <a:pt x="2783" y="4358"/>
                        <a:pt x="3042" y="4779"/>
                      </a:cubicBezTo>
                      <a:lnTo>
                        <a:pt x="3042" y="4909"/>
                      </a:lnTo>
                      <a:cubicBezTo>
                        <a:pt x="2783" y="4909"/>
                        <a:pt x="2524" y="5038"/>
                        <a:pt x="2394" y="5168"/>
                      </a:cubicBezTo>
                      <a:cubicBezTo>
                        <a:pt x="1714" y="4099"/>
                        <a:pt x="1164" y="2998"/>
                        <a:pt x="484" y="1929"/>
                      </a:cubicBezTo>
                      <a:cubicBezTo>
                        <a:pt x="449" y="1895"/>
                        <a:pt x="396" y="1879"/>
                        <a:pt x="339" y="1879"/>
                      </a:cubicBezTo>
                      <a:cubicBezTo>
                        <a:pt x="183" y="1879"/>
                        <a:pt x="0" y="1999"/>
                        <a:pt x="95" y="2188"/>
                      </a:cubicBezTo>
                      <a:cubicBezTo>
                        <a:pt x="613" y="3419"/>
                        <a:pt x="1293" y="4488"/>
                        <a:pt x="1844" y="5718"/>
                      </a:cubicBezTo>
                      <a:cubicBezTo>
                        <a:pt x="1936" y="5810"/>
                        <a:pt x="2027" y="5901"/>
                        <a:pt x="2119" y="5901"/>
                      </a:cubicBezTo>
                      <a:cubicBezTo>
                        <a:pt x="2157" y="5901"/>
                        <a:pt x="2195" y="5886"/>
                        <a:pt x="2233" y="5848"/>
                      </a:cubicBezTo>
                      <a:cubicBezTo>
                        <a:pt x="3042" y="5589"/>
                        <a:pt x="3722" y="5297"/>
                        <a:pt x="4402" y="4909"/>
                      </a:cubicBezTo>
                      <a:cubicBezTo>
                        <a:pt x="4823" y="4779"/>
                        <a:pt x="5341" y="4617"/>
                        <a:pt x="5471" y="4229"/>
                      </a:cubicBezTo>
                      <a:cubicBezTo>
                        <a:pt x="5762" y="3678"/>
                        <a:pt x="5471" y="3289"/>
                        <a:pt x="5341" y="2868"/>
                      </a:cubicBezTo>
                      <a:cubicBezTo>
                        <a:pt x="4953" y="1929"/>
                        <a:pt x="4661" y="1120"/>
                        <a:pt x="4273" y="310"/>
                      </a:cubicBezTo>
                      <a:cubicBezTo>
                        <a:pt x="4178" y="121"/>
                        <a:pt x="4083" y="0"/>
                        <a:pt x="39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997567" y="72142"/>
                  <a:ext cx="515746" cy="388489"/>
                </a:xfrm>
                <a:custGeom>
                  <a:avLst/>
                  <a:gdLst/>
                  <a:ahLst/>
                  <a:cxnLst/>
                  <a:rect l="l" t="t" r="r" b="b"/>
                  <a:pathLst>
                    <a:path w="17812" h="13417" extrusionOk="0">
                      <a:moveTo>
                        <a:pt x="7667" y="825"/>
                      </a:moveTo>
                      <a:cubicBezTo>
                        <a:pt x="9009" y="825"/>
                        <a:pt x="10233" y="1706"/>
                        <a:pt x="10816" y="2874"/>
                      </a:cubicBezTo>
                      <a:lnTo>
                        <a:pt x="10816" y="3004"/>
                      </a:lnTo>
                      <a:cubicBezTo>
                        <a:pt x="10816" y="3095"/>
                        <a:pt x="10881" y="3187"/>
                        <a:pt x="10965" y="3187"/>
                      </a:cubicBezTo>
                      <a:cubicBezTo>
                        <a:pt x="11000" y="3187"/>
                        <a:pt x="11037" y="3171"/>
                        <a:pt x="11075" y="3133"/>
                      </a:cubicBezTo>
                      <a:lnTo>
                        <a:pt x="11075" y="3425"/>
                      </a:lnTo>
                      <a:cubicBezTo>
                        <a:pt x="11176" y="3576"/>
                        <a:pt x="11341" y="3649"/>
                        <a:pt x="11497" y="3649"/>
                      </a:cubicBezTo>
                      <a:cubicBezTo>
                        <a:pt x="11741" y="3649"/>
                        <a:pt x="11964" y="3469"/>
                        <a:pt x="11885" y="3133"/>
                      </a:cubicBezTo>
                      <a:cubicBezTo>
                        <a:pt x="11755" y="3004"/>
                        <a:pt x="11755" y="2745"/>
                        <a:pt x="11626" y="2453"/>
                      </a:cubicBezTo>
                      <a:cubicBezTo>
                        <a:pt x="12122" y="2086"/>
                        <a:pt x="12707" y="1919"/>
                        <a:pt x="13299" y="1919"/>
                      </a:cubicBezTo>
                      <a:cubicBezTo>
                        <a:pt x="14637" y="1919"/>
                        <a:pt x="16012" y="2770"/>
                        <a:pt x="16483" y="4072"/>
                      </a:cubicBezTo>
                      <a:cubicBezTo>
                        <a:pt x="17232" y="6008"/>
                        <a:pt x="15841" y="7862"/>
                        <a:pt x="14146" y="7862"/>
                      </a:cubicBezTo>
                      <a:cubicBezTo>
                        <a:pt x="13715" y="7862"/>
                        <a:pt x="13264" y="7742"/>
                        <a:pt x="12824" y="7472"/>
                      </a:cubicBezTo>
                      <a:cubicBezTo>
                        <a:pt x="12720" y="7388"/>
                        <a:pt x="12621" y="7353"/>
                        <a:pt x="12532" y="7353"/>
                      </a:cubicBezTo>
                      <a:cubicBezTo>
                        <a:pt x="12176" y="7353"/>
                        <a:pt x="11995" y="7913"/>
                        <a:pt x="12435" y="8120"/>
                      </a:cubicBezTo>
                      <a:cubicBezTo>
                        <a:pt x="12435" y="8120"/>
                        <a:pt x="12565" y="8282"/>
                        <a:pt x="12695" y="8282"/>
                      </a:cubicBezTo>
                      <a:cubicBezTo>
                        <a:pt x="12824" y="8930"/>
                        <a:pt x="12306" y="9739"/>
                        <a:pt x="11626" y="10031"/>
                      </a:cubicBezTo>
                      <a:cubicBezTo>
                        <a:pt x="11364" y="10123"/>
                        <a:pt x="11112" y="10164"/>
                        <a:pt x="10869" y="10164"/>
                      </a:cubicBezTo>
                      <a:cubicBezTo>
                        <a:pt x="10086" y="10164"/>
                        <a:pt x="9394" y="9740"/>
                        <a:pt x="8776" y="9221"/>
                      </a:cubicBezTo>
                      <a:cubicBezTo>
                        <a:pt x="8776" y="8979"/>
                        <a:pt x="8551" y="8833"/>
                        <a:pt x="8335" y="8833"/>
                      </a:cubicBezTo>
                      <a:cubicBezTo>
                        <a:pt x="8176" y="8833"/>
                        <a:pt x="8022" y="8913"/>
                        <a:pt x="7967" y="9092"/>
                      </a:cubicBezTo>
                      <a:cubicBezTo>
                        <a:pt x="7967" y="9221"/>
                        <a:pt x="7837" y="9351"/>
                        <a:pt x="7837" y="9480"/>
                      </a:cubicBezTo>
                      <a:cubicBezTo>
                        <a:pt x="7449" y="10970"/>
                        <a:pt x="6639" y="12330"/>
                        <a:pt x="5020" y="12589"/>
                      </a:cubicBezTo>
                      <a:cubicBezTo>
                        <a:pt x="4048" y="12589"/>
                        <a:pt x="3109" y="12330"/>
                        <a:pt x="2721" y="11358"/>
                      </a:cubicBezTo>
                      <a:cubicBezTo>
                        <a:pt x="2591" y="10840"/>
                        <a:pt x="2591" y="10160"/>
                        <a:pt x="2980" y="9610"/>
                      </a:cubicBezTo>
                      <a:cubicBezTo>
                        <a:pt x="3239" y="9480"/>
                        <a:pt x="3401" y="9480"/>
                        <a:pt x="3530" y="9351"/>
                      </a:cubicBezTo>
                      <a:cubicBezTo>
                        <a:pt x="3755" y="9238"/>
                        <a:pt x="3687" y="8905"/>
                        <a:pt x="3495" y="8905"/>
                      </a:cubicBezTo>
                      <a:cubicBezTo>
                        <a:pt x="3466" y="8905"/>
                        <a:pt x="3435" y="8913"/>
                        <a:pt x="3401" y="8930"/>
                      </a:cubicBezTo>
                      <a:lnTo>
                        <a:pt x="3109" y="8930"/>
                      </a:lnTo>
                      <a:cubicBezTo>
                        <a:pt x="2997" y="8943"/>
                        <a:pt x="2886" y="8950"/>
                        <a:pt x="2776" y="8950"/>
                      </a:cubicBezTo>
                      <a:cubicBezTo>
                        <a:pt x="1586" y="8950"/>
                        <a:pt x="597" y="8156"/>
                        <a:pt x="1101" y="6792"/>
                      </a:cubicBezTo>
                      <a:cubicBezTo>
                        <a:pt x="1369" y="6024"/>
                        <a:pt x="1972" y="5686"/>
                        <a:pt x="2623" y="5686"/>
                      </a:cubicBezTo>
                      <a:cubicBezTo>
                        <a:pt x="3233" y="5686"/>
                        <a:pt x="3885" y="5984"/>
                        <a:pt x="4340" y="6501"/>
                      </a:cubicBezTo>
                      <a:cubicBezTo>
                        <a:pt x="4340" y="6582"/>
                        <a:pt x="4405" y="6622"/>
                        <a:pt x="4469" y="6622"/>
                      </a:cubicBezTo>
                      <a:cubicBezTo>
                        <a:pt x="4534" y="6622"/>
                        <a:pt x="4599" y="6582"/>
                        <a:pt x="4599" y="6501"/>
                      </a:cubicBezTo>
                      <a:cubicBezTo>
                        <a:pt x="4728" y="6501"/>
                        <a:pt x="4858" y="6371"/>
                        <a:pt x="4728" y="6112"/>
                      </a:cubicBezTo>
                      <a:cubicBezTo>
                        <a:pt x="4048" y="4493"/>
                        <a:pt x="4340" y="2194"/>
                        <a:pt x="6088" y="1255"/>
                      </a:cubicBezTo>
                      <a:cubicBezTo>
                        <a:pt x="6612" y="957"/>
                        <a:pt x="7149" y="825"/>
                        <a:pt x="7667" y="825"/>
                      </a:cubicBezTo>
                      <a:close/>
                      <a:moveTo>
                        <a:pt x="7586" y="1"/>
                      </a:moveTo>
                      <a:cubicBezTo>
                        <a:pt x="7042" y="1"/>
                        <a:pt x="6490" y="102"/>
                        <a:pt x="5959" y="316"/>
                      </a:cubicBezTo>
                      <a:cubicBezTo>
                        <a:pt x="4210" y="1125"/>
                        <a:pt x="3239" y="3263"/>
                        <a:pt x="3660" y="5173"/>
                      </a:cubicBezTo>
                      <a:lnTo>
                        <a:pt x="3660" y="5173"/>
                      </a:lnTo>
                      <a:cubicBezTo>
                        <a:pt x="3346" y="5033"/>
                        <a:pt x="3007" y="4964"/>
                        <a:pt x="2668" y="4964"/>
                      </a:cubicBezTo>
                      <a:cubicBezTo>
                        <a:pt x="1676" y="4964"/>
                        <a:pt x="678" y="5553"/>
                        <a:pt x="292" y="6663"/>
                      </a:cubicBezTo>
                      <a:cubicBezTo>
                        <a:pt x="0" y="7602"/>
                        <a:pt x="292" y="8541"/>
                        <a:pt x="1101" y="9092"/>
                      </a:cubicBezTo>
                      <a:cubicBezTo>
                        <a:pt x="1361" y="9351"/>
                        <a:pt x="1911" y="9610"/>
                        <a:pt x="2300" y="9610"/>
                      </a:cubicBezTo>
                      <a:cubicBezTo>
                        <a:pt x="1490" y="10840"/>
                        <a:pt x="2170" y="12719"/>
                        <a:pt x="3660" y="13269"/>
                      </a:cubicBezTo>
                      <a:cubicBezTo>
                        <a:pt x="4000" y="13370"/>
                        <a:pt x="4332" y="13416"/>
                        <a:pt x="4651" y="13416"/>
                      </a:cubicBezTo>
                      <a:cubicBezTo>
                        <a:pt x="6489" y="13416"/>
                        <a:pt x="7938" y="11871"/>
                        <a:pt x="8517" y="10160"/>
                      </a:cubicBezTo>
                      <a:cubicBezTo>
                        <a:pt x="9173" y="10657"/>
                        <a:pt x="10036" y="10995"/>
                        <a:pt x="10890" y="10995"/>
                      </a:cubicBezTo>
                      <a:cubicBezTo>
                        <a:pt x="11427" y="10995"/>
                        <a:pt x="11960" y="10862"/>
                        <a:pt x="12435" y="10549"/>
                      </a:cubicBezTo>
                      <a:cubicBezTo>
                        <a:pt x="12954" y="10031"/>
                        <a:pt x="13375" y="9351"/>
                        <a:pt x="13375" y="8541"/>
                      </a:cubicBezTo>
                      <a:cubicBezTo>
                        <a:pt x="13615" y="8607"/>
                        <a:pt x="13864" y="8640"/>
                        <a:pt x="14115" y="8640"/>
                      </a:cubicBezTo>
                      <a:cubicBezTo>
                        <a:pt x="14844" y="8640"/>
                        <a:pt x="15590" y="8367"/>
                        <a:pt x="16192" y="7861"/>
                      </a:cubicBezTo>
                      <a:cubicBezTo>
                        <a:pt x="17552" y="6922"/>
                        <a:pt x="17811" y="5303"/>
                        <a:pt x="17163" y="3813"/>
                      </a:cubicBezTo>
                      <a:cubicBezTo>
                        <a:pt x="16613" y="2453"/>
                        <a:pt x="15544" y="1384"/>
                        <a:pt x="14055" y="1255"/>
                      </a:cubicBezTo>
                      <a:cubicBezTo>
                        <a:pt x="13872" y="1233"/>
                        <a:pt x="13695" y="1223"/>
                        <a:pt x="13522" y="1223"/>
                      </a:cubicBezTo>
                      <a:cubicBezTo>
                        <a:pt x="12650" y="1223"/>
                        <a:pt x="11902" y="1497"/>
                        <a:pt x="11334" y="2065"/>
                      </a:cubicBezTo>
                      <a:cubicBezTo>
                        <a:pt x="10549" y="779"/>
                        <a:pt x="9098" y="1"/>
                        <a:pt x="7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1111013" y="339136"/>
                  <a:ext cx="29" cy="3764"/>
                </a:xfrm>
                <a:custGeom>
                  <a:avLst/>
                  <a:gdLst/>
                  <a:ahLst/>
                  <a:cxnLst/>
                  <a:rect l="l" t="t" r="r" b="b"/>
                  <a:pathLst>
                    <a:path w="1" h="130" extrusionOk="0">
                      <a:moveTo>
                        <a:pt x="1" y="0"/>
                      </a:moveTo>
                      <a:lnTo>
                        <a:pt x="1" y="130"/>
                      </a:lnTo>
                      <a:close/>
                    </a:path>
                  </a:pathLst>
                </a:custGeom>
                <a:solidFill>
                  <a:srgbClr val="38A7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1959" y="939895"/>
                  <a:ext cx="455288" cy="407078"/>
                </a:xfrm>
                <a:custGeom>
                  <a:avLst/>
                  <a:gdLst/>
                  <a:ahLst/>
                  <a:cxnLst/>
                  <a:rect l="l" t="t" r="r" b="b"/>
                  <a:pathLst>
                    <a:path w="15724" h="14059" extrusionOk="0">
                      <a:moveTo>
                        <a:pt x="3586" y="0"/>
                      </a:moveTo>
                      <a:cubicBezTo>
                        <a:pt x="3513" y="0"/>
                        <a:pt x="3440" y="3"/>
                        <a:pt x="3368" y="10"/>
                      </a:cubicBezTo>
                      <a:cubicBezTo>
                        <a:pt x="1328" y="301"/>
                        <a:pt x="0" y="2600"/>
                        <a:pt x="680" y="4478"/>
                      </a:cubicBezTo>
                      <a:cubicBezTo>
                        <a:pt x="680" y="4577"/>
                        <a:pt x="756" y="4620"/>
                        <a:pt x="842" y="4620"/>
                      </a:cubicBezTo>
                      <a:cubicBezTo>
                        <a:pt x="982" y="4620"/>
                        <a:pt x="1149" y="4509"/>
                        <a:pt x="1069" y="4349"/>
                      </a:cubicBezTo>
                      <a:cubicBezTo>
                        <a:pt x="810" y="2859"/>
                        <a:pt x="1749" y="1111"/>
                        <a:pt x="3239" y="819"/>
                      </a:cubicBezTo>
                      <a:cubicBezTo>
                        <a:pt x="3409" y="784"/>
                        <a:pt x="3572" y="767"/>
                        <a:pt x="3729" y="767"/>
                      </a:cubicBezTo>
                      <a:cubicBezTo>
                        <a:pt x="5303" y="767"/>
                        <a:pt x="6200" y="2444"/>
                        <a:pt x="6347" y="3798"/>
                      </a:cubicBezTo>
                      <a:cubicBezTo>
                        <a:pt x="6347" y="4041"/>
                        <a:pt x="6519" y="4186"/>
                        <a:pt x="6689" y="4186"/>
                      </a:cubicBezTo>
                      <a:cubicBezTo>
                        <a:pt x="6815" y="4186"/>
                        <a:pt x="6940" y="4107"/>
                        <a:pt x="6995" y="3928"/>
                      </a:cubicBezTo>
                      <a:lnTo>
                        <a:pt x="6995" y="3410"/>
                      </a:lnTo>
                      <a:cubicBezTo>
                        <a:pt x="7357" y="2462"/>
                        <a:pt x="8199" y="1731"/>
                        <a:pt x="9211" y="1731"/>
                      </a:cubicBezTo>
                      <a:cubicBezTo>
                        <a:pt x="9375" y="1731"/>
                        <a:pt x="9543" y="1750"/>
                        <a:pt x="9715" y="1791"/>
                      </a:cubicBezTo>
                      <a:cubicBezTo>
                        <a:pt x="10784" y="2050"/>
                        <a:pt x="11334" y="3248"/>
                        <a:pt x="11205" y="4349"/>
                      </a:cubicBezTo>
                      <a:lnTo>
                        <a:pt x="11043" y="4349"/>
                      </a:lnTo>
                      <a:cubicBezTo>
                        <a:pt x="10938" y="4454"/>
                        <a:pt x="11003" y="4643"/>
                        <a:pt x="11117" y="4643"/>
                      </a:cubicBezTo>
                      <a:cubicBezTo>
                        <a:pt x="11144" y="4643"/>
                        <a:pt x="11174" y="4633"/>
                        <a:pt x="11205" y="4608"/>
                      </a:cubicBezTo>
                      <a:lnTo>
                        <a:pt x="11464" y="4608"/>
                      </a:lnTo>
                      <a:cubicBezTo>
                        <a:pt x="11593" y="4608"/>
                        <a:pt x="11723" y="4608"/>
                        <a:pt x="11723" y="4478"/>
                      </a:cubicBezTo>
                      <a:cubicBezTo>
                        <a:pt x="11786" y="4474"/>
                        <a:pt x="11848" y="4472"/>
                        <a:pt x="11910" y="4472"/>
                      </a:cubicBezTo>
                      <a:cubicBezTo>
                        <a:pt x="13727" y="4472"/>
                        <a:pt x="15060" y="6285"/>
                        <a:pt x="14152" y="7976"/>
                      </a:cubicBezTo>
                      <a:cubicBezTo>
                        <a:pt x="13627" y="8869"/>
                        <a:pt x="12867" y="9241"/>
                        <a:pt x="12075" y="9241"/>
                      </a:cubicBezTo>
                      <a:cubicBezTo>
                        <a:pt x="11057" y="9241"/>
                        <a:pt x="9986" y="8627"/>
                        <a:pt x="9294" y="7717"/>
                      </a:cubicBezTo>
                      <a:cubicBezTo>
                        <a:pt x="9208" y="7533"/>
                        <a:pt x="9075" y="7458"/>
                        <a:pt x="8940" y="7458"/>
                      </a:cubicBezTo>
                      <a:cubicBezTo>
                        <a:pt x="8672" y="7458"/>
                        <a:pt x="8398" y="7760"/>
                        <a:pt x="8485" y="8105"/>
                      </a:cubicBezTo>
                      <a:cubicBezTo>
                        <a:pt x="8614" y="8397"/>
                        <a:pt x="8776" y="8526"/>
                        <a:pt x="8906" y="8785"/>
                      </a:cubicBezTo>
                      <a:cubicBezTo>
                        <a:pt x="8776" y="10405"/>
                        <a:pt x="7966" y="12024"/>
                        <a:pt x="6185" y="12833"/>
                      </a:cubicBezTo>
                      <a:cubicBezTo>
                        <a:pt x="5667" y="13057"/>
                        <a:pt x="5149" y="13157"/>
                        <a:pt x="4639" y="13157"/>
                      </a:cubicBezTo>
                      <a:cubicBezTo>
                        <a:pt x="3300" y="13157"/>
                        <a:pt x="2018" y="12467"/>
                        <a:pt x="939" y="11506"/>
                      </a:cubicBezTo>
                      <a:cubicBezTo>
                        <a:pt x="863" y="11381"/>
                        <a:pt x="750" y="11330"/>
                        <a:pt x="635" y="11330"/>
                      </a:cubicBezTo>
                      <a:cubicBezTo>
                        <a:pt x="361" y="11330"/>
                        <a:pt x="77" y="11620"/>
                        <a:pt x="259" y="11894"/>
                      </a:cubicBezTo>
                      <a:cubicBezTo>
                        <a:pt x="1236" y="13412"/>
                        <a:pt x="2713" y="14058"/>
                        <a:pt x="4206" y="14058"/>
                      </a:cubicBezTo>
                      <a:cubicBezTo>
                        <a:pt x="6821" y="14058"/>
                        <a:pt x="9483" y="12077"/>
                        <a:pt x="9586" y="9336"/>
                      </a:cubicBezTo>
                      <a:cubicBezTo>
                        <a:pt x="10246" y="9850"/>
                        <a:pt x="11041" y="10110"/>
                        <a:pt x="11825" y="10110"/>
                      </a:cubicBezTo>
                      <a:cubicBezTo>
                        <a:pt x="13116" y="10110"/>
                        <a:pt x="14377" y="9406"/>
                        <a:pt x="14961" y="7976"/>
                      </a:cubicBezTo>
                      <a:cubicBezTo>
                        <a:pt x="15724" y="5962"/>
                        <a:pt x="14101" y="4035"/>
                        <a:pt x="12205" y="4035"/>
                      </a:cubicBezTo>
                      <a:cubicBezTo>
                        <a:pt x="12088" y="4035"/>
                        <a:pt x="11971" y="4042"/>
                        <a:pt x="11852" y="4057"/>
                      </a:cubicBezTo>
                      <a:cubicBezTo>
                        <a:pt x="12014" y="2730"/>
                        <a:pt x="11043" y="1370"/>
                        <a:pt x="9586" y="1111"/>
                      </a:cubicBezTo>
                      <a:cubicBezTo>
                        <a:pt x="9475" y="1098"/>
                        <a:pt x="9365" y="1091"/>
                        <a:pt x="9255" y="1091"/>
                      </a:cubicBezTo>
                      <a:cubicBezTo>
                        <a:pt x="8275" y="1091"/>
                        <a:pt x="7361" y="1610"/>
                        <a:pt x="6865" y="2600"/>
                      </a:cubicBezTo>
                      <a:cubicBezTo>
                        <a:pt x="6496" y="1183"/>
                        <a:pt x="5012" y="0"/>
                        <a:pt x="3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1724251" y="215817"/>
                  <a:ext cx="605739" cy="455810"/>
                </a:xfrm>
                <a:custGeom>
                  <a:avLst/>
                  <a:gdLst/>
                  <a:ahLst/>
                  <a:cxnLst/>
                  <a:rect l="l" t="t" r="r" b="b"/>
                  <a:pathLst>
                    <a:path w="20920" h="15742" extrusionOk="0">
                      <a:moveTo>
                        <a:pt x="6685" y="849"/>
                      </a:moveTo>
                      <a:cubicBezTo>
                        <a:pt x="8167" y="849"/>
                        <a:pt x="9398" y="2077"/>
                        <a:pt x="10007" y="3709"/>
                      </a:cubicBezTo>
                      <a:cubicBezTo>
                        <a:pt x="10065" y="3825"/>
                        <a:pt x="10208" y="3889"/>
                        <a:pt x="10348" y="3889"/>
                      </a:cubicBezTo>
                      <a:cubicBezTo>
                        <a:pt x="10520" y="3889"/>
                        <a:pt x="10687" y="3793"/>
                        <a:pt x="10687" y="3579"/>
                      </a:cubicBezTo>
                      <a:cubicBezTo>
                        <a:pt x="10687" y="3450"/>
                        <a:pt x="10525" y="3450"/>
                        <a:pt x="10525" y="3320"/>
                      </a:cubicBezTo>
                      <a:cubicBezTo>
                        <a:pt x="11026" y="2221"/>
                        <a:pt x="12268" y="1334"/>
                        <a:pt x="13483" y="1334"/>
                      </a:cubicBezTo>
                      <a:cubicBezTo>
                        <a:pt x="13915" y="1334"/>
                        <a:pt x="14344" y="1446"/>
                        <a:pt x="14734" y="1701"/>
                      </a:cubicBezTo>
                      <a:cubicBezTo>
                        <a:pt x="15933" y="2510"/>
                        <a:pt x="15674" y="4259"/>
                        <a:pt x="14443" y="4777"/>
                      </a:cubicBezTo>
                      <a:cubicBezTo>
                        <a:pt x="14184" y="4939"/>
                        <a:pt x="14313" y="5328"/>
                        <a:pt x="14734" y="5328"/>
                      </a:cubicBezTo>
                      <a:cubicBezTo>
                        <a:pt x="14864" y="5198"/>
                        <a:pt x="14994" y="5198"/>
                        <a:pt x="15253" y="5069"/>
                      </a:cubicBezTo>
                      <a:cubicBezTo>
                        <a:pt x="16483" y="5198"/>
                        <a:pt x="17811" y="5457"/>
                        <a:pt x="18620" y="6558"/>
                      </a:cubicBezTo>
                      <a:cubicBezTo>
                        <a:pt x="19300" y="7627"/>
                        <a:pt x="19300" y="8987"/>
                        <a:pt x="18361" y="9926"/>
                      </a:cubicBezTo>
                      <a:cubicBezTo>
                        <a:pt x="17634" y="10707"/>
                        <a:pt x="16745" y="11001"/>
                        <a:pt x="15816" y="11001"/>
                      </a:cubicBezTo>
                      <a:cubicBezTo>
                        <a:pt x="14512" y="11001"/>
                        <a:pt x="13130" y="10421"/>
                        <a:pt x="12014" y="9797"/>
                      </a:cubicBezTo>
                      <a:cubicBezTo>
                        <a:pt x="11964" y="9765"/>
                        <a:pt x="11908" y="9751"/>
                        <a:pt x="11851" y="9751"/>
                      </a:cubicBezTo>
                      <a:cubicBezTo>
                        <a:pt x="11614" y="9751"/>
                        <a:pt x="11366" y="10001"/>
                        <a:pt x="11496" y="10315"/>
                      </a:cubicBezTo>
                      <a:cubicBezTo>
                        <a:pt x="11756" y="11398"/>
                        <a:pt x="10944" y="12119"/>
                        <a:pt x="10048" y="12119"/>
                      </a:cubicBezTo>
                      <a:cubicBezTo>
                        <a:pt x="9604" y="12119"/>
                        <a:pt x="9141" y="11942"/>
                        <a:pt x="8776" y="11545"/>
                      </a:cubicBezTo>
                      <a:cubicBezTo>
                        <a:pt x="8646" y="11416"/>
                        <a:pt x="8517" y="11416"/>
                        <a:pt x="8387" y="11416"/>
                      </a:cubicBezTo>
                      <a:cubicBezTo>
                        <a:pt x="8332" y="11347"/>
                        <a:pt x="8224" y="11307"/>
                        <a:pt x="8117" y="11307"/>
                      </a:cubicBezTo>
                      <a:cubicBezTo>
                        <a:pt x="7975" y="11307"/>
                        <a:pt x="7837" y="11378"/>
                        <a:pt x="7837" y="11545"/>
                      </a:cubicBezTo>
                      <a:cubicBezTo>
                        <a:pt x="7286" y="13164"/>
                        <a:pt x="6347" y="14913"/>
                        <a:pt x="4340" y="14913"/>
                      </a:cubicBezTo>
                      <a:cubicBezTo>
                        <a:pt x="1781" y="14913"/>
                        <a:pt x="972" y="11416"/>
                        <a:pt x="3659" y="10865"/>
                      </a:cubicBezTo>
                      <a:cubicBezTo>
                        <a:pt x="3919" y="10865"/>
                        <a:pt x="3919" y="10444"/>
                        <a:pt x="3659" y="10315"/>
                      </a:cubicBezTo>
                      <a:cubicBezTo>
                        <a:pt x="3659" y="10315"/>
                        <a:pt x="3530" y="10185"/>
                        <a:pt x="3400" y="10185"/>
                      </a:cubicBezTo>
                      <a:cubicBezTo>
                        <a:pt x="2591" y="10056"/>
                        <a:pt x="551" y="10056"/>
                        <a:pt x="1360" y="8566"/>
                      </a:cubicBezTo>
                      <a:cubicBezTo>
                        <a:pt x="1697" y="7816"/>
                        <a:pt x="2363" y="6880"/>
                        <a:pt x="3229" y="6880"/>
                      </a:cubicBezTo>
                      <a:cubicBezTo>
                        <a:pt x="3447" y="6880"/>
                        <a:pt x="3677" y="6940"/>
                        <a:pt x="3919" y="7076"/>
                      </a:cubicBezTo>
                      <a:cubicBezTo>
                        <a:pt x="4048" y="7076"/>
                        <a:pt x="4340" y="6947"/>
                        <a:pt x="4340" y="6817"/>
                      </a:cubicBezTo>
                      <a:lnTo>
                        <a:pt x="4340" y="6558"/>
                      </a:lnTo>
                      <a:cubicBezTo>
                        <a:pt x="3109" y="4777"/>
                        <a:pt x="2979" y="2349"/>
                        <a:pt x="5149" y="1280"/>
                      </a:cubicBezTo>
                      <a:cubicBezTo>
                        <a:pt x="5679" y="983"/>
                        <a:pt x="6196" y="849"/>
                        <a:pt x="6685" y="849"/>
                      </a:cubicBezTo>
                      <a:close/>
                      <a:moveTo>
                        <a:pt x="6660" y="1"/>
                      </a:moveTo>
                      <a:cubicBezTo>
                        <a:pt x="6104" y="1"/>
                        <a:pt x="5544" y="110"/>
                        <a:pt x="5020" y="341"/>
                      </a:cubicBezTo>
                      <a:cubicBezTo>
                        <a:pt x="2720" y="1280"/>
                        <a:pt x="1911" y="4259"/>
                        <a:pt x="3239" y="6267"/>
                      </a:cubicBezTo>
                      <a:cubicBezTo>
                        <a:pt x="3180" y="6261"/>
                        <a:pt x="3122" y="6257"/>
                        <a:pt x="3064" y="6257"/>
                      </a:cubicBezTo>
                      <a:cubicBezTo>
                        <a:pt x="1937" y="6257"/>
                        <a:pt x="945" y="7420"/>
                        <a:pt x="421" y="8437"/>
                      </a:cubicBezTo>
                      <a:cubicBezTo>
                        <a:pt x="0" y="9635"/>
                        <a:pt x="810" y="10444"/>
                        <a:pt x="1911" y="10736"/>
                      </a:cubicBezTo>
                      <a:cubicBezTo>
                        <a:pt x="680" y="11804"/>
                        <a:pt x="972" y="14363"/>
                        <a:pt x="2591" y="15302"/>
                      </a:cubicBezTo>
                      <a:cubicBezTo>
                        <a:pt x="3135" y="15606"/>
                        <a:pt x="3704" y="15742"/>
                        <a:pt x="4266" y="15742"/>
                      </a:cubicBezTo>
                      <a:cubicBezTo>
                        <a:pt x="6212" y="15742"/>
                        <a:pt x="8061" y="14110"/>
                        <a:pt x="8387" y="12225"/>
                      </a:cubicBezTo>
                      <a:cubicBezTo>
                        <a:pt x="8892" y="12774"/>
                        <a:pt x="9485" y="13010"/>
                        <a:pt x="10056" y="13010"/>
                      </a:cubicBezTo>
                      <a:cubicBezTo>
                        <a:pt x="11171" y="13010"/>
                        <a:pt x="12199" y="12108"/>
                        <a:pt x="12306" y="10865"/>
                      </a:cubicBezTo>
                      <a:cubicBezTo>
                        <a:pt x="13361" y="11456"/>
                        <a:pt x="14618" y="11839"/>
                        <a:pt x="15824" y="11839"/>
                      </a:cubicBezTo>
                      <a:cubicBezTo>
                        <a:pt x="17394" y="11839"/>
                        <a:pt x="18879" y="11190"/>
                        <a:pt x="19721" y="9505"/>
                      </a:cubicBezTo>
                      <a:cubicBezTo>
                        <a:pt x="20920" y="6817"/>
                        <a:pt x="18361" y="4518"/>
                        <a:pt x="15803" y="4518"/>
                      </a:cubicBezTo>
                      <a:cubicBezTo>
                        <a:pt x="16354" y="3579"/>
                        <a:pt x="16192" y="2089"/>
                        <a:pt x="15253" y="1280"/>
                      </a:cubicBezTo>
                      <a:cubicBezTo>
                        <a:pt x="14750" y="908"/>
                        <a:pt x="14183" y="742"/>
                        <a:pt x="13614" y="742"/>
                      </a:cubicBezTo>
                      <a:cubicBezTo>
                        <a:pt x="12350" y="742"/>
                        <a:pt x="11083" y="1563"/>
                        <a:pt x="10525" y="2770"/>
                      </a:cubicBezTo>
                      <a:cubicBezTo>
                        <a:pt x="10036" y="1035"/>
                        <a:pt x="8368" y="1"/>
                        <a:pt x="66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153674" y="1244559"/>
                  <a:ext cx="450105" cy="290216"/>
                </a:xfrm>
                <a:custGeom>
                  <a:avLst/>
                  <a:gdLst/>
                  <a:ahLst/>
                  <a:cxnLst/>
                  <a:rect l="l" t="t" r="r" b="b"/>
                  <a:pathLst>
                    <a:path w="15545" h="10023" extrusionOk="0">
                      <a:moveTo>
                        <a:pt x="15292" y="1"/>
                      </a:moveTo>
                      <a:cubicBezTo>
                        <a:pt x="15202" y="1"/>
                        <a:pt x="15124" y="48"/>
                        <a:pt x="15124" y="174"/>
                      </a:cubicBezTo>
                      <a:cubicBezTo>
                        <a:pt x="14942" y="1308"/>
                        <a:pt x="14158" y="2108"/>
                        <a:pt x="13192" y="2108"/>
                      </a:cubicBezTo>
                      <a:cubicBezTo>
                        <a:pt x="12779" y="2108"/>
                        <a:pt x="12332" y="1961"/>
                        <a:pt x="11885" y="1631"/>
                      </a:cubicBezTo>
                      <a:cubicBezTo>
                        <a:pt x="11828" y="1517"/>
                        <a:pt x="11690" y="1454"/>
                        <a:pt x="11553" y="1454"/>
                      </a:cubicBezTo>
                      <a:cubicBezTo>
                        <a:pt x="11378" y="1454"/>
                        <a:pt x="11205" y="1557"/>
                        <a:pt x="11205" y="1793"/>
                      </a:cubicBezTo>
                      <a:cubicBezTo>
                        <a:pt x="11100" y="2872"/>
                        <a:pt x="10631" y="4508"/>
                        <a:pt x="9519" y="4508"/>
                      </a:cubicBezTo>
                      <a:cubicBezTo>
                        <a:pt x="9264" y="4508"/>
                        <a:pt x="8974" y="4422"/>
                        <a:pt x="8647" y="4222"/>
                      </a:cubicBezTo>
                      <a:cubicBezTo>
                        <a:pt x="8258" y="3801"/>
                        <a:pt x="8388" y="3801"/>
                        <a:pt x="7837" y="3801"/>
                      </a:cubicBezTo>
                      <a:cubicBezTo>
                        <a:pt x="7578" y="3801"/>
                        <a:pt x="7449" y="3930"/>
                        <a:pt x="7449" y="4060"/>
                      </a:cubicBezTo>
                      <a:cubicBezTo>
                        <a:pt x="7287" y="4222"/>
                        <a:pt x="7287" y="4222"/>
                        <a:pt x="7287" y="4351"/>
                      </a:cubicBezTo>
                      <a:lnTo>
                        <a:pt x="7287" y="4610"/>
                      </a:lnTo>
                      <a:cubicBezTo>
                        <a:pt x="7287" y="5420"/>
                        <a:pt x="7157" y="7039"/>
                        <a:pt x="6348" y="7169"/>
                      </a:cubicBezTo>
                      <a:cubicBezTo>
                        <a:pt x="6089" y="7169"/>
                        <a:pt x="5538" y="6780"/>
                        <a:pt x="5409" y="6651"/>
                      </a:cubicBezTo>
                      <a:cubicBezTo>
                        <a:pt x="4858" y="6359"/>
                        <a:pt x="4470" y="6100"/>
                        <a:pt x="3919" y="5971"/>
                      </a:cubicBezTo>
                      <a:cubicBezTo>
                        <a:pt x="3850" y="5936"/>
                        <a:pt x="3780" y="5920"/>
                        <a:pt x="3716" y="5920"/>
                      </a:cubicBezTo>
                      <a:cubicBezTo>
                        <a:pt x="3540" y="5920"/>
                        <a:pt x="3401" y="6040"/>
                        <a:pt x="3401" y="6230"/>
                      </a:cubicBezTo>
                      <a:cubicBezTo>
                        <a:pt x="3401" y="7169"/>
                        <a:pt x="3531" y="8108"/>
                        <a:pt x="3531" y="9079"/>
                      </a:cubicBezTo>
                      <a:lnTo>
                        <a:pt x="972" y="9079"/>
                      </a:lnTo>
                      <a:cubicBezTo>
                        <a:pt x="972" y="9079"/>
                        <a:pt x="972" y="8917"/>
                        <a:pt x="810" y="8917"/>
                      </a:cubicBezTo>
                      <a:cubicBezTo>
                        <a:pt x="810" y="8917"/>
                        <a:pt x="810" y="8788"/>
                        <a:pt x="681" y="8788"/>
                      </a:cubicBezTo>
                      <a:lnTo>
                        <a:pt x="422" y="8788"/>
                      </a:lnTo>
                      <a:cubicBezTo>
                        <a:pt x="163" y="8917"/>
                        <a:pt x="163" y="9079"/>
                        <a:pt x="1" y="9209"/>
                      </a:cubicBezTo>
                      <a:cubicBezTo>
                        <a:pt x="1" y="9468"/>
                        <a:pt x="163" y="9597"/>
                        <a:pt x="292" y="9727"/>
                      </a:cubicBezTo>
                      <a:cubicBezTo>
                        <a:pt x="628" y="9955"/>
                        <a:pt x="1147" y="10022"/>
                        <a:pt x="1707" y="10022"/>
                      </a:cubicBezTo>
                      <a:cubicBezTo>
                        <a:pt x="2498" y="10022"/>
                        <a:pt x="3369" y="9889"/>
                        <a:pt x="3919" y="9889"/>
                      </a:cubicBezTo>
                      <a:cubicBezTo>
                        <a:pt x="4049" y="9889"/>
                        <a:pt x="4340" y="9727"/>
                        <a:pt x="4340" y="9468"/>
                      </a:cubicBezTo>
                      <a:cubicBezTo>
                        <a:pt x="4211" y="8658"/>
                        <a:pt x="4211" y="7719"/>
                        <a:pt x="4211" y="6910"/>
                      </a:cubicBezTo>
                      <a:lnTo>
                        <a:pt x="4211" y="6910"/>
                      </a:lnTo>
                      <a:cubicBezTo>
                        <a:pt x="4863" y="7353"/>
                        <a:pt x="5769" y="7966"/>
                        <a:pt x="6451" y="7966"/>
                      </a:cubicBezTo>
                      <a:cubicBezTo>
                        <a:pt x="6615" y="7966"/>
                        <a:pt x="6767" y="7930"/>
                        <a:pt x="6898" y="7849"/>
                      </a:cubicBezTo>
                      <a:cubicBezTo>
                        <a:pt x="7837" y="7460"/>
                        <a:pt x="7837" y="5679"/>
                        <a:pt x="7837" y="4740"/>
                      </a:cubicBezTo>
                      <a:cubicBezTo>
                        <a:pt x="7908" y="4740"/>
                        <a:pt x="7940" y="4701"/>
                        <a:pt x="7955" y="4666"/>
                      </a:cubicBezTo>
                      <a:lnTo>
                        <a:pt x="7955" y="4666"/>
                      </a:lnTo>
                      <a:cubicBezTo>
                        <a:pt x="7964" y="4926"/>
                        <a:pt x="8786" y="5299"/>
                        <a:pt x="8906" y="5420"/>
                      </a:cubicBezTo>
                      <a:cubicBezTo>
                        <a:pt x="9457" y="5420"/>
                        <a:pt x="10007" y="5420"/>
                        <a:pt x="10396" y="5161"/>
                      </a:cubicBezTo>
                      <a:cubicBezTo>
                        <a:pt x="11335" y="4740"/>
                        <a:pt x="11756" y="3671"/>
                        <a:pt x="11885" y="2603"/>
                      </a:cubicBezTo>
                      <a:cubicBezTo>
                        <a:pt x="12276" y="2783"/>
                        <a:pt x="12674" y="2869"/>
                        <a:pt x="13058" y="2869"/>
                      </a:cubicBezTo>
                      <a:cubicBezTo>
                        <a:pt x="14392" y="2869"/>
                        <a:pt x="15545" y="1834"/>
                        <a:pt x="15545" y="174"/>
                      </a:cubicBezTo>
                      <a:cubicBezTo>
                        <a:pt x="15545" y="82"/>
                        <a:pt x="15409" y="1"/>
                        <a:pt x="152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1233348" y="722472"/>
                  <a:ext cx="405602" cy="209576"/>
                </a:xfrm>
                <a:custGeom>
                  <a:avLst/>
                  <a:gdLst/>
                  <a:ahLst/>
                  <a:cxnLst/>
                  <a:rect l="l" t="t" r="r" b="b"/>
                  <a:pathLst>
                    <a:path w="14008" h="7238" extrusionOk="0">
                      <a:moveTo>
                        <a:pt x="13504" y="0"/>
                      </a:moveTo>
                      <a:cubicBezTo>
                        <a:pt x="13376" y="0"/>
                        <a:pt x="13251" y="72"/>
                        <a:pt x="13198" y="232"/>
                      </a:cubicBezTo>
                      <a:cubicBezTo>
                        <a:pt x="12927" y="984"/>
                        <a:pt x="13047" y="1736"/>
                        <a:pt x="12081" y="1736"/>
                      </a:cubicBezTo>
                      <a:cubicBezTo>
                        <a:pt x="12007" y="1736"/>
                        <a:pt x="11926" y="1731"/>
                        <a:pt x="11838" y="1722"/>
                      </a:cubicBezTo>
                      <a:cubicBezTo>
                        <a:pt x="11158" y="1593"/>
                        <a:pt x="10219" y="1204"/>
                        <a:pt x="9539" y="912"/>
                      </a:cubicBezTo>
                      <a:cubicBezTo>
                        <a:pt x="9409" y="783"/>
                        <a:pt x="9279" y="718"/>
                        <a:pt x="9162" y="718"/>
                      </a:cubicBezTo>
                      <a:cubicBezTo>
                        <a:pt x="9045" y="718"/>
                        <a:pt x="8939" y="783"/>
                        <a:pt x="8858" y="912"/>
                      </a:cubicBezTo>
                      <a:cubicBezTo>
                        <a:pt x="8747" y="1861"/>
                        <a:pt x="8731" y="3193"/>
                        <a:pt x="7612" y="3193"/>
                      </a:cubicBezTo>
                      <a:cubicBezTo>
                        <a:pt x="7432" y="3193"/>
                        <a:pt x="7223" y="3159"/>
                        <a:pt x="6980" y="3082"/>
                      </a:cubicBezTo>
                      <a:cubicBezTo>
                        <a:pt x="6592" y="2953"/>
                        <a:pt x="6300" y="2532"/>
                        <a:pt x="5912" y="2402"/>
                      </a:cubicBezTo>
                      <a:cubicBezTo>
                        <a:pt x="5710" y="2355"/>
                        <a:pt x="5530" y="2325"/>
                        <a:pt x="5356" y="2325"/>
                      </a:cubicBezTo>
                      <a:cubicBezTo>
                        <a:pt x="5055" y="2325"/>
                        <a:pt x="4771" y="2415"/>
                        <a:pt x="4422" y="2661"/>
                      </a:cubicBezTo>
                      <a:cubicBezTo>
                        <a:pt x="4001" y="3082"/>
                        <a:pt x="4163" y="4021"/>
                        <a:pt x="3742" y="4442"/>
                      </a:cubicBezTo>
                      <a:cubicBezTo>
                        <a:pt x="3610" y="4568"/>
                        <a:pt x="3478" y="4619"/>
                        <a:pt x="3346" y="4619"/>
                      </a:cubicBezTo>
                      <a:cubicBezTo>
                        <a:pt x="2799" y="4619"/>
                        <a:pt x="2256" y="3737"/>
                        <a:pt x="1734" y="3633"/>
                      </a:cubicBezTo>
                      <a:cubicBezTo>
                        <a:pt x="1572" y="3633"/>
                        <a:pt x="1443" y="3633"/>
                        <a:pt x="1313" y="3892"/>
                      </a:cubicBezTo>
                      <a:cubicBezTo>
                        <a:pt x="1184" y="4960"/>
                        <a:pt x="633" y="5899"/>
                        <a:pt x="115" y="6871"/>
                      </a:cubicBezTo>
                      <a:cubicBezTo>
                        <a:pt x="1" y="7054"/>
                        <a:pt x="178" y="7237"/>
                        <a:pt x="337" y="7237"/>
                      </a:cubicBezTo>
                      <a:cubicBezTo>
                        <a:pt x="403" y="7237"/>
                        <a:pt x="466" y="7206"/>
                        <a:pt x="504" y="7130"/>
                      </a:cubicBezTo>
                      <a:cubicBezTo>
                        <a:pt x="1054" y="6191"/>
                        <a:pt x="1443" y="5381"/>
                        <a:pt x="1864" y="4280"/>
                      </a:cubicBezTo>
                      <a:cubicBezTo>
                        <a:pt x="2297" y="4741"/>
                        <a:pt x="2753" y="5473"/>
                        <a:pt x="3440" y="5473"/>
                      </a:cubicBezTo>
                      <a:cubicBezTo>
                        <a:pt x="3575" y="5473"/>
                        <a:pt x="3718" y="5445"/>
                        <a:pt x="3872" y="5381"/>
                      </a:cubicBezTo>
                      <a:cubicBezTo>
                        <a:pt x="4681" y="5090"/>
                        <a:pt x="4292" y="4021"/>
                        <a:pt x="4811" y="3471"/>
                      </a:cubicBezTo>
                      <a:cubicBezTo>
                        <a:pt x="4950" y="3305"/>
                        <a:pt x="5124" y="3241"/>
                        <a:pt x="5321" y="3241"/>
                      </a:cubicBezTo>
                      <a:cubicBezTo>
                        <a:pt x="5978" y="3241"/>
                        <a:pt x="6897" y="3953"/>
                        <a:pt x="7682" y="3953"/>
                      </a:cubicBezTo>
                      <a:cubicBezTo>
                        <a:pt x="7808" y="3953"/>
                        <a:pt x="7931" y="3935"/>
                        <a:pt x="8049" y="3892"/>
                      </a:cubicBezTo>
                      <a:cubicBezTo>
                        <a:pt x="9150" y="3633"/>
                        <a:pt x="9409" y="2402"/>
                        <a:pt x="9539" y="1463"/>
                      </a:cubicBezTo>
                      <a:cubicBezTo>
                        <a:pt x="10219" y="1722"/>
                        <a:pt x="10769" y="1852"/>
                        <a:pt x="11449" y="2143"/>
                      </a:cubicBezTo>
                      <a:cubicBezTo>
                        <a:pt x="11764" y="2248"/>
                        <a:pt x="12184" y="2437"/>
                        <a:pt x="12607" y="2437"/>
                      </a:cubicBezTo>
                      <a:cubicBezTo>
                        <a:pt x="12707" y="2437"/>
                        <a:pt x="12807" y="2427"/>
                        <a:pt x="12906" y="2402"/>
                      </a:cubicBezTo>
                      <a:cubicBezTo>
                        <a:pt x="13586" y="2143"/>
                        <a:pt x="14007" y="1042"/>
                        <a:pt x="13878" y="394"/>
                      </a:cubicBezTo>
                      <a:cubicBezTo>
                        <a:pt x="13878" y="147"/>
                        <a:pt x="13688" y="0"/>
                        <a:pt x="13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33"/>
              <p:cNvGrpSpPr/>
              <p:nvPr/>
            </p:nvGrpSpPr>
            <p:grpSpPr>
              <a:xfrm>
                <a:off x="8248107" y="-40938"/>
                <a:ext cx="1018289" cy="869403"/>
                <a:chOff x="8095707" y="35262"/>
                <a:chExt cx="1018289" cy="869403"/>
              </a:xfrm>
            </p:grpSpPr>
            <p:sp>
              <p:nvSpPr>
                <p:cNvPr id="1819" name="Google Shape;1819;p33"/>
                <p:cNvSpPr/>
                <p:nvPr/>
              </p:nvSpPr>
              <p:spPr>
                <a:xfrm>
                  <a:off x="8095707" y="35262"/>
                  <a:ext cx="1018289" cy="869403"/>
                </a:xfrm>
                <a:custGeom>
                  <a:avLst/>
                  <a:gdLst/>
                  <a:ahLst/>
                  <a:cxnLst/>
                  <a:rect l="l" t="t" r="r" b="b"/>
                  <a:pathLst>
                    <a:path w="35168" h="30026" extrusionOk="0">
                      <a:moveTo>
                        <a:pt x="17658" y="4975"/>
                      </a:moveTo>
                      <a:cubicBezTo>
                        <a:pt x="18161" y="4975"/>
                        <a:pt x="18667" y="5011"/>
                        <a:pt x="19171" y="5083"/>
                      </a:cubicBezTo>
                      <a:cubicBezTo>
                        <a:pt x="19171" y="5291"/>
                        <a:pt x="19254" y="5519"/>
                        <a:pt x="19420" y="5519"/>
                      </a:cubicBezTo>
                      <a:cubicBezTo>
                        <a:pt x="19461" y="5519"/>
                        <a:pt x="19508" y="5504"/>
                        <a:pt x="19559" y="5472"/>
                      </a:cubicBezTo>
                      <a:cubicBezTo>
                        <a:pt x="19797" y="5449"/>
                        <a:pt x="20030" y="5438"/>
                        <a:pt x="20258" y="5438"/>
                      </a:cubicBezTo>
                      <a:cubicBezTo>
                        <a:pt x="25232" y="5438"/>
                        <a:pt x="28016" y="10697"/>
                        <a:pt x="26716" y="15187"/>
                      </a:cubicBezTo>
                      <a:cubicBezTo>
                        <a:pt x="25617" y="19669"/>
                        <a:pt x="21420" y="22602"/>
                        <a:pt x="17075" y="22602"/>
                      </a:cubicBezTo>
                      <a:cubicBezTo>
                        <a:pt x="16554" y="22602"/>
                        <a:pt x="16031" y="22560"/>
                        <a:pt x="15512" y="22473"/>
                      </a:cubicBezTo>
                      <a:cubicBezTo>
                        <a:pt x="10395" y="21663"/>
                        <a:pt x="6865" y="16968"/>
                        <a:pt x="8225" y="11819"/>
                      </a:cubicBezTo>
                      <a:cubicBezTo>
                        <a:pt x="9440" y="7480"/>
                        <a:pt x="13447" y="4975"/>
                        <a:pt x="17658" y="4975"/>
                      </a:cubicBezTo>
                      <a:close/>
                      <a:moveTo>
                        <a:pt x="11997" y="1"/>
                      </a:moveTo>
                      <a:cubicBezTo>
                        <a:pt x="11793" y="1"/>
                        <a:pt x="11593" y="145"/>
                        <a:pt x="11593" y="355"/>
                      </a:cubicBezTo>
                      <a:cubicBezTo>
                        <a:pt x="11593" y="1845"/>
                        <a:pt x="12273" y="3594"/>
                        <a:pt x="13083" y="4954"/>
                      </a:cubicBezTo>
                      <a:cubicBezTo>
                        <a:pt x="11464" y="5634"/>
                        <a:pt x="9974" y="6832"/>
                        <a:pt x="8905" y="8322"/>
                      </a:cubicBezTo>
                      <a:cubicBezTo>
                        <a:pt x="7416" y="7253"/>
                        <a:pt x="5797" y="6152"/>
                        <a:pt x="4178" y="5083"/>
                      </a:cubicBezTo>
                      <a:cubicBezTo>
                        <a:pt x="4090" y="5042"/>
                        <a:pt x="4010" y="5024"/>
                        <a:pt x="3939" y="5024"/>
                      </a:cubicBezTo>
                      <a:cubicBezTo>
                        <a:pt x="3562" y="5024"/>
                        <a:pt x="3435" y="5539"/>
                        <a:pt x="3789" y="5893"/>
                      </a:cubicBezTo>
                      <a:cubicBezTo>
                        <a:pt x="5246" y="6962"/>
                        <a:pt x="6865" y="8063"/>
                        <a:pt x="8484" y="9002"/>
                      </a:cubicBezTo>
                      <a:cubicBezTo>
                        <a:pt x="7545" y="10491"/>
                        <a:pt x="7157" y="12370"/>
                        <a:pt x="7157" y="14118"/>
                      </a:cubicBezTo>
                      <a:cubicBezTo>
                        <a:pt x="4858" y="14118"/>
                        <a:pt x="2558" y="14377"/>
                        <a:pt x="389" y="14669"/>
                      </a:cubicBezTo>
                      <a:cubicBezTo>
                        <a:pt x="0" y="14798"/>
                        <a:pt x="0" y="15478"/>
                        <a:pt x="551" y="15478"/>
                      </a:cubicBezTo>
                      <a:cubicBezTo>
                        <a:pt x="2688" y="15349"/>
                        <a:pt x="4987" y="15057"/>
                        <a:pt x="7157" y="14798"/>
                      </a:cubicBezTo>
                      <a:cubicBezTo>
                        <a:pt x="7286" y="16547"/>
                        <a:pt x="7837" y="18166"/>
                        <a:pt x="8905" y="19656"/>
                      </a:cubicBezTo>
                      <a:cubicBezTo>
                        <a:pt x="7966" y="20336"/>
                        <a:pt x="7157" y="21016"/>
                        <a:pt x="6347" y="21663"/>
                      </a:cubicBezTo>
                      <a:cubicBezTo>
                        <a:pt x="5246" y="22473"/>
                        <a:pt x="4178" y="23283"/>
                        <a:pt x="3238" y="24254"/>
                      </a:cubicBezTo>
                      <a:cubicBezTo>
                        <a:pt x="2902" y="24461"/>
                        <a:pt x="3104" y="24855"/>
                        <a:pt x="3397" y="24855"/>
                      </a:cubicBezTo>
                      <a:cubicBezTo>
                        <a:pt x="3470" y="24855"/>
                        <a:pt x="3549" y="24830"/>
                        <a:pt x="3627" y="24772"/>
                      </a:cubicBezTo>
                      <a:cubicBezTo>
                        <a:pt x="4728" y="24092"/>
                        <a:pt x="5667" y="23283"/>
                        <a:pt x="6606" y="22473"/>
                      </a:cubicBezTo>
                      <a:cubicBezTo>
                        <a:pt x="7545" y="21663"/>
                        <a:pt x="8484" y="21016"/>
                        <a:pt x="9294" y="20206"/>
                      </a:cubicBezTo>
                      <a:cubicBezTo>
                        <a:pt x="11075" y="22084"/>
                        <a:pt x="13212" y="23024"/>
                        <a:pt x="15512" y="23283"/>
                      </a:cubicBezTo>
                      <a:cubicBezTo>
                        <a:pt x="14443" y="25323"/>
                        <a:pt x="13342" y="27330"/>
                        <a:pt x="12273" y="29371"/>
                      </a:cubicBezTo>
                      <a:cubicBezTo>
                        <a:pt x="12103" y="29733"/>
                        <a:pt x="12339" y="30026"/>
                        <a:pt x="12632" y="30026"/>
                      </a:cubicBezTo>
                      <a:cubicBezTo>
                        <a:pt x="12784" y="30026"/>
                        <a:pt x="12950" y="29947"/>
                        <a:pt x="13083" y="29759"/>
                      </a:cubicBezTo>
                      <a:cubicBezTo>
                        <a:pt x="14313" y="27881"/>
                        <a:pt x="15512" y="25582"/>
                        <a:pt x="16192" y="23445"/>
                      </a:cubicBezTo>
                      <a:cubicBezTo>
                        <a:pt x="17940" y="23445"/>
                        <a:pt x="19689" y="23153"/>
                        <a:pt x="21308" y="22473"/>
                      </a:cubicBezTo>
                      <a:cubicBezTo>
                        <a:pt x="22247" y="24092"/>
                        <a:pt x="23219" y="25873"/>
                        <a:pt x="24287" y="27492"/>
                      </a:cubicBezTo>
                      <a:cubicBezTo>
                        <a:pt x="24363" y="27605"/>
                        <a:pt x="24473" y="27653"/>
                        <a:pt x="24586" y="27653"/>
                      </a:cubicBezTo>
                      <a:cubicBezTo>
                        <a:pt x="24862" y="27653"/>
                        <a:pt x="25151" y="27370"/>
                        <a:pt x="24967" y="27071"/>
                      </a:cubicBezTo>
                      <a:cubicBezTo>
                        <a:pt x="24028" y="25452"/>
                        <a:pt x="22927" y="23833"/>
                        <a:pt x="21859" y="22214"/>
                      </a:cubicBezTo>
                      <a:cubicBezTo>
                        <a:pt x="23866" y="21275"/>
                        <a:pt x="25486" y="19785"/>
                        <a:pt x="26587" y="17777"/>
                      </a:cubicBezTo>
                      <a:cubicBezTo>
                        <a:pt x="28335" y="18976"/>
                        <a:pt x="30084" y="20044"/>
                        <a:pt x="31703" y="21404"/>
                      </a:cubicBezTo>
                      <a:cubicBezTo>
                        <a:pt x="31783" y="21454"/>
                        <a:pt x="31866" y="21475"/>
                        <a:pt x="31947" y="21475"/>
                      </a:cubicBezTo>
                      <a:cubicBezTo>
                        <a:pt x="32288" y="21475"/>
                        <a:pt x="32568" y="21090"/>
                        <a:pt x="32254" y="20854"/>
                      </a:cubicBezTo>
                      <a:cubicBezTo>
                        <a:pt x="30634" y="19397"/>
                        <a:pt x="28886" y="18166"/>
                        <a:pt x="26975" y="17227"/>
                      </a:cubicBezTo>
                      <a:cubicBezTo>
                        <a:pt x="27526" y="15996"/>
                        <a:pt x="27914" y="14539"/>
                        <a:pt x="27914" y="13050"/>
                      </a:cubicBezTo>
                      <a:cubicBezTo>
                        <a:pt x="27914" y="12370"/>
                        <a:pt x="27914" y="11690"/>
                        <a:pt x="27785" y="11009"/>
                      </a:cubicBezTo>
                      <a:lnTo>
                        <a:pt x="27785" y="11009"/>
                      </a:lnTo>
                      <a:cubicBezTo>
                        <a:pt x="28539" y="11156"/>
                        <a:pt x="29325" y="11216"/>
                        <a:pt x="30125" y="11216"/>
                      </a:cubicBezTo>
                      <a:cubicBezTo>
                        <a:pt x="31627" y="11216"/>
                        <a:pt x="33182" y="11004"/>
                        <a:pt x="34682" y="10750"/>
                      </a:cubicBezTo>
                      <a:cubicBezTo>
                        <a:pt x="35167" y="10629"/>
                        <a:pt x="34971" y="9799"/>
                        <a:pt x="34493" y="9799"/>
                      </a:cubicBezTo>
                      <a:cubicBezTo>
                        <a:pt x="34460" y="9799"/>
                        <a:pt x="34426" y="9803"/>
                        <a:pt x="34391" y="9811"/>
                      </a:cubicBezTo>
                      <a:cubicBezTo>
                        <a:pt x="32124" y="10329"/>
                        <a:pt x="29954" y="10329"/>
                        <a:pt x="27655" y="10329"/>
                      </a:cubicBezTo>
                      <a:cubicBezTo>
                        <a:pt x="27267" y="9002"/>
                        <a:pt x="26587" y="7771"/>
                        <a:pt x="25647" y="6832"/>
                      </a:cubicBezTo>
                      <a:cubicBezTo>
                        <a:pt x="26295" y="6282"/>
                        <a:pt x="26975" y="5634"/>
                        <a:pt x="27655" y="4954"/>
                      </a:cubicBezTo>
                      <a:cubicBezTo>
                        <a:pt x="28335" y="4274"/>
                        <a:pt x="29145" y="3723"/>
                        <a:pt x="29695" y="2914"/>
                      </a:cubicBezTo>
                      <a:cubicBezTo>
                        <a:pt x="29903" y="2706"/>
                        <a:pt x="29675" y="2313"/>
                        <a:pt x="29376" y="2313"/>
                      </a:cubicBezTo>
                      <a:cubicBezTo>
                        <a:pt x="29302" y="2313"/>
                        <a:pt x="29222" y="2337"/>
                        <a:pt x="29145" y="2396"/>
                      </a:cubicBezTo>
                      <a:cubicBezTo>
                        <a:pt x="28465" y="3043"/>
                        <a:pt x="27785" y="3723"/>
                        <a:pt x="27105" y="4403"/>
                      </a:cubicBezTo>
                      <a:cubicBezTo>
                        <a:pt x="26457" y="5083"/>
                        <a:pt x="25777" y="5763"/>
                        <a:pt x="25226" y="6443"/>
                      </a:cubicBezTo>
                      <a:cubicBezTo>
                        <a:pt x="23866" y="5213"/>
                        <a:pt x="22118" y="4533"/>
                        <a:pt x="20110" y="4533"/>
                      </a:cubicBezTo>
                      <a:cubicBezTo>
                        <a:pt x="20499" y="3335"/>
                        <a:pt x="20790" y="1975"/>
                        <a:pt x="21049" y="776"/>
                      </a:cubicBezTo>
                      <a:cubicBezTo>
                        <a:pt x="21128" y="440"/>
                        <a:pt x="20857" y="261"/>
                        <a:pt x="20604" y="261"/>
                      </a:cubicBezTo>
                      <a:cubicBezTo>
                        <a:pt x="20443" y="261"/>
                        <a:pt x="20290" y="334"/>
                        <a:pt x="20239" y="485"/>
                      </a:cubicBezTo>
                      <a:cubicBezTo>
                        <a:pt x="19980" y="1845"/>
                        <a:pt x="19689" y="3205"/>
                        <a:pt x="19430" y="4533"/>
                      </a:cubicBezTo>
                      <a:cubicBezTo>
                        <a:pt x="18543" y="4288"/>
                        <a:pt x="17649" y="4159"/>
                        <a:pt x="16768" y="4159"/>
                      </a:cubicBezTo>
                      <a:cubicBezTo>
                        <a:pt x="15784" y="4159"/>
                        <a:pt x="14815" y="4321"/>
                        <a:pt x="13892" y="4662"/>
                      </a:cubicBezTo>
                      <a:cubicBezTo>
                        <a:pt x="13504" y="4015"/>
                        <a:pt x="13212" y="3335"/>
                        <a:pt x="12953" y="2525"/>
                      </a:cubicBezTo>
                      <a:cubicBezTo>
                        <a:pt x="12694" y="1845"/>
                        <a:pt x="12694" y="1036"/>
                        <a:pt x="12403" y="355"/>
                      </a:cubicBezTo>
                      <a:cubicBezTo>
                        <a:pt x="12343" y="103"/>
                        <a:pt x="12169" y="1"/>
                        <a:pt x="119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8421132" y="525325"/>
                  <a:ext cx="297599" cy="105917"/>
                </a:xfrm>
                <a:custGeom>
                  <a:avLst/>
                  <a:gdLst/>
                  <a:ahLst/>
                  <a:cxnLst/>
                  <a:rect l="l" t="t" r="r" b="b"/>
                  <a:pathLst>
                    <a:path w="10278" h="3658" extrusionOk="0">
                      <a:moveTo>
                        <a:pt x="9599" y="0"/>
                      </a:moveTo>
                      <a:cubicBezTo>
                        <a:pt x="9469" y="0"/>
                        <a:pt x="9343" y="52"/>
                        <a:pt x="9260" y="172"/>
                      </a:cubicBezTo>
                      <a:cubicBezTo>
                        <a:pt x="8221" y="1935"/>
                        <a:pt x="6663" y="2749"/>
                        <a:pt x="5090" y="2749"/>
                      </a:cubicBezTo>
                      <a:cubicBezTo>
                        <a:pt x="3425" y="2749"/>
                        <a:pt x="1744" y="1837"/>
                        <a:pt x="646" y="172"/>
                      </a:cubicBezTo>
                      <a:cubicBezTo>
                        <a:pt x="568" y="138"/>
                        <a:pt x="483" y="122"/>
                        <a:pt x="402" y="122"/>
                      </a:cubicBezTo>
                      <a:cubicBezTo>
                        <a:pt x="183" y="122"/>
                        <a:pt x="0" y="242"/>
                        <a:pt x="95" y="432"/>
                      </a:cubicBezTo>
                      <a:cubicBezTo>
                        <a:pt x="961" y="2644"/>
                        <a:pt x="2890" y="3658"/>
                        <a:pt x="4877" y="3658"/>
                      </a:cubicBezTo>
                      <a:cubicBezTo>
                        <a:pt x="6904" y="3658"/>
                        <a:pt x="8990" y="2604"/>
                        <a:pt x="10069" y="691"/>
                      </a:cubicBezTo>
                      <a:cubicBezTo>
                        <a:pt x="10277" y="321"/>
                        <a:pt x="9924" y="0"/>
                        <a:pt x="9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8417773" y="338479"/>
                  <a:ext cx="107394" cy="88313"/>
                </a:xfrm>
                <a:custGeom>
                  <a:avLst/>
                  <a:gdLst/>
                  <a:ahLst/>
                  <a:cxnLst/>
                  <a:rect l="l" t="t" r="r" b="b"/>
                  <a:pathLst>
                    <a:path w="3709" h="3050" extrusionOk="0">
                      <a:moveTo>
                        <a:pt x="1826" y="0"/>
                      </a:moveTo>
                      <a:cubicBezTo>
                        <a:pt x="842" y="0"/>
                        <a:pt x="0" y="895"/>
                        <a:pt x="211" y="1898"/>
                      </a:cubicBezTo>
                      <a:cubicBezTo>
                        <a:pt x="211" y="2073"/>
                        <a:pt x="323" y="2143"/>
                        <a:pt x="446" y="2143"/>
                      </a:cubicBezTo>
                      <a:cubicBezTo>
                        <a:pt x="596" y="2143"/>
                        <a:pt x="762" y="2040"/>
                        <a:pt x="762" y="1898"/>
                      </a:cubicBezTo>
                      <a:cubicBezTo>
                        <a:pt x="631" y="1348"/>
                        <a:pt x="1241" y="713"/>
                        <a:pt x="1822" y="713"/>
                      </a:cubicBezTo>
                      <a:cubicBezTo>
                        <a:pt x="1959" y="713"/>
                        <a:pt x="2095" y="748"/>
                        <a:pt x="2219" y="829"/>
                      </a:cubicBezTo>
                      <a:cubicBezTo>
                        <a:pt x="2899" y="1218"/>
                        <a:pt x="2769" y="2027"/>
                        <a:pt x="2381" y="2448"/>
                      </a:cubicBezTo>
                      <a:cubicBezTo>
                        <a:pt x="2251" y="2655"/>
                        <a:pt x="2412" y="3049"/>
                        <a:pt x="2614" y="3049"/>
                      </a:cubicBezTo>
                      <a:cubicBezTo>
                        <a:pt x="2664" y="3049"/>
                        <a:pt x="2718" y="3024"/>
                        <a:pt x="2769" y="2966"/>
                      </a:cubicBezTo>
                      <a:cubicBezTo>
                        <a:pt x="3709" y="2286"/>
                        <a:pt x="3449" y="667"/>
                        <a:pt x="2510" y="149"/>
                      </a:cubicBezTo>
                      <a:cubicBezTo>
                        <a:pt x="2282" y="47"/>
                        <a:pt x="2051" y="0"/>
                        <a:pt x="18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8708916" y="411185"/>
                  <a:ext cx="109739" cy="92888"/>
                </a:xfrm>
                <a:custGeom>
                  <a:avLst/>
                  <a:gdLst/>
                  <a:ahLst/>
                  <a:cxnLst/>
                  <a:rect l="l" t="t" r="r" b="b"/>
                  <a:pathLst>
                    <a:path w="3790" h="3208" extrusionOk="0">
                      <a:moveTo>
                        <a:pt x="1690" y="1"/>
                      </a:moveTo>
                      <a:cubicBezTo>
                        <a:pt x="900" y="1"/>
                        <a:pt x="98" y="586"/>
                        <a:pt x="1" y="1394"/>
                      </a:cubicBezTo>
                      <a:cubicBezTo>
                        <a:pt x="1" y="1630"/>
                        <a:pt x="173" y="1734"/>
                        <a:pt x="348" y="1734"/>
                      </a:cubicBezTo>
                      <a:cubicBezTo>
                        <a:pt x="485" y="1734"/>
                        <a:pt x="624" y="1670"/>
                        <a:pt x="681" y="1556"/>
                      </a:cubicBezTo>
                      <a:cubicBezTo>
                        <a:pt x="681" y="1026"/>
                        <a:pt x="1252" y="653"/>
                        <a:pt x="1765" y="653"/>
                      </a:cubicBezTo>
                      <a:cubicBezTo>
                        <a:pt x="1909" y="653"/>
                        <a:pt x="2049" y="683"/>
                        <a:pt x="2170" y="747"/>
                      </a:cubicBezTo>
                      <a:cubicBezTo>
                        <a:pt x="2429" y="1006"/>
                        <a:pt x="2559" y="1394"/>
                        <a:pt x="2688" y="1686"/>
                      </a:cubicBezTo>
                      <a:cubicBezTo>
                        <a:pt x="2688" y="2074"/>
                        <a:pt x="2429" y="2366"/>
                        <a:pt x="2300" y="2754"/>
                      </a:cubicBezTo>
                      <a:cubicBezTo>
                        <a:pt x="2192" y="2970"/>
                        <a:pt x="2353" y="3207"/>
                        <a:pt x="2559" y="3207"/>
                      </a:cubicBezTo>
                      <a:cubicBezTo>
                        <a:pt x="2601" y="3207"/>
                        <a:pt x="2645" y="3197"/>
                        <a:pt x="2688" y="3175"/>
                      </a:cubicBezTo>
                      <a:cubicBezTo>
                        <a:pt x="3789" y="2495"/>
                        <a:pt x="3498" y="747"/>
                        <a:pt x="2429" y="196"/>
                      </a:cubicBezTo>
                      <a:cubicBezTo>
                        <a:pt x="2200" y="62"/>
                        <a:pt x="1946" y="1"/>
                        <a:pt x="1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3" name="Google Shape;1823;p33"/>
              <p:cNvSpPr/>
              <p:nvPr/>
            </p:nvSpPr>
            <p:spPr>
              <a:xfrm>
                <a:off x="7353069" y="235"/>
                <a:ext cx="625457" cy="382496"/>
              </a:xfrm>
              <a:custGeom>
                <a:avLst/>
                <a:gdLst/>
                <a:ahLst/>
                <a:cxnLst/>
                <a:rect l="l" t="t" r="r" b="b"/>
                <a:pathLst>
                  <a:path w="21601" h="13210" extrusionOk="0">
                    <a:moveTo>
                      <a:pt x="17682" y="1"/>
                    </a:moveTo>
                    <a:cubicBezTo>
                      <a:pt x="17293" y="1"/>
                      <a:pt x="17002" y="681"/>
                      <a:pt x="17552" y="810"/>
                    </a:cubicBezTo>
                    <a:cubicBezTo>
                      <a:pt x="18751" y="1231"/>
                      <a:pt x="20111" y="1750"/>
                      <a:pt x="20532" y="3110"/>
                    </a:cubicBezTo>
                    <a:cubicBezTo>
                      <a:pt x="20779" y="4284"/>
                      <a:pt x="19935" y="5547"/>
                      <a:pt x="18900" y="5547"/>
                    </a:cubicBezTo>
                    <a:cubicBezTo>
                      <a:pt x="18851" y="5547"/>
                      <a:pt x="18801" y="5544"/>
                      <a:pt x="18751" y="5538"/>
                    </a:cubicBezTo>
                    <a:cubicBezTo>
                      <a:pt x="18621" y="5409"/>
                      <a:pt x="18492" y="5279"/>
                      <a:pt x="18362" y="5150"/>
                    </a:cubicBezTo>
                    <a:cubicBezTo>
                      <a:pt x="18311" y="5035"/>
                      <a:pt x="18215" y="4985"/>
                      <a:pt x="18117" y="4985"/>
                    </a:cubicBezTo>
                    <a:cubicBezTo>
                      <a:pt x="17966" y="4985"/>
                      <a:pt x="17811" y="5103"/>
                      <a:pt x="17811" y="5279"/>
                    </a:cubicBezTo>
                    <a:cubicBezTo>
                      <a:pt x="17682" y="5409"/>
                      <a:pt x="17682" y="5538"/>
                      <a:pt x="17811" y="5668"/>
                    </a:cubicBezTo>
                    <a:cubicBezTo>
                      <a:pt x="17811" y="5668"/>
                      <a:pt x="17941" y="5668"/>
                      <a:pt x="17941" y="5797"/>
                    </a:cubicBezTo>
                    <a:cubicBezTo>
                      <a:pt x="18621" y="6348"/>
                      <a:pt x="19172" y="7028"/>
                      <a:pt x="19431" y="7967"/>
                    </a:cubicBezTo>
                    <a:cubicBezTo>
                      <a:pt x="19722" y="9716"/>
                      <a:pt x="18232" y="10396"/>
                      <a:pt x="16743" y="10396"/>
                    </a:cubicBezTo>
                    <a:cubicBezTo>
                      <a:pt x="15124" y="10396"/>
                      <a:pt x="13245" y="9845"/>
                      <a:pt x="12144" y="8777"/>
                    </a:cubicBezTo>
                    <a:lnTo>
                      <a:pt x="12144" y="8518"/>
                    </a:lnTo>
                    <a:cubicBezTo>
                      <a:pt x="12144" y="8359"/>
                      <a:pt x="11991" y="8248"/>
                      <a:pt x="11825" y="8248"/>
                    </a:cubicBezTo>
                    <a:cubicBezTo>
                      <a:pt x="11686" y="8248"/>
                      <a:pt x="11538" y="8326"/>
                      <a:pt x="11464" y="8518"/>
                    </a:cubicBezTo>
                    <a:cubicBezTo>
                      <a:pt x="11335" y="9457"/>
                      <a:pt x="11464" y="10525"/>
                      <a:pt x="10655" y="11464"/>
                    </a:cubicBezTo>
                    <a:cubicBezTo>
                      <a:pt x="10155" y="12145"/>
                      <a:pt x="9345" y="12405"/>
                      <a:pt x="8487" y="12405"/>
                    </a:cubicBezTo>
                    <a:cubicBezTo>
                      <a:pt x="7956" y="12405"/>
                      <a:pt x="7406" y="12305"/>
                      <a:pt x="6898" y="12144"/>
                    </a:cubicBezTo>
                    <a:cubicBezTo>
                      <a:pt x="4340" y="11205"/>
                      <a:pt x="3239" y="8388"/>
                      <a:pt x="4178" y="5959"/>
                    </a:cubicBezTo>
                    <a:cubicBezTo>
                      <a:pt x="4340" y="5668"/>
                      <a:pt x="4470" y="5538"/>
                      <a:pt x="4599" y="5279"/>
                    </a:cubicBezTo>
                    <a:cubicBezTo>
                      <a:pt x="4599" y="5003"/>
                      <a:pt x="4418" y="4797"/>
                      <a:pt x="4257" y="4797"/>
                    </a:cubicBezTo>
                    <a:cubicBezTo>
                      <a:pt x="4173" y="4797"/>
                      <a:pt x="4093" y="4854"/>
                      <a:pt x="4049" y="4988"/>
                    </a:cubicBezTo>
                    <a:cubicBezTo>
                      <a:pt x="3712" y="5514"/>
                      <a:pt x="3130" y="5821"/>
                      <a:pt x="2577" y="5821"/>
                    </a:cubicBezTo>
                    <a:cubicBezTo>
                      <a:pt x="2278" y="5821"/>
                      <a:pt x="1988" y="5731"/>
                      <a:pt x="1750" y="5538"/>
                    </a:cubicBezTo>
                    <a:cubicBezTo>
                      <a:pt x="681" y="4729"/>
                      <a:pt x="810" y="3239"/>
                      <a:pt x="1231" y="2300"/>
                    </a:cubicBezTo>
                    <a:cubicBezTo>
                      <a:pt x="1231" y="2118"/>
                      <a:pt x="1023" y="1919"/>
                      <a:pt x="854" y="1919"/>
                    </a:cubicBezTo>
                    <a:cubicBezTo>
                      <a:pt x="783" y="1919"/>
                      <a:pt x="719" y="1955"/>
                      <a:pt x="681" y="2041"/>
                    </a:cubicBezTo>
                    <a:cubicBezTo>
                      <a:pt x="130" y="3369"/>
                      <a:pt x="1" y="5279"/>
                      <a:pt x="1490" y="6218"/>
                    </a:cubicBezTo>
                    <a:cubicBezTo>
                      <a:pt x="1831" y="6378"/>
                      <a:pt x="2319" y="6489"/>
                      <a:pt x="2773" y="6489"/>
                    </a:cubicBezTo>
                    <a:cubicBezTo>
                      <a:pt x="3053" y="6489"/>
                      <a:pt x="3320" y="6447"/>
                      <a:pt x="3531" y="6348"/>
                    </a:cubicBezTo>
                    <a:lnTo>
                      <a:pt x="3531" y="6348"/>
                    </a:lnTo>
                    <a:cubicBezTo>
                      <a:pt x="2721" y="8906"/>
                      <a:pt x="3790" y="11756"/>
                      <a:pt x="6477" y="12824"/>
                    </a:cubicBezTo>
                    <a:cubicBezTo>
                      <a:pt x="7092" y="13073"/>
                      <a:pt x="7786" y="13210"/>
                      <a:pt x="8476" y="13210"/>
                    </a:cubicBezTo>
                    <a:cubicBezTo>
                      <a:pt x="9312" y="13210"/>
                      <a:pt x="10142" y="13009"/>
                      <a:pt x="10817" y="12565"/>
                    </a:cubicBezTo>
                    <a:cubicBezTo>
                      <a:pt x="11885" y="11756"/>
                      <a:pt x="12015" y="10525"/>
                      <a:pt x="12144" y="9327"/>
                    </a:cubicBezTo>
                    <a:cubicBezTo>
                      <a:pt x="13230" y="10413"/>
                      <a:pt x="15175" y="11137"/>
                      <a:pt x="16877" y="11137"/>
                    </a:cubicBezTo>
                    <a:cubicBezTo>
                      <a:pt x="17511" y="11137"/>
                      <a:pt x="18111" y="11036"/>
                      <a:pt x="18621" y="10817"/>
                    </a:cubicBezTo>
                    <a:cubicBezTo>
                      <a:pt x="21050" y="9845"/>
                      <a:pt x="20370" y="7578"/>
                      <a:pt x="19172" y="6089"/>
                    </a:cubicBezTo>
                    <a:cubicBezTo>
                      <a:pt x="20240" y="5959"/>
                      <a:pt x="21050" y="5150"/>
                      <a:pt x="21341" y="4049"/>
                    </a:cubicBezTo>
                    <a:cubicBezTo>
                      <a:pt x="21600" y="2041"/>
                      <a:pt x="19560" y="292"/>
                      <a:pt x="17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8664481" y="867594"/>
                <a:ext cx="518381" cy="530427"/>
              </a:xfrm>
              <a:custGeom>
                <a:avLst/>
                <a:gdLst/>
                <a:ahLst/>
                <a:cxnLst/>
                <a:rect l="l" t="t" r="r" b="b"/>
                <a:pathLst>
                  <a:path w="17903" h="18319" extrusionOk="0">
                    <a:moveTo>
                      <a:pt x="12689" y="0"/>
                    </a:moveTo>
                    <a:cubicBezTo>
                      <a:pt x="12553" y="0"/>
                      <a:pt x="12414" y="7"/>
                      <a:pt x="12273" y="20"/>
                    </a:cubicBezTo>
                    <a:cubicBezTo>
                      <a:pt x="11075" y="279"/>
                      <a:pt x="9974" y="1250"/>
                      <a:pt x="9844" y="2448"/>
                    </a:cubicBezTo>
                    <a:cubicBezTo>
                      <a:pt x="8666" y="1183"/>
                      <a:pt x="7062" y="35"/>
                      <a:pt x="5437" y="35"/>
                    </a:cubicBezTo>
                    <a:cubicBezTo>
                      <a:pt x="4650" y="35"/>
                      <a:pt x="3859" y="304"/>
                      <a:pt x="3109" y="959"/>
                    </a:cubicBezTo>
                    <a:cubicBezTo>
                      <a:pt x="1360" y="2707"/>
                      <a:pt x="1878" y="5816"/>
                      <a:pt x="4048" y="6755"/>
                    </a:cubicBezTo>
                    <a:cubicBezTo>
                      <a:pt x="1878" y="7727"/>
                      <a:pt x="0" y="9734"/>
                      <a:pt x="939" y="12293"/>
                    </a:cubicBezTo>
                    <a:cubicBezTo>
                      <a:pt x="1410" y="13556"/>
                      <a:pt x="2573" y="14171"/>
                      <a:pt x="3750" y="14171"/>
                    </a:cubicBezTo>
                    <a:cubicBezTo>
                      <a:pt x="4595" y="14171"/>
                      <a:pt x="5447" y="13854"/>
                      <a:pt x="6056" y="13232"/>
                    </a:cubicBezTo>
                    <a:lnTo>
                      <a:pt x="6056" y="13232"/>
                    </a:lnTo>
                    <a:cubicBezTo>
                      <a:pt x="5408" y="15142"/>
                      <a:pt x="6736" y="17021"/>
                      <a:pt x="8484" y="17830"/>
                    </a:cubicBezTo>
                    <a:cubicBezTo>
                      <a:pt x="9263" y="18166"/>
                      <a:pt x="10079" y="18319"/>
                      <a:pt x="10897" y="18319"/>
                    </a:cubicBezTo>
                    <a:cubicBezTo>
                      <a:pt x="13074" y="18319"/>
                      <a:pt x="15259" y="17238"/>
                      <a:pt x="16742" y="15661"/>
                    </a:cubicBezTo>
                    <a:cubicBezTo>
                      <a:pt x="16935" y="15371"/>
                      <a:pt x="16678" y="14991"/>
                      <a:pt x="16374" y="14991"/>
                    </a:cubicBezTo>
                    <a:cubicBezTo>
                      <a:pt x="16270" y="14991"/>
                      <a:pt x="16161" y="15035"/>
                      <a:pt x="16062" y="15142"/>
                    </a:cubicBezTo>
                    <a:cubicBezTo>
                      <a:pt x="14786" y="16540"/>
                      <a:pt x="12939" y="17453"/>
                      <a:pt x="10923" y="17453"/>
                    </a:cubicBezTo>
                    <a:cubicBezTo>
                      <a:pt x="10791" y="17453"/>
                      <a:pt x="10658" y="17450"/>
                      <a:pt x="10525" y="17442"/>
                    </a:cubicBezTo>
                    <a:cubicBezTo>
                      <a:pt x="8225" y="17280"/>
                      <a:pt x="5408" y="15142"/>
                      <a:pt x="7027" y="12584"/>
                    </a:cubicBezTo>
                    <a:cubicBezTo>
                      <a:pt x="7218" y="12369"/>
                      <a:pt x="7040" y="12242"/>
                      <a:pt x="6881" y="12242"/>
                    </a:cubicBezTo>
                    <a:cubicBezTo>
                      <a:pt x="6824" y="12242"/>
                      <a:pt x="6770" y="12259"/>
                      <a:pt x="6736" y="12293"/>
                    </a:cubicBezTo>
                    <a:cubicBezTo>
                      <a:pt x="6606" y="12293"/>
                      <a:pt x="6606" y="12422"/>
                      <a:pt x="6606" y="12422"/>
                    </a:cubicBezTo>
                    <a:cubicBezTo>
                      <a:pt x="6541" y="12357"/>
                      <a:pt x="6444" y="12325"/>
                      <a:pt x="6343" y="12325"/>
                    </a:cubicBezTo>
                    <a:cubicBezTo>
                      <a:pt x="6242" y="12325"/>
                      <a:pt x="6137" y="12357"/>
                      <a:pt x="6056" y="12422"/>
                    </a:cubicBezTo>
                    <a:cubicBezTo>
                      <a:pt x="5399" y="13027"/>
                      <a:pt x="4523" y="13364"/>
                      <a:pt x="3715" y="13364"/>
                    </a:cubicBezTo>
                    <a:cubicBezTo>
                      <a:pt x="2531" y="13364"/>
                      <a:pt x="1490" y="12639"/>
                      <a:pt x="1490" y="10965"/>
                    </a:cubicBezTo>
                    <a:cubicBezTo>
                      <a:pt x="1490" y="9054"/>
                      <a:pt x="2979" y="7856"/>
                      <a:pt x="4598" y="6917"/>
                    </a:cubicBezTo>
                    <a:cubicBezTo>
                      <a:pt x="4728" y="7047"/>
                      <a:pt x="4857" y="7047"/>
                      <a:pt x="5117" y="7047"/>
                    </a:cubicBezTo>
                    <a:cubicBezTo>
                      <a:pt x="5408" y="7047"/>
                      <a:pt x="5538" y="6626"/>
                      <a:pt x="5246" y="6496"/>
                    </a:cubicBezTo>
                    <a:cubicBezTo>
                      <a:pt x="5246" y="6405"/>
                      <a:pt x="5246" y="6313"/>
                      <a:pt x="5200" y="6313"/>
                    </a:cubicBezTo>
                    <a:cubicBezTo>
                      <a:pt x="5181" y="6313"/>
                      <a:pt x="5155" y="6329"/>
                      <a:pt x="5117" y="6367"/>
                    </a:cubicBezTo>
                    <a:cubicBezTo>
                      <a:pt x="3918" y="5946"/>
                      <a:pt x="2817" y="5007"/>
                      <a:pt x="2817" y="3679"/>
                    </a:cubicBezTo>
                    <a:cubicBezTo>
                      <a:pt x="2688" y="2319"/>
                      <a:pt x="3789" y="1088"/>
                      <a:pt x="5117" y="829"/>
                    </a:cubicBezTo>
                    <a:cubicBezTo>
                      <a:pt x="5330" y="786"/>
                      <a:pt x="5538" y="765"/>
                      <a:pt x="5741" y="765"/>
                    </a:cubicBezTo>
                    <a:cubicBezTo>
                      <a:pt x="7352" y="765"/>
                      <a:pt x="8637" y="2050"/>
                      <a:pt x="9844" y="3258"/>
                    </a:cubicBezTo>
                    <a:cubicBezTo>
                      <a:pt x="9844" y="3517"/>
                      <a:pt x="9974" y="3938"/>
                      <a:pt x="10265" y="4197"/>
                    </a:cubicBezTo>
                    <a:cubicBezTo>
                      <a:pt x="10304" y="4321"/>
                      <a:pt x="10376" y="4372"/>
                      <a:pt x="10455" y="4372"/>
                    </a:cubicBezTo>
                    <a:cubicBezTo>
                      <a:pt x="10644" y="4372"/>
                      <a:pt x="10875" y="4082"/>
                      <a:pt x="10784" y="3808"/>
                    </a:cubicBezTo>
                    <a:cubicBezTo>
                      <a:pt x="9966" y="2049"/>
                      <a:pt x="11424" y="915"/>
                      <a:pt x="13009" y="915"/>
                    </a:cubicBezTo>
                    <a:cubicBezTo>
                      <a:pt x="13496" y="915"/>
                      <a:pt x="13994" y="1022"/>
                      <a:pt x="14443" y="1250"/>
                    </a:cubicBezTo>
                    <a:cubicBezTo>
                      <a:pt x="15771" y="1898"/>
                      <a:pt x="16742" y="3258"/>
                      <a:pt x="17390" y="4618"/>
                    </a:cubicBezTo>
                    <a:cubicBezTo>
                      <a:pt x="17437" y="4693"/>
                      <a:pt x="17502" y="4724"/>
                      <a:pt x="17569" y="4724"/>
                    </a:cubicBezTo>
                    <a:cubicBezTo>
                      <a:pt x="17733" y="4724"/>
                      <a:pt x="17903" y="4534"/>
                      <a:pt x="17811" y="4326"/>
                    </a:cubicBezTo>
                    <a:cubicBezTo>
                      <a:pt x="16918" y="2295"/>
                      <a:pt x="15294" y="0"/>
                      <a:pt x="12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5" name="Google Shape;1825;p33"/>
              <p:cNvGrpSpPr/>
              <p:nvPr/>
            </p:nvGrpSpPr>
            <p:grpSpPr>
              <a:xfrm>
                <a:off x="7278071" y="4340978"/>
                <a:ext cx="963391" cy="816386"/>
                <a:chOff x="7278071" y="4340978"/>
                <a:chExt cx="963391" cy="816386"/>
              </a:xfrm>
            </p:grpSpPr>
            <p:sp>
              <p:nvSpPr>
                <p:cNvPr id="1826" name="Google Shape;1826;p33"/>
                <p:cNvSpPr/>
                <p:nvPr/>
              </p:nvSpPr>
              <p:spPr>
                <a:xfrm>
                  <a:off x="7278071" y="4340978"/>
                  <a:ext cx="963391" cy="444807"/>
                </a:xfrm>
                <a:custGeom>
                  <a:avLst/>
                  <a:gdLst/>
                  <a:ahLst/>
                  <a:cxnLst/>
                  <a:rect l="l" t="t" r="r" b="b"/>
                  <a:pathLst>
                    <a:path w="33272" h="15362" extrusionOk="0">
                      <a:moveTo>
                        <a:pt x="2534" y="0"/>
                      </a:moveTo>
                      <a:cubicBezTo>
                        <a:pt x="1128" y="0"/>
                        <a:pt x="1" y="1424"/>
                        <a:pt x="125" y="2728"/>
                      </a:cubicBezTo>
                      <a:cubicBezTo>
                        <a:pt x="287" y="3797"/>
                        <a:pt x="1226" y="4606"/>
                        <a:pt x="2165" y="4736"/>
                      </a:cubicBezTo>
                      <a:cubicBezTo>
                        <a:pt x="1204" y="7165"/>
                        <a:pt x="3465" y="9515"/>
                        <a:pt x="5735" y="9515"/>
                      </a:cubicBezTo>
                      <a:cubicBezTo>
                        <a:pt x="6371" y="9515"/>
                        <a:pt x="7007" y="9331"/>
                        <a:pt x="7573" y="8913"/>
                      </a:cubicBezTo>
                      <a:lnTo>
                        <a:pt x="7573" y="8913"/>
                      </a:lnTo>
                      <a:cubicBezTo>
                        <a:pt x="7282" y="10953"/>
                        <a:pt x="8771" y="13253"/>
                        <a:pt x="10650" y="13771"/>
                      </a:cubicBezTo>
                      <a:cubicBezTo>
                        <a:pt x="11004" y="13854"/>
                        <a:pt x="11361" y="13895"/>
                        <a:pt x="11716" y="13895"/>
                      </a:cubicBezTo>
                      <a:cubicBezTo>
                        <a:pt x="13145" y="13895"/>
                        <a:pt x="14521" y="13241"/>
                        <a:pt x="15377" y="12152"/>
                      </a:cubicBezTo>
                      <a:cubicBezTo>
                        <a:pt x="15507" y="12961"/>
                        <a:pt x="15928" y="13771"/>
                        <a:pt x="16608" y="14321"/>
                      </a:cubicBezTo>
                      <a:cubicBezTo>
                        <a:pt x="17454" y="15085"/>
                        <a:pt x="18642" y="15362"/>
                        <a:pt x="19845" y="15362"/>
                      </a:cubicBezTo>
                      <a:cubicBezTo>
                        <a:pt x="20530" y="15362"/>
                        <a:pt x="21220" y="15272"/>
                        <a:pt x="21854" y="15131"/>
                      </a:cubicBezTo>
                      <a:cubicBezTo>
                        <a:pt x="24963" y="14321"/>
                        <a:pt x="27813" y="11342"/>
                        <a:pt x="27813" y="7974"/>
                      </a:cubicBezTo>
                      <a:cubicBezTo>
                        <a:pt x="28217" y="8185"/>
                        <a:pt x="28687" y="8290"/>
                        <a:pt x="29156" y="8290"/>
                      </a:cubicBezTo>
                      <a:cubicBezTo>
                        <a:pt x="29626" y="8290"/>
                        <a:pt x="30096" y="8185"/>
                        <a:pt x="30500" y="7974"/>
                      </a:cubicBezTo>
                      <a:cubicBezTo>
                        <a:pt x="31860" y="7424"/>
                        <a:pt x="32799" y="6225"/>
                        <a:pt x="33188" y="4865"/>
                      </a:cubicBezTo>
                      <a:cubicBezTo>
                        <a:pt x="33272" y="4614"/>
                        <a:pt x="33031" y="4472"/>
                        <a:pt x="32807" y="4472"/>
                      </a:cubicBezTo>
                      <a:cubicBezTo>
                        <a:pt x="32684" y="4472"/>
                        <a:pt x="32565" y="4515"/>
                        <a:pt x="32508" y="4606"/>
                      </a:cubicBezTo>
                      <a:cubicBezTo>
                        <a:pt x="32124" y="5998"/>
                        <a:pt x="30621" y="7549"/>
                        <a:pt x="29143" y="7549"/>
                      </a:cubicBezTo>
                      <a:cubicBezTo>
                        <a:pt x="28626" y="7549"/>
                        <a:pt x="28112" y="7359"/>
                        <a:pt x="27651" y="6906"/>
                      </a:cubicBezTo>
                      <a:cubicBezTo>
                        <a:pt x="27577" y="6823"/>
                        <a:pt x="27480" y="6787"/>
                        <a:pt x="27386" y="6787"/>
                      </a:cubicBezTo>
                      <a:cubicBezTo>
                        <a:pt x="27147" y="6787"/>
                        <a:pt x="26924" y="7016"/>
                        <a:pt x="27132" y="7294"/>
                      </a:cubicBezTo>
                      <a:lnTo>
                        <a:pt x="27132" y="7424"/>
                      </a:lnTo>
                      <a:cubicBezTo>
                        <a:pt x="26712" y="10144"/>
                        <a:pt x="25643" y="12281"/>
                        <a:pt x="23214" y="13641"/>
                      </a:cubicBezTo>
                      <a:cubicBezTo>
                        <a:pt x="22305" y="14079"/>
                        <a:pt x="21089" y="14360"/>
                        <a:pt x="19922" y="14360"/>
                      </a:cubicBezTo>
                      <a:cubicBezTo>
                        <a:pt x="17806" y="14360"/>
                        <a:pt x="15853" y="13433"/>
                        <a:pt x="16187" y="10824"/>
                      </a:cubicBezTo>
                      <a:cubicBezTo>
                        <a:pt x="16271" y="10550"/>
                        <a:pt x="16026" y="10399"/>
                        <a:pt x="15800" y="10399"/>
                      </a:cubicBezTo>
                      <a:cubicBezTo>
                        <a:pt x="15679" y="10399"/>
                        <a:pt x="15563" y="10442"/>
                        <a:pt x="15507" y="10532"/>
                      </a:cubicBezTo>
                      <a:lnTo>
                        <a:pt x="15507" y="10824"/>
                      </a:lnTo>
                      <a:cubicBezTo>
                        <a:pt x="14751" y="12127"/>
                        <a:pt x="13471" y="12990"/>
                        <a:pt x="12021" y="12990"/>
                      </a:cubicBezTo>
                      <a:cubicBezTo>
                        <a:pt x="11669" y="12990"/>
                        <a:pt x="11308" y="12939"/>
                        <a:pt x="10941" y="12832"/>
                      </a:cubicBezTo>
                      <a:cubicBezTo>
                        <a:pt x="8901" y="12281"/>
                        <a:pt x="8221" y="10273"/>
                        <a:pt x="8383" y="8525"/>
                      </a:cubicBezTo>
                      <a:cubicBezTo>
                        <a:pt x="8383" y="8395"/>
                        <a:pt x="8383" y="8233"/>
                        <a:pt x="8221" y="8233"/>
                      </a:cubicBezTo>
                      <a:cubicBezTo>
                        <a:pt x="8221" y="8044"/>
                        <a:pt x="8082" y="7923"/>
                        <a:pt x="7957" y="7923"/>
                      </a:cubicBezTo>
                      <a:cubicBezTo>
                        <a:pt x="7911" y="7923"/>
                        <a:pt x="7867" y="7939"/>
                        <a:pt x="7832" y="7974"/>
                      </a:cubicBezTo>
                      <a:cubicBezTo>
                        <a:pt x="7240" y="8423"/>
                        <a:pt x="6518" y="8703"/>
                        <a:pt x="5782" y="8703"/>
                      </a:cubicBezTo>
                      <a:cubicBezTo>
                        <a:pt x="5191" y="8703"/>
                        <a:pt x="4592" y="8522"/>
                        <a:pt x="4043" y="8104"/>
                      </a:cubicBezTo>
                      <a:cubicBezTo>
                        <a:pt x="2975" y="7294"/>
                        <a:pt x="2716" y="5966"/>
                        <a:pt x="3104" y="4736"/>
                      </a:cubicBezTo>
                      <a:cubicBezTo>
                        <a:pt x="3234" y="4606"/>
                        <a:pt x="3234" y="4477"/>
                        <a:pt x="3104" y="4347"/>
                      </a:cubicBezTo>
                      <a:cubicBezTo>
                        <a:pt x="3027" y="4172"/>
                        <a:pt x="2902" y="4102"/>
                        <a:pt x="2780" y="4102"/>
                      </a:cubicBezTo>
                      <a:cubicBezTo>
                        <a:pt x="2699" y="4102"/>
                        <a:pt x="2619" y="4134"/>
                        <a:pt x="2554" y="4185"/>
                      </a:cubicBezTo>
                      <a:cubicBezTo>
                        <a:pt x="1615" y="4056"/>
                        <a:pt x="935" y="3376"/>
                        <a:pt x="935" y="2437"/>
                      </a:cubicBezTo>
                      <a:cubicBezTo>
                        <a:pt x="1097" y="1368"/>
                        <a:pt x="1906" y="947"/>
                        <a:pt x="2845" y="818"/>
                      </a:cubicBezTo>
                      <a:cubicBezTo>
                        <a:pt x="3234" y="688"/>
                        <a:pt x="3104" y="138"/>
                        <a:pt x="2716" y="8"/>
                      </a:cubicBezTo>
                      <a:cubicBezTo>
                        <a:pt x="2655" y="3"/>
                        <a:pt x="2594" y="0"/>
                        <a:pt x="25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7696123" y="4488301"/>
                  <a:ext cx="315552" cy="99837"/>
                </a:xfrm>
                <a:custGeom>
                  <a:avLst/>
                  <a:gdLst/>
                  <a:ahLst/>
                  <a:cxnLst/>
                  <a:rect l="l" t="t" r="r" b="b"/>
                  <a:pathLst>
                    <a:path w="10898" h="3448" extrusionOk="0">
                      <a:moveTo>
                        <a:pt x="7950" y="1"/>
                      </a:moveTo>
                      <a:cubicBezTo>
                        <a:pt x="7915" y="1"/>
                        <a:pt x="7876" y="20"/>
                        <a:pt x="7837" y="69"/>
                      </a:cubicBezTo>
                      <a:cubicBezTo>
                        <a:pt x="7801" y="24"/>
                        <a:pt x="7753" y="4"/>
                        <a:pt x="7705" y="4"/>
                      </a:cubicBezTo>
                      <a:cubicBezTo>
                        <a:pt x="7578" y="4"/>
                        <a:pt x="7452" y="141"/>
                        <a:pt x="7546" y="328"/>
                      </a:cubicBezTo>
                      <a:lnTo>
                        <a:pt x="7546" y="457"/>
                      </a:lnTo>
                      <a:cubicBezTo>
                        <a:pt x="7708" y="1397"/>
                        <a:pt x="7157" y="2757"/>
                        <a:pt x="5926" y="2757"/>
                      </a:cubicBezTo>
                      <a:cubicBezTo>
                        <a:pt x="4858" y="2757"/>
                        <a:pt x="3919" y="1526"/>
                        <a:pt x="4178" y="457"/>
                      </a:cubicBezTo>
                      <a:cubicBezTo>
                        <a:pt x="4178" y="328"/>
                        <a:pt x="4178" y="198"/>
                        <a:pt x="4048" y="198"/>
                      </a:cubicBezTo>
                      <a:cubicBezTo>
                        <a:pt x="3983" y="134"/>
                        <a:pt x="3886" y="101"/>
                        <a:pt x="3785" y="101"/>
                      </a:cubicBezTo>
                      <a:cubicBezTo>
                        <a:pt x="3684" y="101"/>
                        <a:pt x="3579" y="134"/>
                        <a:pt x="3498" y="198"/>
                      </a:cubicBezTo>
                      <a:cubicBezTo>
                        <a:pt x="3239" y="878"/>
                        <a:pt x="3109" y="1688"/>
                        <a:pt x="2170" y="1947"/>
                      </a:cubicBezTo>
                      <a:cubicBezTo>
                        <a:pt x="2066" y="1979"/>
                        <a:pt x="1957" y="1995"/>
                        <a:pt x="1846" y="1995"/>
                      </a:cubicBezTo>
                      <a:cubicBezTo>
                        <a:pt x="1508" y="1995"/>
                        <a:pt x="1159" y="1843"/>
                        <a:pt x="939" y="1526"/>
                      </a:cubicBezTo>
                      <a:cubicBezTo>
                        <a:pt x="680" y="1267"/>
                        <a:pt x="680" y="717"/>
                        <a:pt x="1069" y="457"/>
                      </a:cubicBezTo>
                      <a:cubicBezTo>
                        <a:pt x="1315" y="348"/>
                        <a:pt x="1146" y="32"/>
                        <a:pt x="1010" y="32"/>
                      </a:cubicBezTo>
                      <a:cubicBezTo>
                        <a:pt x="984" y="32"/>
                        <a:pt x="960" y="43"/>
                        <a:pt x="939" y="69"/>
                      </a:cubicBezTo>
                      <a:cubicBezTo>
                        <a:pt x="0" y="717"/>
                        <a:pt x="259" y="2206"/>
                        <a:pt x="1360" y="2498"/>
                      </a:cubicBezTo>
                      <a:cubicBezTo>
                        <a:pt x="1520" y="2542"/>
                        <a:pt x="1679" y="2562"/>
                        <a:pt x="1837" y="2562"/>
                      </a:cubicBezTo>
                      <a:cubicBezTo>
                        <a:pt x="2607" y="2562"/>
                        <a:pt x="3332" y="2069"/>
                        <a:pt x="3789" y="1397"/>
                      </a:cubicBezTo>
                      <a:cubicBezTo>
                        <a:pt x="3912" y="2436"/>
                        <a:pt x="4756" y="3447"/>
                        <a:pt x="5886" y="3447"/>
                      </a:cubicBezTo>
                      <a:cubicBezTo>
                        <a:pt x="5953" y="3447"/>
                        <a:pt x="6020" y="3444"/>
                        <a:pt x="6088" y="3437"/>
                      </a:cubicBezTo>
                      <a:cubicBezTo>
                        <a:pt x="7287" y="3437"/>
                        <a:pt x="8226" y="2206"/>
                        <a:pt x="8355" y="1137"/>
                      </a:cubicBezTo>
                      <a:cubicBezTo>
                        <a:pt x="8643" y="1276"/>
                        <a:pt x="8967" y="1348"/>
                        <a:pt x="9289" y="1348"/>
                      </a:cubicBezTo>
                      <a:cubicBezTo>
                        <a:pt x="9874" y="1348"/>
                        <a:pt x="10450" y="1109"/>
                        <a:pt x="10784" y="587"/>
                      </a:cubicBezTo>
                      <a:cubicBezTo>
                        <a:pt x="10898" y="313"/>
                        <a:pt x="10723" y="23"/>
                        <a:pt x="10518" y="23"/>
                      </a:cubicBezTo>
                      <a:cubicBezTo>
                        <a:pt x="10433" y="23"/>
                        <a:pt x="10342" y="74"/>
                        <a:pt x="10266" y="198"/>
                      </a:cubicBezTo>
                      <a:cubicBezTo>
                        <a:pt x="10009" y="514"/>
                        <a:pt x="9561" y="697"/>
                        <a:pt x="9095" y="697"/>
                      </a:cubicBezTo>
                      <a:cubicBezTo>
                        <a:pt x="8797" y="697"/>
                        <a:pt x="8491" y="622"/>
                        <a:pt x="8226" y="457"/>
                      </a:cubicBezTo>
                      <a:cubicBezTo>
                        <a:pt x="8226" y="328"/>
                        <a:pt x="8226" y="328"/>
                        <a:pt x="8096" y="198"/>
                      </a:cubicBezTo>
                      <a:cubicBezTo>
                        <a:pt x="8096" y="108"/>
                        <a:pt x="8033" y="1"/>
                        <a:pt x="79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7652980" y="4763142"/>
                  <a:ext cx="117239" cy="356146"/>
                </a:xfrm>
                <a:custGeom>
                  <a:avLst/>
                  <a:gdLst/>
                  <a:ahLst/>
                  <a:cxnLst/>
                  <a:rect l="l" t="t" r="r" b="b"/>
                  <a:pathLst>
                    <a:path w="4049" h="12300" extrusionOk="0">
                      <a:moveTo>
                        <a:pt x="422" y="0"/>
                      </a:moveTo>
                      <a:cubicBezTo>
                        <a:pt x="292" y="0"/>
                        <a:pt x="1" y="292"/>
                        <a:pt x="292" y="292"/>
                      </a:cubicBezTo>
                      <a:cubicBezTo>
                        <a:pt x="3660" y="3109"/>
                        <a:pt x="2559" y="8226"/>
                        <a:pt x="2980" y="12014"/>
                      </a:cubicBezTo>
                      <a:cubicBezTo>
                        <a:pt x="2980" y="12176"/>
                        <a:pt x="3131" y="12299"/>
                        <a:pt x="3283" y="12299"/>
                      </a:cubicBezTo>
                      <a:cubicBezTo>
                        <a:pt x="3376" y="12299"/>
                        <a:pt x="3469" y="12254"/>
                        <a:pt x="3530" y="12144"/>
                      </a:cubicBezTo>
                      <a:cubicBezTo>
                        <a:pt x="4049" y="9845"/>
                        <a:pt x="3790" y="7027"/>
                        <a:pt x="3239" y="4728"/>
                      </a:cubicBezTo>
                      <a:cubicBezTo>
                        <a:pt x="2850" y="2850"/>
                        <a:pt x="2041" y="1231"/>
                        <a:pt x="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7840522" y="4789375"/>
                  <a:ext cx="105975" cy="335646"/>
                </a:xfrm>
                <a:custGeom>
                  <a:avLst/>
                  <a:gdLst/>
                  <a:ahLst/>
                  <a:cxnLst/>
                  <a:rect l="l" t="t" r="r" b="b"/>
                  <a:pathLst>
                    <a:path w="3660" h="11592" extrusionOk="0">
                      <a:moveTo>
                        <a:pt x="3319" y="1"/>
                      </a:moveTo>
                      <a:cubicBezTo>
                        <a:pt x="3289" y="1"/>
                        <a:pt x="3261" y="11"/>
                        <a:pt x="3239" y="33"/>
                      </a:cubicBezTo>
                      <a:cubicBezTo>
                        <a:pt x="810" y="3142"/>
                        <a:pt x="0" y="7481"/>
                        <a:pt x="680" y="11238"/>
                      </a:cubicBezTo>
                      <a:cubicBezTo>
                        <a:pt x="680" y="11481"/>
                        <a:pt x="864" y="11592"/>
                        <a:pt x="1057" y="11592"/>
                      </a:cubicBezTo>
                      <a:cubicBezTo>
                        <a:pt x="1302" y="11592"/>
                        <a:pt x="1562" y="11416"/>
                        <a:pt x="1490" y="11108"/>
                      </a:cubicBezTo>
                      <a:cubicBezTo>
                        <a:pt x="1101" y="7190"/>
                        <a:pt x="1911" y="3822"/>
                        <a:pt x="3660" y="325"/>
                      </a:cubicBezTo>
                      <a:cubicBezTo>
                        <a:pt x="3660" y="218"/>
                        <a:pt x="3461" y="1"/>
                        <a:pt x="3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7634159" y="5039199"/>
                  <a:ext cx="330666" cy="118165"/>
                </a:xfrm>
                <a:custGeom>
                  <a:avLst/>
                  <a:gdLst/>
                  <a:ahLst/>
                  <a:cxnLst/>
                  <a:rect l="l" t="t" r="r" b="b"/>
                  <a:pathLst>
                    <a:path w="11420" h="4081" extrusionOk="0">
                      <a:moveTo>
                        <a:pt x="5884" y="1"/>
                      </a:moveTo>
                      <a:cubicBezTo>
                        <a:pt x="5801" y="1"/>
                        <a:pt x="5716" y="17"/>
                        <a:pt x="5638" y="52"/>
                      </a:cubicBezTo>
                      <a:cubicBezTo>
                        <a:pt x="4699" y="861"/>
                        <a:pt x="3889" y="1800"/>
                        <a:pt x="3500" y="3031"/>
                      </a:cubicBezTo>
                      <a:cubicBezTo>
                        <a:pt x="2561" y="2092"/>
                        <a:pt x="1590" y="1412"/>
                        <a:pt x="521" y="732"/>
                      </a:cubicBezTo>
                      <a:cubicBezTo>
                        <a:pt x="474" y="708"/>
                        <a:pt x="425" y="697"/>
                        <a:pt x="378" y="697"/>
                      </a:cubicBezTo>
                      <a:cubicBezTo>
                        <a:pt x="170" y="697"/>
                        <a:pt x="0" y="909"/>
                        <a:pt x="133" y="1120"/>
                      </a:cubicBezTo>
                      <a:cubicBezTo>
                        <a:pt x="392" y="1800"/>
                        <a:pt x="521" y="2610"/>
                        <a:pt x="521" y="3419"/>
                      </a:cubicBezTo>
                      <a:cubicBezTo>
                        <a:pt x="521" y="3565"/>
                        <a:pt x="626" y="3638"/>
                        <a:pt x="732" y="3638"/>
                      </a:cubicBezTo>
                      <a:cubicBezTo>
                        <a:pt x="837" y="3638"/>
                        <a:pt x="942" y="3565"/>
                        <a:pt x="942" y="3419"/>
                      </a:cubicBezTo>
                      <a:cubicBezTo>
                        <a:pt x="1072" y="2739"/>
                        <a:pt x="942" y="2221"/>
                        <a:pt x="942" y="1671"/>
                      </a:cubicBezTo>
                      <a:lnTo>
                        <a:pt x="942" y="1671"/>
                      </a:lnTo>
                      <a:cubicBezTo>
                        <a:pt x="1752" y="2351"/>
                        <a:pt x="2561" y="3160"/>
                        <a:pt x="3371" y="3970"/>
                      </a:cubicBezTo>
                      <a:cubicBezTo>
                        <a:pt x="3411" y="4050"/>
                        <a:pt x="3476" y="4081"/>
                        <a:pt x="3547" y="4081"/>
                      </a:cubicBezTo>
                      <a:cubicBezTo>
                        <a:pt x="3704" y="4081"/>
                        <a:pt x="3889" y="3930"/>
                        <a:pt x="3889" y="3840"/>
                      </a:cubicBezTo>
                      <a:cubicBezTo>
                        <a:pt x="4310" y="2739"/>
                        <a:pt x="4828" y="1930"/>
                        <a:pt x="5638" y="1120"/>
                      </a:cubicBezTo>
                      <a:cubicBezTo>
                        <a:pt x="5800" y="2221"/>
                        <a:pt x="6188" y="3419"/>
                        <a:pt x="6868" y="3549"/>
                      </a:cubicBezTo>
                      <a:cubicBezTo>
                        <a:pt x="6949" y="3583"/>
                        <a:pt x="7026" y="3597"/>
                        <a:pt x="7099" y="3597"/>
                      </a:cubicBezTo>
                      <a:cubicBezTo>
                        <a:pt x="7377" y="3597"/>
                        <a:pt x="7602" y="3393"/>
                        <a:pt x="7807" y="3290"/>
                      </a:cubicBezTo>
                      <a:cubicBezTo>
                        <a:pt x="8617" y="2739"/>
                        <a:pt x="9297" y="2092"/>
                        <a:pt x="9977" y="1541"/>
                      </a:cubicBezTo>
                      <a:cubicBezTo>
                        <a:pt x="9977" y="2221"/>
                        <a:pt x="10236" y="2901"/>
                        <a:pt x="10657" y="3711"/>
                      </a:cubicBezTo>
                      <a:cubicBezTo>
                        <a:pt x="10732" y="3824"/>
                        <a:pt x="10832" y="3871"/>
                        <a:pt x="10932" y="3871"/>
                      </a:cubicBezTo>
                      <a:cubicBezTo>
                        <a:pt x="11176" y="3871"/>
                        <a:pt x="11420" y="3589"/>
                        <a:pt x="11305" y="3290"/>
                      </a:cubicBezTo>
                      <a:cubicBezTo>
                        <a:pt x="10787" y="2351"/>
                        <a:pt x="10657" y="1671"/>
                        <a:pt x="10657" y="602"/>
                      </a:cubicBezTo>
                      <a:cubicBezTo>
                        <a:pt x="10657" y="387"/>
                        <a:pt x="10428" y="260"/>
                        <a:pt x="10204" y="260"/>
                      </a:cubicBezTo>
                      <a:cubicBezTo>
                        <a:pt x="10124" y="260"/>
                        <a:pt x="10045" y="277"/>
                        <a:pt x="9977" y="311"/>
                      </a:cubicBezTo>
                      <a:cubicBezTo>
                        <a:pt x="9297" y="991"/>
                        <a:pt x="8617" y="1671"/>
                        <a:pt x="7937" y="2221"/>
                      </a:cubicBezTo>
                      <a:cubicBezTo>
                        <a:pt x="7740" y="2320"/>
                        <a:pt x="7450" y="2568"/>
                        <a:pt x="7152" y="2568"/>
                      </a:cubicBezTo>
                      <a:cubicBezTo>
                        <a:pt x="7057" y="2568"/>
                        <a:pt x="6962" y="2543"/>
                        <a:pt x="6868" y="2480"/>
                      </a:cubicBezTo>
                      <a:cubicBezTo>
                        <a:pt x="6447" y="2221"/>
                        <a:pt x="6318" y="732"/>
                        <a:pt x="6318" y="311"/>
                      </a:cubicBezTo>
                      <a:cubicBezTo>
                        <a:pt x="6318" y="121"/>
                        <a:pt x="6110" y="1"/>
                        <a:pt x="5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33"/>
              <p:cNvGrpSpPr/>
              <p:nvPr/>
            </p:nvGrpSpPr>
            <p:grpSpPr>
              <a:xfrm>
                <a:off x="8203695" y="3930106"/>
                <a:ext cx="959192" cy="1227171"/>
                <a:chOff x="8127495" y="3930106"/>
                <a:chExt cx="959192" cy="1227171"/>
              </a:xfrm>
            </p:grpSpPr>
            <p:sp>
              <p:nvSpPr>
                <p:cNvPr id="1832" name="Google Shape;1832;p33"/>
                <p:cNvSpPr/>
                <p:nvPr/>
              </p:nvSpPr>
              <p:spPr>
                <a:xfrm>
                  <a:off x="8127495" y="3930106"/>
                  <a:ext cx="959192" cy="722398"/>
                </a:xfrm>
                <a:custGeom>
                  <a:avLst/>
                  <a:gdLst/>
                  <a:ahLst/>
                  <a:cxnLst/>
                  <a:rect l="l" t="t" r="r" b="b"/>
                  <a:pathLst>
                    <a:path w="33127" h="24949" extrusionOk="0">
                      <a:moveTo>
                        <a:pt x="17287" y="1"/>
                      </a:moveTo>
                      <a:cubicBezTo>
                        <a:pt x="16856" y="1"/>
                        <a:pt x="16421" y="93"/>
                        <a:pt x="15996" y="306"/>
                      </a:cubicBezTo>
                      <a:cubicBezTo>
                        <a:pt x="15186" y="727"/>
                        <a:pt x="14798" y="1536"/>
                        <a:pt x="14668" y="2346"/>
                      </a:cubicBezTo>
                      <a:cubicBezTo>
                        <a:pt x="13791" y="1721"/>
                        <a:pt x="12695" y="1465"/>
                        <a:pt x="11581" y="1465"/>
                      </a:cubicBezTo>
                      <a:cubicBezTo>
                        <a:pt x="10270" y="1465"/>
                        <a:pt x="8933" y="1820"/>
                        <a:pt x="7900" y="2346"/>
                      </a:cubicBezTo>
                      <a:cubicBezTo>
                        <a:pt x="6022" y="3414"/>
                        <a:pt x="5212" y="6102"/>
                        <a:pt x="6572" y="7721"/>
                      </a:cubicBezTo>
                      <a:cubicBezTo>
                        <a:pt x="6341" y="7682"/>
                        <a:pt x="6107" y="7664"/>
                        <a:pt x="5873" y="7664"/>
                      </a:cubicBezTo>
                      <a:cubicBezTo>
                        <a:pt x="3776" y="7664"/>
                        <a:pt x="1633" y="9167"/>
                        <a:pt x="905" y="11089"/>
                      </a:cubicBezTo>
                      <a:cubicBezTo>
                        <a:pt x="0" y="13231"/>
                        <a:pt x="1231" y="16553"/>
                        <a:pt x="3602" y="16553"/>
                      </a:cubicBezTo>
                      <a:cubicBezTo>
                        <a:pt x="3777" y="16553"/>
                        <a:pt x="3957" y="16535"/>
                        <a:pt x="4144" y="16497"/>
                      </a:cubicBezTo>
                      <a:lnTo>
                        <a:pt x="4144" y="16497"/>
                      </a:lnTo>
                      <a:cubicBezTo>
                        <a:pt x="3334" y="18246"/>
                        <a:pt x="3982" y="20675"/>
                        <a:pt x="5763" y="21776"/>
                      </a:cubicBezTo>
                      <a:cubicBezTo>
                        <a:pt x="6358" y="22121"/>
                        <a:pt x="7063" y="22282"/>
                        <a:pt x="7783" y="22282"/>
                      </a:cubicBezTo>
                      <a:cubicBezTo>
                        <a:pt x="9019" y="22282"/>
                        <a:pt x="10299" y="21805"/>
                        <a:pt x="11138" y="20966"/>
                      </a:cubicBezTo>
                      <a:cubicBezTo>
                        <a:pt x="11509" y="23221"/>
                        <a:pt x="13642" y="24948"/>
                        <a:pt x="15984" y="24948"/>
                      </a:cubicBezTo>
                      <a:cubicBezTo>
                        <a:pt x="16298" y="24948"/>
                        <a:pt x="16617" y="24917"/>
                        <a:pt x="16935" y="24852"/>
                      </a:cubicBezTo>
                      <a:cubicBezTo>
                        <a:pt x="19655" y="24463"/>
                        <a:pt x="21663" y="22035"/>
                        <a:pt x="21792" y="19347"/>
                      </a:cubicBezTo>
                      <a:cubicBezTo>
                        <a:pt x="22342" y="19786"/>
                        <a:pt x="23026" y="20062"/>
                        <a:pt x="23702" y="20062"/>
                      </a:cubicBezTo>
                      <a:cubicBezTo>
                        <a:pt x="24022" y="20062"/>
                        <a:pt x="24340" y="20000"/>
                        <a:pt x="24642" y="19865"/>
                      </a:cubicBezTo>
                      <a:cubicBezTo>
                        <a:pt x="25711" y="19476"/>
                        <a:pt x="26520" y="18246"/>
                        <a:pt x="26650" y="17177"/>
                      </a:cubicBezTo>
                      <a:cubicBezTo>
                        <a:pt x="27101" y="17387"/>
                        <a:pt x="27583" y="17483"/>
                        <a:pt x="28071" y="17483"/>
                      </a:cubicBezTo>
                      <a:cubicBezTo>
                        <a:pt x="30075" y="17483"/>
                        <a:pt x="32191" y="15866"/>
                        <a:pt x="32738" y="13809"/>
                      </a:cubicBezTo>
                      <a:cubicBezTo>
                        <a:pt x="33126" y="12190"/>
                        <a:pt x="31928" y="10021"/>
                        <a:pt x="30859" y="8660"/>
                      </a:cubicBezTo>
                      <a:cubicBezTo>
                        <a:pt x="30309" y="8013"/>
                        <a:pt x="29629" y="7592"/>
                        <a:pt x="28949" y="7333"/>
                      </a:cubicBezTo>
                      <a:cubicBezTo>
                        <a:pt x="30309" y="5973"/>
                        <a:pt x="30568" y="3803"/>
                        <a:pt x="29240" y="2184"/>
                      </a:cubicBezTo>
                      <a:cubicBezTo>
                        <a:pt x="28224" y="780"/>
                        <a:pt x="26773" y="213"/>
                        <a:pt x="25257" y="213"/>
                      </a:cubicBezTo>
                      <a:cubicBezTo>
                        <a:pt x="23730" y="213"/>
                        <a:pt x="22137" y="788"/>
                        <a:pt x="20853" y="1666"/>
                      </a:cubicBezTo>
                      <a:cubicBezTo>
                        <a:pt x="20517" y="1890"/>
                        <a:pt x="20762" y="2526"/>
                        <a:pt x="21191" y="2526"/>
                      </a:cubicBezTo>
                      <a:cubicBezTo>
                        <a:pt x="21258" y="2526"/>
                        <a:pt x="21329" y="2510"/>
                        <a:pt x="21404" y="2475"/>
                      </a:cubicBezTo>
                      <a:cubicBezTo>
                        <a:pt x="22535" y="1656"/>
                        <a:pt x="23914" y="1083"/>
                        <a:pt x="25277" y="1083"/>
                      </a:cubicBezTo>
                      <a:cubicBezTo>
                        <a:pt x="26176" y="1083"/>
                        <a:pt x="27069" y="1333"/>
                        <a:pt x="27880" y="1925"/>
                      </a:cubicBezTo>
                      <a:cubicBezTo>
                        <a:pt x="29758" y="3414"/>
                        <a:pt x="29629" y="5843"/>
                        <a:pt x="28010" y="7203"/>
                      </a:cubicBezTo>
                      <a:cubicBezTo>
                        <a:pt x="27621" y="7203"/>
                        <a:pt x="27200" y="7333"/>
                        <a:pt x="26812" y="7592"/>
                      </a:cubicBezTo>
                      <a:cubicBezTo>
                        <a:pt x="26448" y="7704"/>
                        <a:pt x="26592" y="8323"/>
                        <a:pt x="26992" y="8323"/>
                      </a:cubicBezTo>
                      <a:cubicBezTo>
                        <a:pt x="27055" y="8323"/>
                        <a:pt x="27125" y="8307"/>
                        <a:pt x="27200" y="8272"/>
                      </a:cubicBezTo>
                      <a:cubicBezTo>
                        <a:pt x="27200" y="8401"/>
                        <a:pt x="27330" y="8401"/>
                        <a:pt x="27459" y="8401"/>
                      </a:cubicBezTo>
                      <a:cubicBezTo>
                        <a:pt x="27621" y="8272"/>
                        <a:pt x="27751" y="8272"/>
                        <a:pt x="27751" y="8142"/>
                      </a:cubicBezTo>
                      <a:cubicBezTo>
                        <a:pt x="27794" y="8140"/>
                        <a:pt x="27837" y="8139"/>
                        <a:pt x="27880" y="8139"/>
                      </a:cubicBezTo>
                      <a:cubicBezTo>
                        <a:pt x="30124" y="8139"/>
                        <a:pt x="32053" y="11418"/>
                        <a:pt x="31799" y="13388"/>
                      </a:cubicBezTo>
                      <a:cubicBezTo>
                        <a:pt x="31567" y="15316"/>
                        <a:pt x="29745" y="16652"/>
                        <a:pt x="27918" y="16652"/>
                      </a:cubicBezTo>
                      <a:cubicBezTo>
                        <a:pt x="27443" y="16652"/>
                        <a:pt x="26968" y="16561"/>
                        <a:pt x="26520" y="16368"/>
                      </a:cubicBezTo>
                      <a:cubicBezTo>
                        <a:pt x="26520" y="16238"/>
                        <a:pt x="26520" y="16238"/>
                        <a:pt x="26391" y="16109"/>
                      </a:cubicBezTo>
                      <a:cubicBezTo>
                        <a:pt x="26391" y="15993"/>
                        <a:pt x="26192" y="15894"/>
                        <a:pt x="26020" y="15894"/>
                      </a:cubicBezTo>
                      <a:cubicBezTo>
                        <a:pt x="25951" y="15894"/>
                        <a:pt x="25886" y="15910"/>
                        <a:pt x="25840" y="15947"/>
                      </a:cubicBezTo>
                      <a:cubicBezTo>
                        <a:pt x="25840" y="15947"/>
                        <a:pt x="25711" y="15817"/>
                        <a:pt x="25581" y="15817"/>
                      </a:cubicBezTo>
                      <a:cubicBezTo>
                        <a:pt x="25547" y="15783"/>
                        <a:pt x="25504" y="15767"/>
                        <a:pt x="25461" y="15767"/>
                      </a:cubicBezTo>
                      <a:cubicBezTo>
                        <a:pt x="25342" y="15767"/>
                        <a:pt x="25227" y="15894"/>
                        <a:pt x="25322" y="16109"/>
                      </a:cubicBezTo>
                      <a:cubicBezTo>
                        <a:pt x="25452" y="16238"/>
                        <a:pt x="25711" y="16497"/>
                        <a:pt x="25840" y="16627"/>
                      </a:cubicBezTo>
                      <a:cubicBezTo>
                        <a:pt x="25840" y="17566"/>
                        <a:pt x="25452" y="18667"/>
                        <a:pt x="24512" y="19185"/>
                      </a:cubicBezTo>
                      <a:cubicBezTo>
                        <a:pt x="24203" y="19346"/>
                        <a:pt x="23832" y="19426"/>
                        <a:pt x="23453" y="19426"/>
                      </a:cubicBezTo>
                      <a:cubicBezTo>
                        <a:pt x="22842" y="19426"/>
                        <a:pt x="22212" y="19216"/>
                        <a:pt x="21792" y="18796"/>
                      </a:cubicBezTo>
                      <a:cubicBezTo>
                        <a:pt x="21792" y="18537"/>
                        <a:pt x="21663" y="18246"/>
                        <a:pt x="21663" y="17987"/>
                      </a:cubicBezTo>
                      <a:cubicBezTo>
                        <a:pt x="21602" y="17730"/>
                        <a:pt x="21422" y="17621"/>
                        <a:pt x="21246" y="17621"/>
                      </a:cubicBezTo>
                      <a:cubicBezTo>
                        <a:pt x="21046" y="17621"/>
                        <a:pt x="20853" y="17762"/>
                        <a:pt x="20853" y="17987"/>
                      </a:cubicBezTo>
                      <a:lnTo>
                        <a:pt x="20853" y="18116"/>
                      </a:lnTo>
                      <a:lnTo>
                        <a:pt x="20853" y="18246"/>
                      </a:lnTo>
                      <a:lnTo>
                        <a:pt x="20853" y="18375"/>
                      </a:lnTo>
                      <a:cubicBezTo>
                        <a:pt x="20853" y="20966"/>
                        <a:pt x="19655" y="23524"/>
                        <a:pt x="16805" y="24042"/>
                      </a:cubicBezTo>
                      <a:cubicBezTo>
                        <a:pt x="16535" y="24085"/>
                        <a:pt x="16272" y="24105"/>
                        <a:pt x="16016" y="24105"/>
                      </a:cubicBezTo>
                      <a:cubicBezTo>
                        <a:pt x="13723" y="24105"/>
                        <a:pt x="12025" y="22471"/>
                        <a:pt x="11559" y="20286"/>
                      </a:cubicBezTo>
                      <a:cubicBezTo>
                        <a:pt x="11689" y="20156"/>
                        <a:pt x="11689" y="20156"/>
                        <a:pt x="11689" y="19995"/>
                      </a:cubicBezTo>
                      <a:cubicBezTo>
                        <a:pt x="11788" y="19796"/>
                        <a:pt x="11582" y="19520"/>
                        <a:pt x="11349" y="19520"/>
                      </a:cubicBezTo>
                      <a:cubicBezTo>
                        <a:pt x="11279" y="19520"/>
                        <a:pt x="11206" y="19546"/>
                        <a:pt x="11138" y="19606"/>
                      </a:cubicBezTo>
                      <a:cubicBezTo>
                        <a:pt x="10366" y="20683"/>
                        <a:pt x="9086" y="21472"/>
                        <a:pt x="7726" y="21472"/>
                      </a:cubicBezTo>
                      <a:cubicBezTo>
                        <a:pt x="7205" y="21472"/>
                        <a:pt x="6672" y="21356"/>
                        <a:pt x="6151" y="21096"/>
                      </a:cubicBezTo>
                      <a:cubicBezTo>
                        <a:pt x="4532" y="19995"/>
                        <a:pt x="4273" y="17857"/>
                        <a:pt x="4791" y="16238"/>
                      </a:cubicBezTo>
                      <a:cubicBezTo>
                        <a:pt x="4791" y="16238"/>
                        <a:pt x="4953" y="16238"/>
                        <a:pt x="4953" y="16109"/>
                      </a:cubicBezTo>
                      <a:cubicBezTo>
                        <a:pt x="5212" y="15947"/>
                        <a:pt x="5083" y="15558"/>
                        <a:pt x="4662" y="15558"/>
                      </a:cubicBezTo>
                      <a:cubicBezTo>
                        <a:pt x="4378" y="15626"/>
                        <a:pt x="4114" y="15658"/>
                        <a:pt x="3870" y="15658"/>
                      </a:cubicBezTo>
                      <a:cubicBezTo>
                        <a:pt x="1218" y="15658"/>
                        <a:pt x="893" y="11889"/>
                        <a:pt x="2524" y="10021"/>
                      </a:cubicBezTo>
                      <a:cubicBezTo>
                        <a:pt x="3694" y="8822"/>
                        <a:pt x="5191" y="8378"/>
                        <a:pt x="6749" y="8378"/>
                      </a:cubicBezTo>
                      <a:cubicBezTo>
                        <a:pt x="6959" y="8378"/>
                        <a:pt x="7170" y="8386"/>
                        <a:pt x="7382" y="8401"/>
                      </a:cubicBezTo>
                      <a:cubicBezTo>
                        <a:pt x="7511" y="8401"/>
                        <a:pt x="7511" y="8531"/>
                        <a:pt x="7641" y="8531"/>
                      </a:cubicBezTo>
                      <a:cubicBezTo>
                        <a:pt x="7694" y="8549"/>
                        <a:pt x="7748" y="8557"/>
                        <a:pt x="7800" y="8557"/>
                      </a:cubicBezTo>
                      <a:cubicBezTo>
                        <a:pt x="8129" y="8557"/>
                        <a:pt x="8393" y="8236"/>
                        <a:pt x="8029" y="8013"/>
                      </a:cubicBezTo>
                      <a:cubicBezTo>
                        <a:pt x="7220" y="7333"/>
                        <a:pt x="6572" y="6232"/>
                        <a:pt x="6831" y="5034"/>
                      </a:cubicBezTo>
                      <a:cubicBezTo>
                        <a:pt x="7090" y="3803"/>
                        <a:pt x="8321" y="3155"/>
                        <a:pt x="9390" y="2734"/>
                      </a:cubicBezTo>
                      <a:cubicBezTo>
                        <a:pt x="10157" y="2493"/>
                        <a:pt x="11031" y="2332"/>
                        <a:pt x="11885" y="2332"/>
                      </a:cubicBezTo>
                      <a:cubicBezTo>
                        <a:pt x="12976" y="2332"/>
                        <a:pt x="14034" y="2595"/>
                        <a:pt x="14798" y="3285"/>
                      </a:cubicBezTo>
                      <a:cubicBezTo>
                        <a:pt x="14927" y="3544"/>
                        <a:pt x="15057" y="3674"/>
                        <a:pt x="15316" y="3965"/>
                      </a:cubicBezTo>
                      <a:cubicBezTo>
                        <a:pt x="15393" y="4012"/>
                        <a:pt x="15468" y="4033"/>
                        <a:pt x="15539" y="4033"/>
                      </a:cubicBezTo>
                      <a:cubicBezTo>
                        <a:pt x="15857" y="4033"/>
                        <a:pt x="16078" y="3626"/>
                        <a:pt x="15866" y="3414"/>
                      </a:cubicBezTo>
                      <a:cubicBezTo>
                        <a:pt x="14798" y="2184"/>
                        <a:pt x="15996" y="856"/>
                        <a:pt x="17226" y="727"/>
                      </a:cubicBezTo>
                      <a:cubicBezTo>
                        <a:pt x="17348" y="710"/>
                        <a:pt x="17468" y="703"/>
                        <a:pt x="17587" y="703"/>
                      </a:cubicBezTo>
                      <a:cubicBezTo>
                        <a:pt x="18644" y="703"/>
                        <a:pt x="19607" y="1314"/>
                        <a:pt x="20335" y="1925"/>
                      </a:cubicBezTo>
                      <a:cubicBezTo>
                        <a:pt x="20371" y="1943"/>
                        <a:pt x="20405" y="1951"/>
                        <a:pt x="20436" y="1951"/>
                      </a:cubicBezTo>
                      <a:cubicBezTo>
                        <a:pt x="20625" y="1951"/>
                        <a:pt x="20706" y="1648"/>
                        <a:pt x="20594" y="1536"/>
                      </a:cubicBezTo>
                      <a:cubicBezTo>
                        <a:pt x="19687" y="725"/>
                        <a:pt x="18498" y="1"/>
                        <a:pt x="17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8430306" y="4180857"/>
                  <a:ext cx="328205" cy="224951"/>
                </a:xfrm>
                <a:custGeom>
                  <a:avLst/>
                  <a:gdLst/>
                  <a:ahLst/>
                  <a:cxnLst/>
                  <a:rect l="l" t="t" r="r" b="b"/>
                  <a:pathLst>
                    <a:path w="11335" h="7769" extrusionOk="0">
                      <a:moveTo>
                        <a:pt x="2299" y="0"/>
                      </a:moveTo>
                      <a:cubicBezTo>
                        <a:pt x="1619" y="0"/>
                        <a:pt x="1101" y="421"/>
                        <a:pt x="680" y="1102"/>
                      </a:cubicBezTo>
                      <a:cubicBezTo>
                        <a:pt x="421" y="1490"/>
                        <a:pt x="0" y="2300"/>
                        <a:pt x="551" y="2721"/>
                      </a:cubicBezTo>
                      <a:cubicBezTo>
                        <a:pt x="982" y="2967"/>
                        <a:pt x="1465" y="3057"/>
                        <a:pt x="1934" y="3057"/>
                      </a:cubicBezTo>
                      <a:cubicBezTo>
                        <a:pt x="2205" y="3057"/>
                        <a:pt x="2471" y="3027"/>
                        <a:pt x="2720" y="2980"/>
                      </a:cubicBezTo>
                      <a:lnTo>
                        <a:pt x="2720" y="2980"/>
                      </a:lnTo>
                      <a:cubicBezTo>
                        <a:pt x="2040" y="4728"/>
                        <a:pt x="2040" y="6769"/>
                        <a:pt x="4048" y="7578"/>
                      </a:cubicBezTo>
                      <a:cubicBezTo>
                        <a:pt x="4358" y="7708"/>
                        <a:pt x="4678" y="7768"/>
                        <a:pt x="4995" y="7768"/>
                      </a:cubicBezTo>
                      <a:cubicBezTo>
                        <a:pt x="6333" y="7768"/>
                        <a:pt x="7603" y="6693"/>
                        <a:pt x="7707" y="5279"/>
                      </a:cubicBezTo>
                      <a:cubicBezTo>
                        <a:pt x="8096" y="5829"/>
                        <a:pt x="8776" y="5959"/>
                        <a:pt x="9326" y="5959"/>
                      </a:cubicBezTo>
                      <a:cubicBezTo>
                        <a:pt x="10395" y="5829"/>
                        <a:pt x="11334" y="4599"/>
                        <a:pt x="11075" y="3530"/>
                      </a:cubicBezTo>
                      <a:cubicBezTo>
                        <a:pt x="11020" y="3351"/>
                        <a:pt x="10889" y="3272"/>
                        <a:pt x="10757" y="3272"/>
                      </a:cubicBezTo>
                      <a:cubicBezTo>
                        <a:pt x="10577" y="3272"/>
                        <a:pt x="10395" y="3418"/>
                        <a:pt x="10395" y="3660"/>
                      </a:cubicBezTo>
                      <a:cubicBezTo>
                        <a:pt x="10266" y="4340"/>
                        <a:pt x="10136" y="5149"/>
                        <a:pt x="9197" y="5279"/>
                      </a:cubicBezTo>
                      <a:cubicBezTo>
                        <a:pt x="9140" y="5290"/>
                        <a:pt x="9083" y="5295"/>
                        <a:pt x="9027" y="5295"/>
                      </a:cubicBezTo>
                      <a:cubicBezTo>
                        <a:pt x="8407" y="5295"/>
                        <a:pt x="7826" y="4672"/>
                        <a:pt x="7707" y="4048"/>
                      </a:cubicBezTo>
                      <a:cubicBezTo>
                        <a:pt x="7653" y="3939"/>
                        <a:pt x="7569" y="3899"/>
                        <a:pt x="7491" y="3899"/>
                      </a:cubicBezTo>
                      <a:cubicBezTo>
                        <a:pt x="7384" y="3899"/>
                        <a:pt x="7286" y="3974"/>
                        <a:pt x="7286" y="4048"/>
                      </a:cubicBezTo>
                      <a:lnTo>
                        <a:pt x="7286" y="4210"/>
                      </a:lnTo>
                      <a:cubicBezTo>
                        <a:pt x="7157" y="4340"/>
                        <a:pt x="7027" y="4469"/>
                        <a:pt x="7027" y="4599"/>
                      </a:cubicBezTo>
                      <a:cubicBezTo>
                        <a:pt x="6928" y="5837"/>
                        <a:pt x="6109" y="7000"/>
                        <a:pt x="5005" y="7000"/>
                      </a:cubicBezTo>
                      <a:cubicBezTo>
                        <a:pt x="4666" y="7000"/>
                        <a:pt x="4299" y="6890"/>
                        <a:pt x="3919" y="6639"/>
                      </a:cubicBezTo>
                      <a:cubicBezTo>
                        <a:pt x="2299" y="5538"/>
                        <a:pt x="3109" y="3660"/>
                        <a:pt x="3659" y="2300"/>
                      </a:cubicBezTo>
                      <a:cubicBezTo>
                        <a:pt x="3659" y="2170"/>
                        <a:pt x="3789" y="2041"/>
                        <a:pt x="3789" y="1911"/>
                      </a:cubicBezTo>
                      <a:cubicBezTo>
                        <a:pt x="3881" y="1704"/>
                        <a:pt x="3711" y="1513"/>
                        <a:pt x="3501" y="1513"/>
                      </a:cubicBezTo>
                      <a:cubicBezTo>
                        <a:pt x="3415" y="1513"/>
                        <a:pt x="3323" y="1545"/>
                        <a:pt x="3239" y="1620"/>
                      </a:cubicBezTo>
                      <a:cubicBezTo>
                        <a:pt x="2892" y="1988"/>
                        <a:pt x="2414" y="2298"/>
                        <a:pt x="1894" y="2298"/>
                      </a:cubicBezTo>
                      <a:cubicBezTo>
                        <a:pt x="1637" y="2298"/>
                        <a:pt x="1369" y="2223"/>
                        <a:pt x="1101" y="2041"/>
                      </a:cubicBezTo>
                      <a:cubicBezTo>
                        <a:pt x="1231" y="1361"/>
                        <a:pt x="1781" y="810"/>
                        <a:pt x="2429" y="681"/>
                      </a:cubicBezTo>
                      <a:cubicBezTo>
                        <a:pt x="2720" y="551"/>
                        <a:pt x="2720" y="0"/>
                        <a:pt x="22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8517982" y="4665274"/>
                  <a:ext cx="104557" cy="444575"/>
                </a:xfrm>
                <a:custGeom>
                  <a:avLst/>
                  <a:gdLst/>
                  <a:ahLst/>
                  <a:cxnLst/>
                  <a:rect l="l" t="t" r="r" b="b"/>
                  <a:pathLst>
                    <a:path w="3611" h="15354" extrusionOk="0">
                      <a:moveTo>
                        <a:pt x="273" y="1"/>
                      </a:moveTo>
                      <a:cubicBezTo>
                        <a:pt x="131" y="1"/>
                        <a:pt x="1" y="111"/>
                        <a:pt x="81" y="272"/>
                      </a:cubicBezTo>
                      <a:cubicBezTo>
                        <a:pt x="1700" y="5129"/>
                        <a:pt x="2251" y="9857"/>
                        <a:pt x="2121" y="14844"/>
                      </a:cubicBezTo>
                      <a:cubicBezTo>
                        <a:pt x="2121" y="15184"/>
                        <a:pt x="2323" y="15354"/>
                        <a:pt x="2542" y="15354"/>
                      </a:cubicBezTo>
                      <a:cubicBezTo>
                        <a:pt x="2761" y="15354"/>
                        <a:pt x="2995" y="15184"/>
                        <a:pt x="3060" y="14844"/>
                      </a:cubicBezTo>
                      <a:cubicBezTo>
                        <a:pt x="3611" y="9857"/>
                        <a:pt x="2510" y="4611"/>
                        <a:pt x="502" y="142"/>
                      </a:cubicBezTo>
                      <a:cubicBezTo>
                        <a:pt x="452" y="43"/>
                        <a:pt x="360"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8680651" y="4545313"/>
                  <a:ext cx="124738" cy="537752"/>
                </a:xfrm>
                <a:custGeom>
                  <a:avLst/>
                  <a:gdLst/>
                  <a:ahLst/>
                  <a:cxnLst/>
                  <a:rect l="l" t="t" r="r" b="b"/>
                  <a:pathLst>
                    <a:path w="4308" h="18572" extrusionOk="0">
                      <a:moveTo>
                        <a:pt x="3953" y="0"/>
                      </a:moveTo>
                      <a:cubicBezTo>
                        <a:pt x="3887" y="0"/>
                        <a:pt x="3827" y="32"/>
                        <a:pt x="3789" y="108"/>
                      </a:cubicBezTo>
                      <a:cubicBezTo>
                        <a:pt x="2170" y="2957"/>
                        <a:pt x="1231" y="6034"/>
                        <a:pt x="680" y="9142"/>
                      </a:cubicBezTo>
                      <a:cubicBezTo>
                        <a:pt x="260" y="12122"/>
                        <a:pt x="0" y="15360"/>
                        <a:pt x="680" y="18339"/>
                      </a:cubicBezTo>
                      <a:cubicBezTo>
                        <a:pt x="734" y="18499"/>
                        <a:pt x="881" y="18572"/>
                        <a:pt x="1035" y="18572"/>
                      </a:cubicBezTo>
                      <a:cubicBezTo>
                        <a:pt x="1255" y="18572"/>
                        <a:pt x="1490" y="18425"/>
                        <a:pt x="1490" y="18177"/>
                      </a:cubicBezTo>
                      <a:cubicBezTo>
                        <a:pt x="1490" y="15101"/>
                        <a:pt x="1231" y="11992"/>
                        <a:pt x="1749" y="8883"/>
                      </a:cubicBezTo>
                      <a:cubicBezTo>
                        <a:pt x="2170" y="5904"/>
                        <a:pt x="3109" y="3216"/>
                        <a:pt x="4307" y="367"/>
                      </a:cubicBezTo>
                      <a:cubicBezTo>
                        <a:pt x="4307" y="183"/>
                        <a:pt x="4113" y="0"/>
                        <a:pt x="3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8630009" y="4642834"/>
                  <a:ext cx="79453" cy="123783"/>
                </a:xfrm>
                <a:custGeom>
                  <a:avLst/>
                  <a:gdLst/>
                  <a:ahLst/>
                  <a:cxnLst/>
                  <a:rect l="l" t="t" r="r" b="b"/>
                  <a:pathLst>
                    <a:path w="2744" h="4275" extrusionOk="0">
                      <a:moveTo>
                        <a:pt x="2352" y="1"/>
                      </a:moveTo>
                      <a:cubicBezTo>
                        <a:pt x="2278" y="1"/>
                        <a:pt x="2208" y="33"/>
                        <a:pt x="2170" y="107"/>
                      </a:cubicBezTo>
                      <a:cubicBezTo>
                        <a:pt x="1361" y="787"/>
                        <a:pt x="940" y="1597"/>
                        <a:pt x="681" y="2666"/>
                      </a:cubicBezTo>
                      <a:cubicBezTo>
                        <a:pt x="551" y="2277"/>
                        <a:pt x="551" y="2018"/>
                        <a:pt x="551" y="1727"/>
                      </a:cubicBezTo>
                      <a:cubicBezTo>
                        <a:pt x="551" y="1532"/>
                        <a:pt x="414" y="1435"/>
                        <a:pt x="276" y="1435"/>
                      </a:cubicBezTo>
                      <a:cubicBezTo>
                        <a:pt x="138" y="1435"/>
                        <a:pt x="1" y="1532"/>
                        <a:pt x="1" y="1727"/>
                      </a:cubicBezTo>
                      <a:cubicBezTo>
                        <a:pt x="1" y="2536"/>
                        <a:pt x="130" y="3216"/>
                        <a:pt x="389" y="4026"/>
                      </a:cubicBezTo>
                      <a:cubicBezTo>
                        <a:pt x="456" y="4200"/>
                        <a:pt x="584" y="4274"/>
                        <a:pt x="711" y="4274"/>
                      </a:cubicBezTo>
                      <a:cubicBezTo>
                        <a:pt x="891" y="4274"/>
                        <a:pt x="1069" y="4124"/>
                        <a:pt x="1069" y="3896"/>
                      </a:cubicBezTo>
                      <a:cubicBezTo>
                        <a:pt x="1199" y="2536"/>
                        <a:pt x="1879" y="1468"/>
                        <a:pt x="2559" y="399"/>
                      </a:cubicBezTo>
                      <a:cubicBezTo>
                        <a:pt x="2743" y="192"/>
                        <a:pt x="2535" y="1"/>
                        <a:pt x="2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8517229" y="5039691"/>
                  <a:ext cx="369176" cy="117586"/>
                </a:xfrm>
                <a:custGeom>
                  <a:avLst/>
                  <a:gdLst/>
                  <a:ahLst/>
                  <a:cxnLst/>
                  <a:rect l="l" t="t" r="r" b="b"/>
                  <a:pathLst>
                    <a:path w="12750" h="4061" extrusionOk="0">
                      <a:moveTo>
                        <a:pt x="9296" y="0"/>
                      </a:moveTo>
                      <a:cubicBezTo>
                        <a:pt x="9247" y="0"/>
                        <a:pt x="9195" y="11"/>
                        <a:pt x="9142" y="35"/>
                      </a:cubicBezTo>
                      <a:cubicBezTo>
                        <a:pt x="7814" y="294"/>
                        <a:pt x="6584" y="1103"/>
                        <a:pt x="5774" y="2075"/>
                      </a:cubicBezTo>
                      <a:cubicBezTo>
                        <a:pt x="5515" y="1524"/>
                        <a:pt x="5256" y="974"/>
                        <a:pt x="5094" y="456"/>
                      </a:cubicBezTo>
                      <a:cubicBezTo>
                        <a:pt x="5013" y="273"/>
                        <a:pt x="4881" y="154"/>
                        <a:pt x="4730" y="154"/>
                      </a:cubicBezTo>
                      <a:cubicBezTo>
                        <a:pt x="4640" y="154"/>
                        <a:pt x="4543" y="197"/>
                        <a:pt x="4446" y="294"/>
                      </a:cubicBezTo>
                      <a:cubicBezTo>
                        <a:pt x="3896" y="844"/>
                        <a:pt x="3475" y="1395"/>
                        <a:pt x="3216" y="2075"/>
                      </a:cubicBezTo>
                      <a:cubicBezTo>
                        <a:pt x="2536" y="1103"/>
                        <a:pt x="1726" y="456"/>
                        <a:pt x="657" y="35"/>
                      </a:cubicBezTo>
                      <a:cubicBezTo>
                        <a:pt x="612" y="12"/>
                        <a:pt x="561" y="1"/>
                        <a:pt x="510" y="1"/>
                      </a:cubicBezTo>
                      <a:cubicBezTo>
                        <a:pt x="268" y="1"/>
                        <a:pt x="0" y="238"/>
                        <a:pt x="107" y="585"/>
                      </a:cubicBezTo>
                      <a:cubicBezTo>
                        <a:pt x="787" y="1654"/>
                        <a:pt x="1338" y="2722"/>
                        <a:pt x="2018" y="3953"/>
                      </a:cubicBezTo>
                      <a:cubicBezTo>
                        <a:pt x="2056" y="4029"/>
                        <a:pt x="2127" y="4060"/>
                        <a:pt x="2205" y="4060"/>
                      </a:cubicBezTo>
                      <a:cubicBezTo>
                        <a:pt x="2395" y="4060"/>
                        <a:pt x="2627" y="3877"/>
                        <a:pt x="2536" y="3694"/>
                      </a:cubicBezTo>
                      <a:cubicBezTo>
                        <a:pt x="2147" y="2884"/>
                        <a:pt x="1726" y="2075"/>
                        <a:pt x="1338" y="1395"/>
                      </a:cubicBezTo>
                      <a:lnTo>
                        <a:pt x="1338" y="1395"/>
                      </a:lnTo>
                      <a:cubicBezTo>
                        <a:pt x="2018" y="1783"/>
                        <a:pt x="2536" y="2334"/>
                        <a:pt x="2957" y="3014"/>
                      </a:cubicBezTo>
                      <a:cubicBezTo>
                        <a:pt x="3073" y="3130"/>
                        <a:pt x="3222" y="3194"/>
                        <a:pt x="3363" y="3194"/>
                      </a:cubicBezTo>
                      <a:cubicBezTo>
                        <a:pt x="3535" y="3194"/>
                        <a:pt x="3695" y="3098"/>
                        <a:pt x="3766" y="2884"/>
                      </a:cubicBezTo>
                      <a:cubicBezTo>
                        <a:pt x="3896" y="2334"/>
                        <a:pt x="4155" y="1783"/>
                        <a:pt x="4576" y="1265"/>
                      </a:cubicBezTo>
                      <a:cubicBezTo>
                        <a:pt x="4835" y="1783"/>
                        <a:pt x="4964" y="2463"/>
                        <a:pt x="5256" y="3014"/>
                      </a:cubicBezTo>
                      <a:cubicBezTo>
                        <a:pt x="5327" y="3156"/>
                        <a:pt x="5476" y="3259"/>
                        <a:pt x="5617" y="3259"/>
                      </a:cubicBezTo>
                      <a:cubicBezTo>
                        <a:pt x="5734" y="3259"/>
                        <a:pt x="5845" y="3189"/>
                        <a:pt x="5904" y="3014"/>
                      </a:cubicBezTo>
                      <a:cubicBezTo>
                        <a:pt x="6713" y="2075"/>
                        <a:pt x="7523" y="1395"/>
                        <a:pt x="8753" y="974"/>
                      </a:cubicBezTo>
                      <a:lnTo>
                        <a:pt x="8753" y="974"/>
                      </a:lnTo>
                      <a:cubicBezTo>
                        <a:pt x="8624" y="1654"/>
                        <a:pt x="8624" y="2204"/>
                        <a:pt x="8883" y="2884"/>
                      </a:cubicBezTo>
                      <a:cubicBezTo>
                        <a:pt x="8883" y="3074"/>
                        <a:pt x="9022" y="3194"/>
                        <a:pt x="9210" y="3194"/>
                      </a:cubicBezTo>
                      <a:cubicBezTo>
                        <a:pt x="9279" y="3194"/>
                        <a:pt x="9355" y="3178"/>
                        <a:pt x="9433" y="3143"/>
                      </a:cubicBezTo>
                      <a:cubicBezTo>
                        <a:pt x="10113" y="2593"/>
                        <a:pt x="10761" y="2075"/>
                        <a:pt x="11311" y="1395"/>
                      </a:cubicBezTo>
                      <a:cubicBezTo>
                        <a:pt x="11571" y="1913"/>
                        <a:pt x="11732" y="2463"/>
                        <a:pt x="11992" y="3014"/>
                      </a:cubicBezTo>
                      <a:cubicBezTo>
                        <a:pt x="12043" y="3221"/>
                        <a:pt x="12183" y="3304"/>
                        <a:pt x="12324" y="3304"/>
                      </a:cubicBezTo>
                      <a:cubicBezTo>
                        <a:pt x="12536" y="3304"/>
                        <a:pt x="12749" y="3117"/>
                        <a:pt x="12672" y="2884"/>
                      </a:cubicBezTo>
                      <a:cubicBezTo>
                        <a:pt x="12380" y="2075"/>
                        <a:pt x="12121" y="1395"/>
                        <a:pt x="11862" y="585"/>
                      </a:cubicBezTo>
                      <a:cubicBezTo>
                        <a:pt x="11862" y="409"/>
                        <a:pt x="11707" y="291"/>
                        <a:pt x="11528" y="291"/>
                      </a:cubicBezTo>
                      <a:cubicBezTo>
                        <a:pt x="11411" y="291"/>
                        <a:pt x="11284" y="341"/>
                        <a:pt x="11182" y="456"/>
                      </a:cubicBezTo>
                      <a:cubicBezTo>
                        <a:pt x="10761" y="1103"/>
                        <a:pt x="10113" y="1654"/>
                        <a:pt x="9433" y="2075"/>
                      </a:cubicBezTo>
                      <a:cubicBezTo>
                        <a:pt x="9433" y="1524"/>
                        <a:pt x="9433" y="1103"/>
                        <a:pt x="9692" y="456"/>
                      </a:cubicBezTo>
                      <a:cubicBezTo>
                        <a:pt x="9692" y="217"/>
                        <a:pt x="9519" y="0"/>
                        <a:pt x="9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33"/>
              <p:cNvGrpSpPr/>
              <p:nvPr/>
            </p:nvGrpSpPr>
            <p:grpSpPr>
              <a:xfrm>
                <a:off x="59703" y="2743096"/>
                <a:ext cx="683599" cy="1573386"/>
                <a:chOff x="59703" y="2743096"/>
                <a:chExt cx="683599" cy="1573386"/>
              </a:xfrm>
            </p:grpSpPr>
            <p:sp>
              <p:nvSpPr>
                <p:cNvPr id="1839" name="Google Shape;1839;p33"/>
                <p:cNvSpPr/>
                <p:nvPr/>
              </p:nvSpPr>
              <p:spPr>
                <a:xfrm>
                  <a:off x="126299" y="2743096"/>
                  <a:ext cx="445386" cy="997152"/>
                </a:xfrm>
                <a:custGeom>
                  <a:avLst/>
                  <a:gdLst/>
                  <a:ahLst/>
                  <a:cxnLst/>
                  <a:rect l="l" t="t" r="r" b="b"/>
                  <a:pathLst>
                    <a:path w="15382" h="34438" extrusionOk="0">
                      <a:moveTo>
                        <a:pt x="6363" y="1"/>
                      </a:moveTo>
                      <a:cubicBezTo>
                        <a:pt x="6198" y="1"/>
                        <a:pt x="6006" y="111"/>
                        <a:pt x="5926" y="272"/>
                      </a:cubicBezTo>
                      <a:cubicBezTo>
                        <a:pt x="1490" y="11087"/>
                        <a:pt x="0" y="22940"/>
                        <a:pt x="3497" y="34274"/>
                      </a:cubicBezTo>
                      <a:cubicBezTo>
                        <a:pt x="3548" y="34388"/>
                        <a:pt x="3665" y="34438"/>
                        <a:pt x="3779" y="34438"/>
                      </a:cubicBezTo>
                      <a:cubicBezTo>
                        <a:pt x="3955" y="34438"/>
                        <a:pt x="4126" y="34321"/>
                        <a:pt x="4048" y="34144"/>
                      </a:cubicBezTo>
                      <a:cubicBezTo>
                        <a:pt x="1878" y="26048"/>
                        <a:pt x="1490" y="17273"/>
                        <a:pt x="3497" y="9177"/>
                      </a:cubicBezTo>
                      <a:lnTo>
                        <a:pt x="3497" y="9177"/>
                      </a:lnTo>
                      <a:cubicBezTo>
                        <a:pt x="4119" y="9637"/>
                        <a:pt x="4950" y="9882"/>
                        <a:pt x="5787" y="9882"/>
                      </a:cubicBezTo>
                      <a:cubicBezTo>
                        <a:pt x="6955" y="9882"/>
                        <a:pt x="8135" y="9405"/>
                        <a:pt x="8776" y="8367"/>
                      </a:cubicBezTo>
                      <a:cubicBezTo>
                        <a:pt x="8875" y="8168"/>
                        <a:pt x="8650" y="7893"/>
                        <a:pt x="8365" y="7893"/>
                      </a:cubicBezTo>
                      <a:cubicBezTo>
                        <a:pt x="8278" y="7893"/>
                        <a:pt x="8186" y="7918"/>
                        <a:pt x="8096" y="7979"/>
                      </a:cubicBezTo>
                      <a:cubicBezTo>
                        <a:pt x="7304" y="8666"/>
                        <a:pt x="6419" y="9139"/>
                        <a:pt x="5491" y="9139"/>
                      </a:cubicBezTo>
                      <a:cubicBezTo>
                        <a:pt x="4977" y="9139"/>
                        <a:pt x="4450" y="8994"/>
                        <a:pt x="3918" y="8659"/>
                      </a:cubicBezTo>
                      <a:lnTo>
                        <a:pt x="3627" y="8659"/>
                      </a:lnTo>
                      <a:cubicBezTo>
                        <a:pt x="4307" y="6100"/>
                        <a:pt x="5117" y="3672"/>
                        <a:pt x="6218" y="1243"/>
                      </a:cubicBezTo>
                      <a:cubicBezTo>
                        <a:pt x="8096" y="6230"/>
                        <a:pt x="10265" y="11087"/>
                        <a:pt x="11723" y="16204"/>
                      </a:cubicBezTo>
                      <a:cubicBezTo>
                        <a:pt x="13342" y="21612"/>
                        <a:pt x="14313" y="27149"/>
                        <a:pt x="14151" y="32946"/>
                      </a:cubicBezTo>
                      <a:cubicBezTo>
                        <a:pt x="14151" y="33286"/>
                        <a:pt x="14427" y="33456"/>
                        <a:pt x="14702" y="33456"/>
                      </a:cubicBezTo>
                      <a:cubicBezTo>
                        <a:pt x="14977" y="33456"/>
                        <a:pt x="15252" y="33286"/>
                        <a:pt x="15252" y="32946"/>
                      </a:cubicBezTo>
                      <a:cubicBezTo>
                        <a:pt x="15382" y="27279"/>
                        <a:pt x="14443" y="21612"/>
                        <a:pt x="12824" y="16204"/>
                      </a:cubicBezTo>
                      <a:cubicBezTo>
                        <a:pt x="11075" y="10666"/>
                        <a:pt x="9035" y="5291"/>
                        <a:pt x="6606" y="142"/>
                      </a:cubicBezTo>
                      <a:cubicBezTo>
                        <a:pt x="6557" y="43"/>
                        <a:pt x="6465" y="1"/>
                        <a:pt x="6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3"/>
                <p:cNvSpPr/>
                <p:nvPr/>
              </p:nvSpPr>
              <p:spPr>
                <a:xfrm>
                  <a:off x="248026" y="3694673"/>
                  <a:ext cx="290361" cy="83738"/>
                </a:xfrm>
                <a:custGeom>
                  <a:avLst/>
                  <a:gdLst/>
                  <a:ahLst/>
                  <a:cxnLst/>
                  <a:rect l="l" t="t" r="r" b="b"/>
                  <a:pathLst>
                    <a:path w="10028" h="2892" extrusionOk="0">
                      <a:moveTo>
                        <a:pt x="9274" y="0"/>
                      </a:moveTo>
                      <a:cubicBezTo>
                        <a:pt x="9182" y="0"/>
                        <a:pt x="9090" y="25"/>
                        <a:pt x="9008" y="82"/>
                      </a:cubicBezTo>
                      <a:cubicBezTo>
                        <a:pt x="7478" y="1429"/>
                        <a:pt x="5626" y="2094"/>
                        <a:pt x="3728" y="2094"/>
                      </a:cubicBezTo>
                      <a:cubicBezTo>
                        <a:pt x="2614" y="2094"/>
                        <a:pt x="1484" y="1865"/>
                        <a:pt x="394" y="1410"/>
                      </a:cubicBezTo>
                      <a:cubicBezTo>
                        <a:pt x="364" y="1396"/>
                        <a:pt x="336" y="1390"/>
                        <a:pt x="309" y="1390"/>
                      </a:cubicBezTo>
                      <a:cubicBezTo>
                        <a:pt x="80" y="1390"/>
                        <a:pt x="0" y="1844"/>
                        <a:pt x="233" y="1960"/>
                      </a:cubicBezTo>
                      <a:cubicBezTo>
                        <a:pt x="1391" y="2590"/>
                        <a:pt x="2692" y="2891"/>
                        <a:pt x="4000" y="2891"/>
                      </a:cubicBezTo>
                      <a:cubicBezTo>
                        <a:pt x="6054" y="2891"/>
                        <a:pt x="8125" y="2147"/>
                        <a:pt x="9688" y="762"/>
                      </a:cubicBezTo>
                      <a:cubicBezTo>
                        <a:pt x="10027" y="423"/>
                        <a:pt x="9653" y="0"/>
                        <a:pt x="9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270698" y="3114762"/>
                  <a:ext cx="120974" cy="113880"/>
                </a:xfrm>
                <a:custGeom>
                  <a:avLst/>
                  <a:gdLst/>
                  <a:ahLst/>
                  <a:cxnLst/>
                  <a:rect l="l" t="t" r="r" b="b"/>
                  <a:pathLst>
                    <a:path w="4178" h="3933" extrusionOk="0">
                      <a:moveTo>
                        <a:pt x="2170" y="810"/>
                      </a:moveTo>
                      <a:cubicBezTo>
                        <a:pt x="2688" y="939"/>
                        <a:pt x="3109" y="1360"/>
                        <a:pt x="3109" y="2008"/>
                      </a:cubicBezTo>
                      <a:cubicBezTo>
                        <a:pt x="3109" y="2558"/>
                        <a:pt x="2688" y="2979"/>
                        <a:pt x="2040" y="2979"/>
                      </a:cubicBezTo>
                      <a:cubicBezTo>
                        <a:pt x="1994" y="2983"/>
                        <a:pt x="1950" y="2985"/>
                        <a:pt x="1908" y="2985"/>
                      </a:cubicBezTo>
                      <a:cubicBezTo>
                        <a:pt x="567" y="2985"/>
                        <a:pt x="847" y="1061"/>
                        <a:pt x="2040" y="810"/>
                      </a:cubicBezTo>
                      <a:close/>
                      <a:moveTo>
                        <a:pt x="1878" y="0"/>
                      </a:moveTo>
                      <a:cubicBezTo>
                        <a:pt x="810" y="0"/>
                        <a:pt x="0" y="1069"/>
                        <a:pt x="0" y="2170"/>
                      </a:cubicBezTo>
                      <a:cubicBezTo>
                        <a:pt x="120" y="3163"/>
                        <a:pt x="940" y="3932"/>
                        <a:pt x="1939" y="3932"/>
                      </a:cubicBezTo>
                      <a:cubicBezTo>
                        <a:pt x="2015" y="3932"/>
                        <a:pt x="2092" y="3928"/>
                        <a:pt x="2170" y="3918"/>
                      </a:cubicBezTo>
                      <a:cubicBezTo>
                        <a:pt x="3238" y="3918"/>
                        <a:pt x="4177" y="3109"/>
                        <a:pt x="4048" y="2008"/>
                      </a:cubicBezTo>
                      <a:cubicBezTo>
                        <a:pt x="4048" y="939"/>
                        <a:pt x="3109" y="0"/>
                        <a:pt x="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204680" y="3767263"/>
                  <a:ext cx="441100" cy="549218"/>
                </a:xfrm>
                <a:custGeom>
                  <a:avLst/>
                  <a:gdLst/>
                  <a:ahLst/>
                  <a:cxnLst/>
                  <a:rect l="l" t="t" r="r" b="b"/>
                  <a:pathLst>
                    <a:path w="15234" h="18968" extrusionOk="0">
                      <a:moveTo>
                        <a:pt x="11838" y="1"/>
                      </a:moveTo>
                      <a:cubicBezTo>
                        <a:pt x="11487" y="1"/>
                        <a:pt x="11142" y="485"/>
                        <a:pt x="11444" y="813"/>
                      </a:cubicBezTo>
                      <a:cubicBezTo>
                        <a:pt x="13225" y="2562"/>
                        <a:pt x="14165" y="4732"/>
                        <a:pt x="14165" y="7160"/>
                      </a:cubicBezTo>
                      <a:cubicBezTo>
                        <a:pt x="13614" y="6739"/>
                        <a:pt x="12934" y="6351"/>
                        <a:pt x="12124" y="6059"/>
                      </a:cubicBezTo>
                      <a:cubicBezTo>
                        <a:pt x="12056" y="6036"/>
                        <a:pt x="11991" y="6026"/>
                        <a:pt x="11930" y="6026"/>
                      </a:cubicBezTo>
                      <a:cubicBezTo>
                        <a:pt x="11642" y="6026"/>
                        <a:pt x="11444" y="6263"/>
                        <a:pt x="11444" y="6610"/>
                      </a:cubicBezTo>
                      <a:cubicBezTo>
                        <a:pt x="12254" y="10399"/>
                        <a:pt x="12416" y="14446"/>
                        <a:pt x="10505" y="17814"/>
                      </a:cubicBezTo>
                      <a:cubicBezTo>
                        <a:pt x="7947" y="15386"/>
                        <a:pt x="5518" y="12665"/>
                        <a:pt x="4968" y="9168"/>
                      </a:cubicBezTo>
                      <a:cubicBezTo>
                        <a:pt x="4873" y="8978"/>
                        <a:pt x="4639" y="8858"/>
                        <a:pt x="4470" y="8858"/>
                      </a:cubicBezTo>
                      <a:cubicBezTo>
                        <a:pt x="4408" y="8858"/>
                        <a:pt x="4355" y="8874"/>
                        <a:pt x="4320" y="8909"/>
                      </a:cubicBezTo>
                      <a:cubicBezTo>
                        <a:pt x="3770" y="9298"/>
                        <a:pt x="3349" y="9718"/>
                        <a:pt x="2960" y="10107"/>
                      </a:cubicBezTo>
                      <a:cubicBezTo>
                        <a:pt x="2831" y="7970"/>
                        <a:pt x="3349" y="5930"/>
                        <a:pt x="4320" y="4051"/>
                      </a:cubicBezTo>
                      <a:cubicBezTo>
                        <a:pt x="4436" y="3791"/>
                        <a:pt x="4216" y="3351"/>
                        <a:pt x="3984" y="3351"/>
                      </a:cubicBezTo>
                      <a:cubicBezTo>
                        <a:pt x="3955" y="3351"/>
                        <a:pt x="3927" y="3357"/>
                        <a:pt x="3899" y="3371"/>
                      </a:cubicBezTo>
                      <a:cubicBezTo>
                        <a:pt x="3090" y="3631"/>
                        <a:pt x="2280" y="3922"/>
                        <a:pt x="1600" y="4181"/>
                      </a:cubicBezTo>
                      <a:cubicBezTo>
                        <a:pt x="2151" y="3371"/>
                        <a:pt x="2831" y="2562"/>
                        <a:pt x="3770" y="1882"/>
                      </a:cubicBezTo>
                      <a:cubicBezTo>
                        <a:pt x="3981" y="1670"/>
                        <a:pt x="3761" y="1264"/>
                        <a:pt x="3514" y="1264"/>
                      </a:cubicBezTo>
                      <a:cubicBezTo>
                        <a:pt x="3458" y="1264"/>
                        <a:pt x="3402" y="1284"/>
                        <a:pt x="3349" y="1331"/>
                      </a:cubicBezTo>
                      <a:cubicBezTo>
                        <a:pt x="2021" y="2303"/>
                        <a:pt x="920" y="3371"/>
                        <a:pt x="110" y="4732"/>
                      </a:cubicBezTo>
                      <a:cubicBezTo>
                        <a:pt x="0" y="5061"/>
                        <a:pt x="194" y="5415"/>
                        <a:pt x="493" y="5415"/>
                      </a:cubicBezTo>
                      <a:cubicBezTo>
                        <a:pt x="546" y="5415"/>
                        <a:pt x="602" y="5404"/>
                        <a:pt x="661" y="5379"/>
                      </a:cubicBezTo>
                      <a:cubicBezTo>
                        <a:pt x="1470" y="5120"/>
                        <a:pt x="2280" y="4861"/>
                        <a:pt x="3090" y="4570"/>
                      </a:cubicBezTo>
                      <a:lnTo>
                        <a:pt x="3090" y="4570"/>
                      </a:lnTo>
                      <a:cubicBezTo>
                        <a:pt x="2151" y="6739"/>
                        <a:pt x="1891" y="9168"/>
                        <a:pt x="2280" y="11467"/>
                      </a:cubicBezTo>
                      <a:cubicBezTo>
                        <a:pt x="2280" y="11681"/>
                        <a:pt x="2447" y="11777"/>
                        <a:pt x="2640" y="11777"/>
                      </a:cubicBezTo>
                      <a:cubicBezTo>
                        <a:pt x="2798" y="11777"/>
                        <a:pt x="2973" y="11713"/>
                        <a:pt x="3090" y="11597"/>
                      </a:cubicBezTo>
                      <a:cubicBezTo>
                        <a:pt x="3349" y="11046"/>
                        <a:pt x="3770" y="10528"/>
                        <a:pt x="4158" y="10107"/>
                      </a:cubicBezTo>
                      <a:cubicBezTo>
                        <a:pt x="4968" y="13637"/>
                        <a:pt x="7688" y="16325"/>
                        <a:pt x="10376" y="18883"/>
                      </a:cubicBezTo>
                      <a:cubicBezTo>
                        <a:pt x="10429" y="18937"/>
                        <a:pt x="10533" y="18968"/>
                        <a:pt x="10645" y="18968"/>
                      </a:cubicBezTo>
                      <a:cubicBezTo>
                        <a:pt x="10804" y="18968"/>
                        <a:pt x="10980" y="18905"/>
                        <a:pt x="11056" y="18753"/>
                      </a:cubicBezTo>
                      <a:cubicBezTo>
                        <a:pt x="13225" y="15256"/>
                        <a:pt x="13225" y="11208"/>
                        <a:pt x="12545" y="7160"/>
                      </a:cubicBezTo>
                      <a:lnTo>
                        <a:pt x="12545" y="7160"/>
                      </a:lnTo>
                      <a:cubicBezTo>
                        <a:pt x="13225" y="7549"/>
                        <a:pt x="13744" y="7970"/>
                        <a:pt x="14424" y="8358"/>
                      </a:cubicBezTo>
                      <a:cubicBezTo>
                        <a:pt x="14484" y="8419"/>
                        <a:pt x="14553" y="8444"/>
                        <a:pt x="14623" y="8444"/>
                      </a:cubicBezTo>
                      <a:cubicBezTo>
                        <a:pt x="14856" y="8444"/>
                        <a:pt x="15104" y="8169"/>
                        <a:pt x="15104" y="7970"/>
                      </a:cubicBezTo>
                      <a:cubicBezTo>
                        <a:pt x="15233" y="4991"/>
                        <a:pt x="14165" y="2303"/>
                        <a:pt x="12124" y="133"/>
                      </a:cubicBezTo>
                      <a:cubicBezTo>
                        <a:pt x="12038" y="40"/>
                        <a:pt x="11938" y="1"/>
                        <a:pt x="118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341001" y="3799056"/>
                  <a:ext cx="202511" cy="293980"/>
                </a:xfrm>
                <a:custGeom>
                  <a:avLst/>
                  <a:gdLst/>
                  <a:ahLst/>
                  <a:cxnLst/>
                  <a:rect l="l" t="t" r="r" b="b"/>
                  <a:pathLst>
                    <a:path w="6994" h="10153" extrusionOk="0">
                      <a:moveTo>
                        <a:pt x="1776" y="0"/>
                      </a:moveTo>
                      <a:cubicBezTo>
                        <a:pt x="1714" y="0"/>
                        <a:pt x="1656" y="32"/>
                        <a:pt x="1620" y="104"/>
                      </a:cubicBezTo>
                      <a:cubicBezTo>
                        <a:pt x="1231" y="654"/>
                        <a:pt x="1069" y="1043"/>
                        <a:pt x="1069" y="1593"/>
                      </a:cubicBezTo>
                      <a:cubicBezTo>
                        <a:pt x="968" y="1795"/>
                        <a:pt x="1123" y="2096"/>
                        <a:pt x="1380" y="2096"/>
                      </a:cubicBezTo>
                      <a:cubicBezTo>
                        <a:pt x="1453" y="2096"/>
                        <a:pt x="1534" y="2072"/>
                        <a:pt x="1620" y="2014"/>
                      </a:cubicBezTo>
                      <a:lnTo>
                        <a:pt x="1620" y="2014"/>
                      </a:lnTo>
                      <a:cubicBezTo>
                        <a:pt x="1749" y="2403"/>
                        <a:pt x="1749" y="2662"/>
                        <a:pt x="1490" y="2824"/>
                      </a:cubicBezTo>
                      <a:cubicBezTo>
                        <a:pt x="1361" y="3083"/>
                        <a:pt x="1231" y="3213"/>
                        <a:pt x="1069" y="3342"/>
                      </a:cubicBezTo>
                      <a:cubicBezTo>
                        <a:pt x="810" y="3763"/>
                        <a:pt x="681" y="4152"/>
                        <a:pt x="551" y="4573"/>
                      </a:cubicBezTo>
                      <a:cubicBezTo>
                        <a:pt x="260" y="5253"/>
                        <a:pt x="130" y="5900"/>
                        <a:pt x="1" y="6580"/>
                      </a:cubicBezTo>
                      <a:cubicBezTo>
                        <a:pt x="1" y="6898"/>
                        <a:pt x="240" y="7049"/>
                        <a:pt x="469" y="7049"/>
                      </a:cubicBezTo>
                      <a:cubicBezTo>
                        <a:pt x="543" y="7049"/>
                        <a:pt x="617" y="7033"/>
                        <a:pt x="681" y="7001"/>
                      </a:cubicBezTo>
                      <a:cubicBezTo>
                        <a:pt x="1231" y="6710"/>
                        <a:pt x="1620" y="6321"/>
                        <a:pt x="2041" y="5900"/>
                      </a:cubicBezTo>
                      <a:cubicBezTo>
                        <a:pt x="2429" y="7390"/>
                        <a:pt x="2980" y="8750"/>
                        <a:pt x="3919" y="9948"/>
                      </a:cubicBezTo>
                      <a:cubicBezTo>
                        <a:pt x="4037" y="10081"/>
                        <a:pt x="4188" y="10153"/>
                        <a:pt x="4330" y="10153"/>
                      </a:cubicBezTo>
                      <a:cubicBezTo>
                        <a:pt x="4500" y="10153"/>
                        <a:pt x="4658" y="10048"/>
                        <a:pt x="4729" y="9819"/>
                      </a:cubicBezTo>
                      <a:cubicBezTo>
                        <a:pt x="5117" y="7811"/>
                        <a:pt x="5279" y="5771"/>
                        <a:pt x="5117" y="3763"/>
                      </a:cubicBezTo>
                      <a:lnTo>
                        <a:pt x="5117" y="3763"/>
                      </a:lnTo>
                      <a:cubicBezTo>
                        <a:pt x="5538" y="3893"/>
                        <a:pt x="5927" y="4022"/>
                        <a:pt x="6348" y="4152"/>
                      </a:cubicBezTo>
                      <a:cubicBezTo>
                        <a:pt x="6417" y="4186"/>
                        <a:pt x="6498" y="4202"/>
                        <a:pt x="6577" y="4202"/>
                      </a:cubicBezTo>
                      <a:cubicBezTo>
                        <a:pt x="6793" y="4202"/>
                        <a:pt x="6993" y="4082"/>
                        <a:pt x="6898" y="3893"/>
                      </a:cubicBezTo>
                      <a:cubicBezTo>
                        <a:pt x="6898" y="2533"/>
                        <a:pt x="6477" y="1464"/>
                        <a:pt x="5668" y="525"/>
                      </a:cubicBezTo>
                      <a:cubicBezTo>
                        <a:pt x="5582" y="432"/>
                        <a:pt x="5481" y="392"/>
                        <a:pt x="5381" y="392"/>
                      </a:cubicBezTo>
                      <a:cubicBezTo>
                        <a:pt x="5030" y="392"/>
                        <a:pt x="4685" y="877"/>
                        <a:pt x="4988" y="1205"/>
                      </a:cubicBezTo>
                      <a:cubicBezTo>
                        <a:pt x="5668" y="1852"/>
                        <a:pt x="5927" y="2403"/>
                        <a:pt x="6089" y="3213"/>
                      </a:cubicBezTo>
                      <a:cubicBezTo>
                        <a:pt x="5668" y="3083"/>
                        <a:pt x="5279" y="2824"/>
                        <a:pt x="4988" y="2662"/>
                      </a:cubicBezTo>
                      <a:cubicBezTo>
                        <a:pt x="4924" y="2630"/>
                        <a:pt x="4850" y="2614"/>
                        <a:pt x="4776" y="2614"/>
                      </a:cubicBezTo>
                      <a:cubicBezTo>
                        <a:pt x="4547" y="2614"/>
                        <a:pt x="4308" y="2766"/>
                        <a:pt x="4308" y="3083"/>
                      </a:cubicBezTo>
                      <a:cubicBezTo>
                        <a:pt x="4470" y="4961"/>
                        <a:pt x="4308" y="6710"/>
                        <a:pt x="4049" y="8620"/>
                      </a:cubicBezTo>
                      <a:cubicBezTo>
                        <a:pt x="3369" y="7519"/>
                        <a:pt x="2850" y="6192"/>
                        <a:pt x="2559" y="4961"/>
                      </a:cubicBezTo>
                      <a:cubicBezTo>
                        <a:pt x="2559" y="4747"/>
                        <a:pt x="2402" y="4651"/>
                        <a:pt x="2212" y="4651"/>
                      </a:cubicBezTo>
                      <a:cubicBezTo>
                        <a:pt x="2057" y="4651"/>
                        <a:pt x="1880" y="4715"/>
                        <a:pt x="1749" y="4832"/>
                      </a:cubicBezTo>
                      <a:cubicBezTo>
                        <a:pt x="1620" y="5253"/>
                        <a:pt x="1361" y="5512"/>
                        <a:pt x="1069" y="5771"/>
                      </a:cubicBezTo>
                      <a:cubicBezTo>
                        <a:pt x="1231" y="4961"/>
                        <a:pt x="1620" y="4152"/>
                        <a:pt x="2041" y="3342"/>
                      </a:cubicBezTo>
                      <a:cubicBezTo>
                        <a:pt x="2300" y="2953"/>
                        <a:pt x="2689" y="2533"/>
                        <a:pt x="2559" y="2014"/>
                      </a:cubicBezTo>
                      <a:cubicBezTo>
                        <a:pt x="2559" y="1593"/>
                        <a:pt x="2300" y="1334"/>
                        <a:pt x="1879" y="1205"/>
                      </a:cubicBezTo>
                      <a:lnTo>
                        <a:pt x="2041" y="525"/>
                      </a:lnTo>
                      <a:cubicBezTo>
                        <a:pt x="2135" y="220"/>
                        <a:pt x="1940" y="0"/>
                        <a:pt x="1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59703" y="3556384"/>
                  <a:ext cx="177523" cy="316999"/>
                </a:xfrm>
                <a:custGeom>
                  <a:avLst/>
                  <a:gdLst/>
                  <a:ahLst/>
                  <a:cxnLst/>
                  <a:rect l="l" t="t" r="r" b="b"/>
                  <a:pathLst>
                    <a:path w="6131" h="10948" extrusionOk="0">
                      <a:moveTo>
                        <a:pt x="3660" y="0"/>
                      </a:moveTo>
                      <a:cubicBezTo>
                        <a:pt x="1" y="130"/>
                        <a:pt x="1490" y="5797"/>
                        <a:pt x="1750" y="7967"/>
                      </a:cubicBezTo>
                      <a:cubicBezTo>
                        <a:pt x="1879" y="8614"/>
                        <a:pt x="1750" y="10784"/>
                        <a:pt x="2851" y="10914"/>
                      </a:cubicBezTo>
                      <a:cubicBezTo>
                        <a:pt x="2922" y="10937"/>
                        <a:pt x="2984" y="10948"/>
                        <a:pt x="3041" y="10948"/>
                      </a:cubicBezTo>
                      <a:cubicBezTo>
                        <a:pt x="3292" y="10948"/>
                        <a:pt x="3422" y="10736"/>
                        <a:pt x="3660" y="10525"/>
                      </a:cubicBezTo>
                      <a:cubicBezTo>
                        <a:pt x="4470" y="9715"/>
                        <a:pt x="5117" y="8614"/>
                        <a:pt x="5797" y="7675"/>
                      </a:cubicBezTo>
                      <a:cubicBezTo>
                        <a:pt x="6130" y="7368"/>
                        <a:pt x="5856" y="6879"/>
                        <a:pt x="5535" y="6879"/>
                      </a:cubicBezTo>
                      <a:cubicBezTo>
                        <a:pt x="5450" y="6879"/>
                        <a:pt x="5361" y="6914"/>
                        <a:pt x="5279" y="6995"/>
                      </a:cubicBezTo>
                      <a:cubicBezTo>
                        <a:pt x="4599" y="7675"/>
                        <a:pt x="4049" y="8485"/>
                        <a:pt x="3369" y="9165"/>
                      </a:cubicBezTo>
                      <a:cubicBezTo>
                        <a:pt x="3162" y="9389"/>
                        <a:pt x="3102" y="9531"/>
                        <a:pt x="3052" y="9531"/>
                      </a:cubicBezTo>
                      <a:cubicBezTo>
                        <a:pt x="3008" y="9531"/>
                        <a:pt x="2972" y="9422"/>
                        <a:pt x="2851" y="9165"/>
                      </a:cubicBezTo>
                      <a:cubicBezTo>
                        <a:pt x="2689" y="8614"/>
                        <a:pt x="2689" y="7967"/>
                        <a:pt x="2689" y="7416"/>
                      </a:cubicBezTo>
                      <a:cubicBezTo>
                        <a:pt x="2430" y="5667"/>
                        <a:pt x="1070" y="1069"/>
                        <a:pt x="3790" y="680"/>
                      </a:cubicBezTo>
                      <a:cubicBezTo>
                        <a:pt x="4049" y="519"/>
                        <a:pt x="4049" y="0"/>
                        <a:pt x="3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576492" y="3438421"/>
                  <a:ext cx="166810" cy="355394"/>
                </a:xfrm>
                <a:custGeom>
                  <a:avLst/>
                  <a:gdLst/>
                  <a:ahLst/>
                  <a:cxnLst/>
                  <a:rect l="l" t="t" r="r" b="b"/>
                  <a:pathLst>
                    <a:path w="5761" h="12274" extrusionOk="0">
                      <a:moveTo>
                        <a:pt x="168" y="0"/>
                      </a:moveTo>
                      <a:cubicBezTo>
                        <a:pt x="64" y="0"/>
                        <a:pt x="1" y="286"/>
                        <a:pt x="223" y="286"/>
                      </a:cubicBezTo>
                      <a:cubicBezTo>
                        <a:pt x="4270" y="1354"/>
                        <a:pt x="3461" y="7021"/>
                        <a:pt x="3072" y="10681"/>
                      </a:cubicBezTo>
                      <a:cubicBezTo>
                        <a:pt x="2651" y="10130"/>
                        <a:pt x="2263" y="9741"/>
                        <a:pt x="1712" y="9191"/>
                      </a:cubicBezTo>
                      <a:cubicBezTo>
                        <a:pt x="1654" y="9133"/>
                        <a:pt x="1575" y="9107"/>
                        <a:pt x="1490" y="9107"/>
                      </a:cubicBezTo>
                      <a:cubicBezTo>
                        <a:pt x="1196" y="9107"/>
                        <a:pt x="831" y="9415"/>
                        <a:pt x="1032" y="9741"/>
                      </a:cubicBezTo>
                      <a:cubicBezTo>
                        <a:pt x="1712" y="10681"/>
                        <a:pt x="2392" y="11361"/>
                        <a:pt x="3072" y="12170"/>
                      </a:cubicBezTo>
                      <a:cubicBezTo>
                        <a:pt x="3144" y="12242"/>
                        <a:pt x="3238" y="12274"/>
                        <a:pt x="3336" y="12274"/>
                      </a:cubicBezTo>
                      <a:cubicBezTo>
                        <a:pt x="3593" y="12274"/>
                        <a:pt x="3882" y="12054"/>
                        <a:pt x="3882" y="11749"/>
                      </a:cubicBezTo>
                      <a:cubicBezTo>
                        <a:pt x="4141" y="8122"/>
                        <a:pt x="5760" y="707"/>
                        <a:pt x="223" y="27"/>
                      </a:cubicBezTo>
                      <a:cubicBezTo>
                        <a:pt x="204" y="8"/>
                        <a:pt x="186" y="0"/>
                        <a:pt x="1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6" name="Google Shape;1846;p33"/>
              <p:cNvSpPr/>
              <p:nvPr/>
            </p:nvSpPr>
            <p:spPr>
              <a:xfrm rot="-1555008">
                <a:off x="908758" y="4513033"/>
                <a:ext cx="869705" cy="756319"/>
              </a:xfrm>
              <a:custGeom>
                <a:avLst/>
                <a:gdLst/>
                <a:ahLst/>
                <a:cxnLst/>
                <a:rect l="l" t="t" r="r" b="b"/>
                <a:pathLst>
                  <a:path w="30037" h="26121" extrusionOk="0">
                    <a:moveTo>
                      <a:pt x="10949" y="9631"/>
                    </a:moveTo>
                    <a:cubicBezTo>
                      <a:pt x="13249" y="9631"/>
                      <a:pt x="13988" y="12267"/>
                      <a:pt x="12532" y="13975"/>
                    </a:cubicBezTo>
                    <a:cubicBezTo>
                      <a:pt x="11381" y="15255"/>
                      <a:pt x="9440" y="15847"/>
                      <a:pt x="7621" y="15847"/>
                    </a:cubicBezTo>
                    <a:cubicBezTo>
                      <a:pt x="7139" y="15847"/>
                      <a:pt x="6666" y="15805"/>
                      <a:pt x="6218" y="15724"/>
                    </a:cubicBezTo>
                    <a:cubicBezTo>
                      <a:pt x="6056" y="14493"/>
                      <a:pt x="6347" y="13166"/>
                      <a:pt x="7157" y="11935"/>
                    </a:cubicBezTo>
                    <a:cubicBezTo>
                      <a:pt x="7966" y="10737"/>
                      <a:pt x="9294" y="9798"/>
                      <a:pt x="10784" y="9636"/>
                    </a:cubicBezTo>
                    <a:cubicBezTo>
                      <a:pt x="10840" y="9633"/>
                      <a:pt x="10895" y="9631"/>
                      <a:pt x="10949" y="9631"/>
                    </a:cubicBezTo>
                    <a:close/>
                    <a:moveTo>
                      <a:pt x="21622" y="15493"/>
                    </a:moveTo>
                    <a:cubicBezTo>
                      <a:pt x="22726" y="15493"/>
                      <a:pt x="23696" y="16163"/>
                      <a:pt x="23478" y="17602"/>
                    </a:cubicBezTo>
                    <a:cubicBezTo>
                      <a:pt x="23219" y="19092"/>
                      <a:pt x="21859" y="20322"/>
                      <a:pt x="20628" y="21132"/>
                    </a:cubicBezTo>
                    <a:cubicBezTo>
                      <a:pt x="20369" y="21261"/>
                      <a:pt x="20110" y="21391"/>
                      <a:pt x="19689" y="21650"/>
                    </a:cubicBezTo>
                    <a:cubicBezTo>
                      <a:pt x="18750" y="20031"/>
                      <a:pt x="18361" y="18282"/>
                      <a:pt x="19300" y="16663"/>
                    </a:cubicBezTo>
                    <a:cubicBezTo>
                      <a:pt x="19825" y="15898"/>
                      <a:pt x="20764" y="15493"/>
                      <a:pt x="21622" y="15493"/>
                    </a:cubicBezTo>
                    <a:close/>
                    <a:moveTo>
                      <a:pt x="6299" y="0"/>
                    </a:moveTo>
                    <a:cubicBezTo>
                      <a:pt x="6223" y="0"/>
                      <a:pt x="6140" y="25"/>
                      <a:pt x="6056" y="83"/>
                    </a:cubicBezTo>
                    <a:cubicBezTo>
                      <a:pt x="3109" y="2220"/>
                      <a:pt x="389" y="5329"/>
                      <a:pt x="259" y="9118"/>
                    </a:cubicBezTo>
                    <a:cubicBezTo>
                      <a:pt x="0" y="12615"/>
                      <a:pt x="2008" y="15724"/>
                      <a:pt x="5538" y="16534"/>
                    </a:cubicBezTo>
                    <a:cubicBezTo>
                      <a:pt x="5538" y="16793"/>
                      <a:pt x="5667" y="17214"/>
                      <a:pt x="5797" y="17602"/>
                    </a:cubicBezTo>
                    <a:cubicBezTo>
                      <a:pt x="7027" y="20840"/>
                      <a:pt x="10104" y="23010"/>
                      <a:pt x="13504" y="23399"/>
                    </a:cubicBezTo>
                    <a:cubicBezTo>
                      <a:pt x="14013" y="23473"/>
                      <a:pt x="14524" y="23509"/>
                      <a:pt x="15032" y="23509"/>
                    </a:cubicBezTo>
                    <a:cubicBezTo>
                      <a:pt x="16528" y="23509"/>
                      <a:pt x="17995" y="23193"/>
                      <a:pt x="19300" y="22589"/>
                    </a:cubicBezTo>
                    <a:cubicBezTo>
                      <a:pt x="19430" y="22589"/>
                      <a:pt x="19430" y="22751"/>
                      <a:pt x="19430" y="22751"/>
                    </a:cubicBezTo>
                    <a:cubicBezTo>
                      <a:pt x="21096" y="24887"/>
                      <a:pt x="23817" y="26121"/>
                      <a:pt x="26520" y="26121"/>
                    </a:cubicBezTo>
                    <a:cubicBezTo>
                      <a:pt x="27547" y="26121"/>
                      <a:pt x="28571" y="25943"/>
                      <a:pt x="29533" y="25568"/>
                    </a:cubicBezTo>
                    <a:cubicBezTo>
                      <a:pt x="30037" y="25331"/>
                      <a:pt x="29863" y="24743"/>
                      <a:pt x="29508" y="24743"/>
                    </a:cubicBezTo>
                    <a:cubicBezTo>
                      <a:pt x="29475" y="24743"/>
                      <a:pt x="29440" y="24748"/>
                      <a:pt x="29404" y="24759"/>
                    </a:cubicBezTo>
                    <a:cubicBezTo>
                      <a:pt x="28468" y="25071"/>
                      <a:pt x="27512" y="25224"/>
                      <a:pt x="26576" y="25224"/>
                    </a:cubicBezTo>
                    <a:cubicBezTo>
                      <a:pt x="25084" y="25224"/>
                      <a:pt x="23643" y="24835"/>
                      <a:pt x="22409" y="24079"/>
                    </a:cubicBezTo>
                    <a:cubicBezTo>
                      <a:pt x="21600" y="23690"/>
                      <a:pt x="20790" y="23010"/>
                      <a:pt x="20240" y="22201"/>
                    </a:cubicBezTo>
                    <a:cubicBezTo>
                      <a:pt x="21049" y="21780"/>
                      <a:pt x="21729" y="21261"/>
                      <a:pt x="22409" y="20711"/>
                    </a:cubicBezTo>
                    <a:cubicBezTo>
                      <a:pt x="23348" y="19772"/>
                      <a:pt x="24547" y="18412"/>
                      <a:pt x="24287" y="16922"/>
                    </a:cubicBezTo>
                    <a:cubicBezTo>
                      <a:pt x="24158" y="15724"/>
                      <a:pt x="22798" y="14655"/>
                      <a:pt x="21438" y="14655"/>
                    </a:cubicBezTo>
                    <a:cubicBezTo>
                      <a:pt x="19981" y="14655"/>
                      <a:pt x="18620" y="15853"/>
                      <a:pt x="18199" y="17214"/>
                    </a:cubicBezTo>
                    <a:cubicBezTo>
                      <a:pt x="17681" y="18833"/>
                      <a:pt x="18070" y="20581"/>
                      <a:pt x="18879" y="21941"/>
                    </a:cubicBezTo>
                    <a:cubicBezTo>
                      <a:pt x="17622" y="22488"/>
                      <a:pt x="16272" y="22781"/>
                      <a:pt x="14907" y="22781"/>
                    </a:cubicBezTo>
                    <a:cubicBezTo>
                      <a:pt x="14656" y="22781"/>
                      <a:pt x="14404" y="22771"/>
                      <a:pt x="14152" y="22751"/>
                    </a:cubicBezTo>
                    <a:cubicBezTo>
                      <a:pt x="10784" y="22460"/>
                      <a:pt x="7286" y="19901"/>
                      <a:pt x="6347" y="16663"/>
                    </a:cubicBezTo>
                    <a:lnTo>
                      <a:pt x="6347" y="16663"/>
                    </a:lnTo>
                    <a:cubicBezTo>
                      <a:pt x="6645" y="16690"/>
                      <a:pt x="6951" y="16704"/>
                      <a:pt x="7263" y="16704"/>
                    </a:cubicBezTo>
                    <a:cubicBezTo>
                      <a:pt x="9908" y="16704"/>
                      <a:pt x="12937" y="15699"/>
                      <a:pt x="13893" y="13295"/>
                    </a:cubicBezTo>
                    <a:cubicBezTo>
                      <a:pt x="14979" y="10708"/>
                      <a:pt x="12944" y="8885"/>
                      <a:pt x="10711" y="8885"/>
                    </a:cubicBezTo>
                    <a:cubicBezTo>
                      <a:pt x="10149" y="8885"/>
                      <a:pt x="9575" y="9000"/>
                      <a:pt x="9035" y="9247"/>
                    </a:cubicBezTo>
                    <a:cubicBezTo>
                      <a:pt x="6606" y="10316"/>
                      <a:pt x="5246" y="13036"/>
                      <a:pt x="5408" y="15465"/>
                    </a:cubicBezTo>
                    <a:lnTo>
                      <a:pt x="5117" y="15465"/>
                    </a:lnTo>
                    <a:cubicBezTo>
                      <a:pt x="1878" y="14364"/>
                      <a:pt x="680" y="10867"/>
                      <a:pt x="1360" y="7758"/>
                    </a:cubicBezTo>
                    <a:cubicBezTo>
                      <a:pt x="2170" y="4779"/>
                      <a:pt x="4307" y="2512"/>
                      <a:pt x="6477" y="601"/>
                    </a:cubicBezTo>
                    <a:cubicBezTo>
                      <a:pt x="6788" y="394"/>
                      <a:pt x="6601" y="0"/>
                      <a:pt x="6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8451323" y="2402672"/>
                <a:ext cx="525736" cy="551766"/>
              </a:xfrm>
              <a:custGeom>
                <a:avLst/>
                <a:gdLst/>
                <a:ahLst/>
                <a:cxnLst/>
                <a:rect l="l" t="t" r="r" b="b"/>
                <a:pathLst>
                  <a:path w="18157" h="19056" extrusionOk="0">
                    <a:moveTo>
                      <a:pt x="3725" y="0"/>
                    </a:moveTo>
                    <a:cubicBezTo>
                      <a:pt x="2183" y="0"/>
                      <a:pt x="681" y="887"/>
                      <a:pt x="681" y="2605"/>
                    </a:cubicBezTo>
                    <a:cubicBezTo>
                      <a:pt x="616" y="2799"/>
                      <a:pt x="746" y="2897"/>
                      <a:pt x="891" y="2897"/>
                    </a:cubicBezTo>
                    <a:cubicBezTo>
                      <a:pt x="1037" y="2897"/>
                      <a:pt x="1199" y="2799"/>
                      <a:pt x="1199" y="2605"/>
                    </a:cubicBezTo>
                    <a:cubicBezTo>
                      <a:pt x="1379" y="1344"/>
                      <a:pt x="2475" y="813"/>
                      <a:pt x="3576" y="813"/>
                    </a:cubicBezTo>
                    <a:cubicBezTo>
                      <a:pt x="4256" y="813"/>
                      <a:pt x="4939" y="1016"/>
                      <a:pt x="5409" y="1375"/>
                    </a:cubicBezTo>
                    <a:cubicBezTo>
                      <a:pt x="6737" y="2314"/>
                      <a:pt x="6866" y="4095"/>
                      <a:pt x="6218" y="5422"/>
                    </a:cubicBezTo>
                    <a:cubicBezTo>
                      <a:pt x="5992" y="5749"/>
                      <a:pt x="6351" y="6056"/>
                      <a:pt x="6644" y="6056"/>
                    </a:cubicBezTo>
                    <a:cubicBezTo>
                      <a:pt x="6729" y="6056"/>
                      <a:pt x="6808" y="6031"/>
                      <a:pt x="6866" y="5973"/>
                    </a:cubicBezTo>
                    <a:cubicBezTo>
                      <a:pt x="7843" y="4763"/>
                      <a:pt x="9285" y="4229"/>
                      <a:pt x="10759" y="4229"/>
                    </a:cubicBezTo>
                    <a:cubicBezTo>
                      <a:pt x="12560" y="4229"/>
                      <a:pt x="14408" y="5026"/>
                      <a:pt x="15512" y="6361"/>
                    </a:cubicBezTo>
                    <a:cubicBezTo>
                      <a:pt x="16872" y="7851"/>
                      <a:pt x="16743" y="10150"/>
                      <a:pt x="15253" y="11510"/>
                    </a:cubicBezTo>
                    <a:cubicBezTo>
                      <a:pt x="14642" y="12122"/>
                      <a:pt x="13894" y="12390"/>
                      <a:pt x="13121" y="12390"/>
                    </a:cubicBezTo>
                    <a:cubicBezTo>
                      <a:pt x="12012" y="12390"/>
                      <a:pt x="10853" y="11838"/>
                      <a:pt x="9975" y="10960"/>
                    </a:cubicBezTo>
                    <a:cubicBezTo>
                      <a:pt x="9910" y="10895"/>
                      <a:pt x="9813" y="10863"/>
                      <a:pt x="9716" y="10863"/>
                    </a:cubicBezTo>
                    <a:cubicBezTo>
                      <a:pt x="9619" y="10863"/>
                      <a:pt x="9521" y="10895"/>
                      <a:pt x="9457" y="10960"/>
                    </a:cubicBezTo>
                    <a:cubicBezTo>
                      <a:pt x="9426" y="10935"/>
                      <a:pt x="9391" y="10925"/>
                      <a:pt x="9357" y="10925"/>
                    </a:cubicBezTo>
                    <a:cubicBezTo>
                      <a:pt x="9210" y="10925"/>
                      <a:pt x="9060" y="11114"/>
                      <a:pt x="9165" y="11219"/>
                    </a:cubicBezTo>
                    <a:cubicBezTo>
                      <a:pt x="9845" y="12838"/>
                      <a:pt x="10784" y="15267"/>
                      <a:pt x="9457" y="16756"/>
                    </a:cubicBezTo>
                    <a:cubicBezTo>
                      <a:pt x="8888" y="17366"/>
                      <a:pt x="8253" y="17617"/>
                      <a:pt x="7618" y="17617"/>
                    </a:cubicBezTo>
                    <a:cubicBezTo>
                      <a:pt x="6263" y="17617"/>
                      <a:pt x="4906" y="16479"/>
                      <a:pt x="4178" y="15267"/>
                    </a:cubicBezTo>
                    <a:cubicBezTo>
                      <a:pt x="4069" y="15157"/>
                      <a:pt x="3937" y="15110"/>
                      <a:pt x="3809" y="15110"/>
                    </a:cubicBezTo>
                    <a:cubicBezTo>
                      <a:pt x="3481" y="15110"/>
                      <a:pt x="3183" y="15422"/>
                      <a:pt x="3369" y="15817"/>
                    </a:cubicBezTo>
                    <a:lnTo>
                      <a:pt x="3369" y="17177"/>
                    </a:lnTo>
                    <a:cubicBezTo>
                      <a:pt x="2980" y="17566"/>
                      <a:pt x="2559" y="17857"/>
                      <a:pt x="2009" y="17987"/>
                    </a:cubicBezTo>
                    <a:cubicBezTo>
                      <a:pt x="1620" y="18116"/>
                      <a:pt x="1070" y="18116"/>
                      <a:pt x="551" y="18116"/>
                    </a:cubicBezTo>
                    <a:cubicBezTo>
                      <a:pt x="1" y="18246"/>
                      <a:pt x="1" y="19056"/>
                      <a:pt x="551" y="19056"/>
                    </a:cubicBezTo>
                    <a:cubicBezTo>
                      <a:pt x="1879" y="18926"/>
                      <a:pt x="3919" y="18376"/>
                      <a:pt x="4437" y="17048"/>
                    </a:cubicBezTo>
                    <a:cubicBezTo>
                      <a:pt x="5308" y="17898"/>
                      <a:pt x="6392" y="18536"/>
                      <a:pt x="7526" y="18536"/>
                    </a:cubicBezTo>
                    <a:cubicBezTo>
                      <a:pt x="8163" y="18536"/>
                      <a:pt x="8816" y="18335"/>
                      <a:pt x="9457" y="17857"/>
                    </a:cubicBezTo>
                    <a:cubicBezTo>
                      <a:pt x="11335" y="16497"/>
                      <a:pt x="11076" y="14198"/>
                      <a:pt x="10104" y="12320"/>
                    </a:cubicBezTo>
                    <a:lnTo>
                      <a:pt x="10104" y="12320"/>
                    </a:lnTo>
                    <a:cubicBezTo>
                      <a:pt x="10901" y="12949"/>
                      <a:pt x="11813" y="13228"/>
                      <a:pt x="12716" y="13228"/>
                    </a:cubicBezTo>
                    <a:cubicBezTo>
                      <a:pt x="15482" y="13228"/>
                      <a:pt x="18157" y="10612"/>
                      <a:pt x="17131" y="7463"/>
                    </a:cubicBezTo>
                    <a:cubicBezTo>
                      <a:pt x="16299" y="4830"/>
                      <a:pt x="13497" y="3308"/>
                      <a:pt x="10778" y="3308"/>
                    </a:cubicBezTo>
                    <a:cubicBezTo>
                      <a:pt x="9583" y="3308"/>
                      <a:pt x="8405" y="3602"/>
                      <a:pt x="7417" y="4224"/>
                    </a:cubicBezTo>
                    <a:cubicBezTo>
                      <a:pt x="7676" y="2605"/>
                      <a:pt x="6866" y="986"/>
                      <a:pt x="5247" y="306"/>
                    </a:cubicBezTo>
                    <a:cubicBezTo>
                      <a:pt x="4773" y="101"/>
                      <a:pt x="4247" y="0"/>
                      <a:pt x="37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8" name="Google Shape;1848;p33"/>
              <p:cNvGrpSpPr/>
              <p:nvPr/>
            </p:nvGrpSpPr>
            <p:grpSpPr>
              <a:xfrm>
                <a:off x="4082790" y="4635652"/>
                <a:ext cx="2146116" cy="477729"/>
                <a:chOff x="4082790" y="4635652"/>
                <a:chExt cx="2146116" cy="477729"/>
              </a:xfrm>
            </p:grpSpPr>
            <p:grpSp>
              <p:nvGrpSpPr>
                <p:cNvPr id="1849" name="Google Shape;1849;p33"/>
                <p:cNvGrpSpPr/>
                <p:nvPr/>
              </p:nvGrpSpPr>
              <p:grpSpPr>
                <a:xfrm>
                  <a:off x="4582640" y="4635652"/>
                  <a:ext cx="1323041" cy="477729"/>
                  <a:chOff x="4582640" y="4635652"/>
                  <a:chExt cx="1323041" cy="477729"/>
                </a:xfrm>
              </p:grpSpPr>
              <p:sp>
                <p:nvSpPr>
                  <p:cNvPr id="1850" name="Google Shape;1850;p33"/>
                  <p:cNvSpPr/>
                  <p:nvPr/>
                </p:nvSpPr>
                <p:spPr>
                  <a:xfrm>
                    <a:off x="4946633" y="4635652"/>
                    <a:ext cx="714320" cy="465336"/>
                  </a:xfrm>
                  <a:custGeom>
                    <a:avLst/>
                    <a:gdLst/>
                    <a:ahLst/>
                    <a:cxnLst/>
                    <a:rect l="l" t="t" r="r" b="b"/>
                    <a:pathLst>
                      <a:path w="24670" h="16071" extrusionOk="0">
                        <a:moveTo>
                          <a:pt x="13170" y="0"/>
                        </a:moveTo>
                        <a:cubicBezTo>
                          <a:pt x="9103" y="0"/>
                          <a:pt x="5031" y="2307"/>
                          <a:pt x="5240" y="7026"/>
                        </a:cubicBezTo>
                        <a:cubicBezTo>
                          <a:pt x="5369" y="10134"/>
                          <a:pt x="7927" y="12045"/>
                          <a:pt x="10777" y="12563"/>
                        </a:cubicBezTo>
                        <a:cubicBezTo>
                          <a:pt x="11393" y="12696"/>
                          <a:pt x="12056" y="12772"/>
                          <a:pt x="12721" y="12772"/>
                        </a:cubicBezTo>
                        <a:cubicBezTo>
                          <a:pt x="14817" y="12772"/>
                          <a:pt x="16929" y="12014"/>
                          <a:pt x="17642" y="9875"/>
                        </a:cubicBezTo>
                        <a:cubicBezTo>
                          <a:pt x="18765" y="7039"/>
                          <a:pt x="16490" y="5226"/>
                          <a:pt x="13943" y="5226"/>
                        </a:cubicBezTo>
                        <a:cubicBezTo>
                          <a:pt x="13699" y="5226"/>
                          <a:pt x="13452" y="5243"/>
                          <a:pt x="13206" y="5277"/>
                        </a:cubicBezTo>
                        <a:cubicBezTo>
                          <a:pt x="11846" y="5407"/>
                          <a:pt x="10356" y="6216"/>
                          <a:pt x="10356" y="7706"/>
                        </a:cubicBezTo>
                        <a:cubicBezTo>
                          <a:pt x="10227" y="8936"/>
                          <a:pt x="11295" y="9746"/>
                          <a:pt x="12396" y="10134"/>
                        </a:cubicBezTo>
                        <a:cubicBezTo>
                          <a:pt x="12474" y="10193"/>
                          <a:pt x="12547" y="10217"/>
                          <a:pt x="12610" y="10217"/>
                        </a:cubicBezTo>
                        <a:cubicBezTo>
                          <a:pt x="12863" y="10217"/>
                          <a:pt x="12966" y="9824"/>
                          <a:pt x="12655" y="9616"/>
                        </a:cubicBezTo>
                        <a:cubicBezTo>
                          <a:pt x="12234" y="9454"/>
                          <a:pt x="11846" y="9195"/>
                          <a:pt x="11425" y="8807"/>
                        </a:cubicBezTo>
                        <a:cubicBezTo>
                          <a:pt x="10356" y="7576"/>
                          <a:pt x="11425" y="6378"/>
                          <a:pt x="12655" y="6087"/>
                        </a:cubicBezTo>
                        <a:cubicBezTo>
                          <a:pt x="13141" y="5931"/>
                          <a:pt x="13661" y="5846"/>
                          <a:pt x="14169" y="5846"/>
                        </a:cubicBezTo>
                        <a:cubicBezTo>
                          <a:pt x="15359" y="5846"/>
                          <a:pt x="16486" y="6313"/>
                          <a:pt x="16962" y="7447"/>
                        </a:cubicBezTo>
                        <a:cubicBezTo>
                          <a:pt x="18261" y="10382"/>
                          <a:pt x="15156" y="11989"/>
                          <a:pt x="12643" y="11989"/>
                        </a:cubicBezTo>
                        <a:cubicBezTo>
                          <a:pt x="12273" y="11989"/>
                          <a:pt x="11915" y="11954"/>
                          <a:pt x="11587" y="11883"/>
                        </a:cubicBezTo>
                        <a:cubicBezTo>
                          <a:pt x="8996" y="11495"/>
                          <a:pt x="6438" y="10134"/>
                          <a:pt x="6179" y="7317"/>
                        </a:cubicBezTo>
                        <a:cubicBezTo>
                          <a:pt x="5920" y="5018"/>
                          <a:pt x="7247" y="2848"/>
                          <a:pt x="9417" y="1780"/>
                        </a:cubicBezTo>
                        <a:cubicBezTo>
                          <a:pt x="10580" y="1174"/>
                          <a:pt x="11859" y="891"/>
                          <a:pt x="13140" y="891"/>
                        </a:cubicBezTo>
                        <a:cubicBezTo>
                          <a:pt x="16177" y="891"/>
                          <a:pt x="19225" y="2483"/>
                          <a:pt x="20751" y="5147"/>
                        </a:cubicBezTo>
                        <a:cubicBezTo>
                          <a:pt x="21820" y="7026"/>
                          <a:pt x="21949" y="9454"/>
                          <a:pt x="21010" y="11495"/>
                        </a:cubicBezTo>
                        <a:cubicBezTo>
                          <a:pt x="19942" y="13794"/>
                          <a:pt x="17901" y="14862"/>
                          <a:pt x="15473" y="15121"/>
                        </a:cubicBezTo>
                        <a:cubicBezTo>
                          <a:pt x="15192" y="15137"/>
                          <a:pt x="14911" y="15145"/>
                          <a:pt x="14631" y="15145"/>
                        </a:cubicBezTo>
                        <a:cubicBezTo>
                          <a:pt x="9810" y="15145"/>
                          <a:pt x="5133" y="12835"/>
                          <a:pt x="1062" y="10264"/>
                        </a:cubicBezTo>
                        <a:cubicBezTo>
                          <a:pt x="1710" y="10005"/>
                          <a:pt x="2260" y="9616"/>
                          <a:pt x="2811" y="9195"/>
                        </a:cubicBezTo>
                        <a:cubicBezTo>
                          <a:pt x="3329" y="8807"/>
                          <a:pt x="3880" y="8515"/>
                          <a:pt x="4430" y="7997"/>
                        </a:cubicBezTo>
                        <a:cubicBezTo>
                          <a:pt x="4653" y="7858"/>
                          <a:pt x="4396" y="7550"/>
                          <a:pt x="4134" y="7550"/>
                        </a:cubicBezTo>
                        <a:cubicBezTo>
                          <a:pt x="4092" y="7550"/>
                          <a:pt x="4050" y="7558"/>
                          <a:pt x="4009" y="7576"/>
                        </a:cubicBezTo>
                        <a:cubicBezTo>
                          <a:pt x="3329" y="7835"/>
                          <a:pt x="2811" y="8386"/>
                          <a:pt x="2260" y="8807"/>
                        </a:cubicBezTo>
                        <a:cubicBezTo>
                          <a:pt x="1710" y="9195"/>
                          <a:pt x="1192" y="9616"/>
                          <a:pt x="641" y="10005"/>
                        </a:cubicBezTo>
                        <a:cubicBezTo>
                          <a:pt x="641" y="10005"/>
                          <a:pt x="512" y="10005"/>
                          <a:pt x="512" y="9875"/>
                        </a:cubicBezTo>
                        <a:cubicBezTo>
                          <a:pt x="477" y="9858"/>
                          <a:pt x="441" y="9850"/>
                          <a:pt x="406" y="9850"/>
                        </a:cubicBezTo>
                        <a:cubicBezTo>
                          <a:pt x="184" y="9850"/>
                          <a:pt x="1" y="10174"/>
                          <a:pt x="253" y="10426"/>
                        </a:cubicBezTo>
                        <a:cubicBezTo>
                          <a:pt x="3200" y="12563"/>
                          <a:pt x="6438" y="14603"/>
                          <a:pt x="10097" y="15413"/>
                        </a:cubicBezTo>
                        <a:cubicBezTo>
                          <a:pt x="11532" y="15787"/>
                          <a:pt x="13133" y="16071"/>
                          <a:pt x="14708" y="16071"/>
                        </a:cubicBezTo>
                        <a:cubicBezTo>
                          <a:pt x="16545" y="16071"/>
                          <a:pt x="18347" y="15684"/>
                          <a:pt x="19812" y="14603"/>
                        </a:cubicBezTo>
                        <a:cubicBezTo>
                          <a:pt x="24669" y="10814"/>
                          <a:pt x="22759" y="3658"/>
                          <a:pt x="17772" y="1100"/>
                        </a:cubicBezTo>
                        <a:cubicBezTo>
                          <a:pt x="16421" y="369"/>
                          <a:pt x="14796" y="0"/>
                          <a:pt x="13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4593875" y="4681951"/>
                    <a:ext cx="511143" cy="431429"/>
                  </a:xfrm>
                  <a:custGeom>
                    <a:avLst/>
                    <a:gdLst/>
                    <a:ahLst/>
                    <a:cxnLst/>
                    <a:rect l="l" t="t" r="r" b="b"/>
                    <a:pathLst>
                      <a:path w="17653" h="14900" extrusionOk="0">
                        <a:moveTo>
                          <a:pt x="5964" y="0"/>
                        </a:moveTo>
                        <a:cubicBezTo>
                          <a:pt x="5900" y="0"/>
                          <a:pt x="5841" y="16"/>
                          <a:pt x="5797" y="51"/>
                        </a:cubicBezTo>
                        <a:cubicBezTo>
                          <a:pt x="5409" y="440"/>
                          <a:pt x="5279" y="1249"/>
                          <a:pt x="5409" y="1800"/>
                        </a:cubicBezTo>
                        <a:cubicBezTo>
                          <a:pt x="5538" y="2350"/>
                          <a:pt x="5668" y="2739"/>
                          <a:pt x="6089" y="3160"/>
                        </a:cubicBezTo>
                        <a:cubicBezTo>
                          <a:pt x="3368" y="3289"/>
                          <a:pt x="1" y="5168"/>
                          <a:pt x="551" y="8276"/>
                        </a:cubicBezTo>
                        <a:cubicBezTo>
                          <a:pt x="940" y="11094"/>
                          <a:pt x="3530" y="13134"/>
                          <a:pt x="6089" y="14073"/>
                        </a:cubicBezTo>
                        <a:cubicBezTo>
                          <a:pt x="7625" y="14670"/>
                          <a:pt x="9268" y="14899"/>
                          <a:pt x="10938" y="14899"/>
                        </a:cubicBezTo>
                        <a:cubicBezTo>
                          <a:pt x="13068" y="14899"/>
                          <a:pt x="15242" y="14527"/>
                          <a:pt x="17293" y="14073"/>
                        </a:cubicBezTo>
                        <a:cubicBezTo>
                          <a:pt x="17653" y="14073"/>
                          <a:pt x="17569" y="13379"/>
                          <a:pt x="17220" y="13379"/>
                        </a:cubicBezTo>
                        <a:cubicBezTo>
                          <a:pt x="17192" y="13379"/>
                          <a:pt x="17162" y="13383"/>
                          <a:pt x="17131" y="13393"/>
                        </a:cubicBezTo>
                        <a:cubicBezTo>
                          <a:pt x="15251" y="13613"/>
                          <a:pt x="13169" y="13896"/>
                          <a:pt x="11115" y="13896"/>
                        </a:cubicBezTo>
                        <a:cubicBezTo>
                          <a:pt x="8038" y="13896"/>
                          <a:pt x="5025" y="13262"/>
                          <a:pt x="2850" y="10835"/>
                        </a:cubicBezTo>
                        <a:cubicBezTo>
                          <a:pt x="1911" y="9636"/>
                          <a:pt x="1102" y="8147"/>
                          <a:pt x="1749" y="6657"/>
                        </a:cubicBezTo>
                        <a:cubicBezTo>
                          <a:pt x="2429" y="5297"/>
                          <a:pt x="3919" y="4488"/>
                          <a:pt x="5409" y="4229"/>
                        </a:cubicBezTo>
                        <a:cubicBezTo>
                          <a:pt x="5686" y="4187"/>
                          <a:pt x="5961" y="4167"/>
                          <a:pt x="6233" y="4167"/>
                        </a:cubicBezTo>
                        <a:cubicBezTo>
                          <a:pt x="8719" y="4167"/>
                          <a:pt x="10896" y="5853"/>
                          <a:pt x="11626" y="8276"/>
                        </a:cubicBezTo>
                        <a:cubicBezTo>
                          <a:pt x="11724" y="8485"/>
                          <a:pt x="11902" y="8573"/>
                          <a:pt x="12078" y="8573"/>
                        </a:cubicBezTo>
                        <a:cubicBezTo>
                          <a:pt x="12364" y="8573"/>
                          <a:pt x="12646" y="8339"/>
                          <a:pt x="12565" y="8017"/>
                        </a:cubicBezTo>
                        <a:cubicBezTo>
                          <a:pt x="11756" y="5427"/>
                          <a:pt x="9586" y="3548"/>
                          <a:pt x="6898" y="3289"/>
                        </a:cubicBezTo>
                        <a:lnTo>
                          <a:pt x="6898" y="2998"/>
                        </a:lnTo>
                        <a:cubicBezTo>
                          <a:pt x="6477" y="2609"/>
                          <a:pt x="6218" y="2188"/>
                          <a:pt x="6218" y="1670"/>
                        </a:cubicBezTo>
                        <a:cubicBezTo>
                          <a:pt x="6089" y="1120"/>
                          <a:pt x="6348" y="731"/>
                          <a:pt x="6348" y="310"/>
                        </a:cubicBezTo>
                        <a:cubicBezTo>
                          <a:pt x="6348" y="121"/>
                          <a:pt x="6139" y="0"/>
                          <a:pt x="5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4582640" y="4686237"/>
                    <a:ext cx="78873" cy="114517"/>
                  </a:xfrm>
                  <a:custGeom>
                    <a:avLst/>
                    <a:gdLst/>
                    <a:ahLst/>
                    <a:cxnLst/>
                    <a:rect l="l" t="t" r="r" b="b"/>
                    <a:pathLst>
                      <a:path w="2724" h="3955" extrusionOk="0">
                        <a:moveTo>
                          <a:pt x="680" y="0"/>
                        </a:moveTo>
                        <a:cubicBezTo>
                          <a:pt x="526" y="0"/>
                          <a:pt x="389" y="97"/>
                          <a:pt x="389" y="292"/>
                        </a:cubicBezTo>
                        <a:cubicBezTo>
                          <a:pt x="0" y="1522"/>
                          <a:pt x="939" y="3141"/>
                          <a:pt x="1878" y="3821"/>
                        </a:cubicBezTo>
                        <a:cubicBezTo>
                          <a:pt x="1980" y="3915"/>
                          <a:pt x="2087" y="3954"/>
                          <a:pt x="2185" y="3954"/>
                        </a:cubicBezTo>
                        <a:cubicBezTo>
                          <a:pt x="2496" y="3954"/>
                          <a:pt x="2724" y="3566"/>
                          <a:pt x="2429" y="3271"/>
                        </a:cubicBezTo>
                        <a:cubicBezTo>
                          <a:pt x="2008" y="2850"/>
                          <a:pt x="1749" y="2461"/>
                          <a:pt x="1490" y="1911"/>
                        </a:cubicBezTo>
                        <a:cubicBezTo>
                          <a:pt x="1328" y="1393"/>
                          <a:pt x="1198" y="842"/>
                          <a:pt x="1069" y="292"/>
                        </a:cubicBezTo>
                        <a:cubicBezTo>
                          <a:pt x="1004" y="97"/>
                          <a:pt x="834" y="0"/>
                          <a:pt x="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4668984" y="4881741"/>
                    <a:ext cx="77773" cy="64251"/>
                  </a:xfrm>
                  <a:custGeom>
                    <a:avLst/>
                    <a:gdLst/>
                    <a:ahLst/>
                    <a:cxnLst/>
                    <a:rect l="l" t="t" r="r" b="b"/>
                    <a:pathLst>
                      <a:path w="2686" h="2219" extrusionOk="0">
                        <a:moveTo>
                          <a:pt x="1282" y="0"/>
                        </a:moveTo>
                        <a:cubicBezTo>
                          <a:pt x="648" y="0"/>
                          <a:pt x="0" y="624"/>
                          <a:pt x="386" y="1247"/>
                        </a:cubicBezTo>
                        <a:cubicBezTo>
                          <a:pt x="435" y="1346"/>
                          <a:pt x="527" y="1388"/>
                          <a:pt x="613" y="1388"/>
                        </a:cubicBezTo>
                        <a:cubicBezTo>
                          <a:pt x="752" y="1388"/>
                          <a:pt x="875" y="1277"/>
                          <a:pt x="774" y="1117"/>
                        </a:cubicBezTo>
                        <a:cubicBezTo>
                          <a:pt x="584" y="713"/>
                          <a:pt x="971" y="466"/>
                          <a:pt x="1292" y="466"/>
                        </a:cubicBezTo>
                        <a:cubicBezTo>
                          <a:pt x="1408" y="466"/>
                          <a:pt x="1515" y="498"/>
                          <a:pt x="1584" y="567"/>
                        </a:cubicBezTo>
                        <a:cubicBezTo>
                          <a:pt x="2135" y="826"/>
                          <a:pt x="2135" y="1506"/>
                          <a:pt x="2135" y="1927"/>
                        </a:cubicBezTo>
                        <a:cubicBezTo>
                          <a:pt x="2135" y="2121"/>
                          <a:pt x="2272" y="2218"/>
                          <a:pt x="2410" y="2218"/>
                        </a:cubicBezTo>
                        <a:cubicBezTo>
                          <a:pt x="2547" y="2218"/>
                          <a:pt x="2685" y="2121"/>
                          <a:pt x="2685" y="1927"/>
                        </a:cubicBezTo>
                        <a:cubicBezTo>
                          <a:pt x="2685" y="1247"/>
                          <a:pt x="2264" y="16"/>
                          <a:pt x="1455" y="16"/>
                        </a:cubicBezTo>
                        <a:cubicBezTo>
                          <a:pt x="1398" y="5"/>
                          <a:pt x="1340" y="0"/>
                          <a:pt x="1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4758194" y="4897782"/>
                    <a:ext cx="86054" cy="60748"/>
                  </a:xfrm>
                  <a:custGeom>
                    <a:avLst/>
                    <a:gdLst/>
                    <a:ahLst/>
                    <a:cxnLst/>
                    <a:rect l="l" t="t" r="r" b="b"/>
                    <a:pathLst>
                      <a:path w="2972" h="2098" extrusionOk="0">
                        <a:moveTo>
                          <a:pt x="1438" y="1"/>
                        </a:moveTo>
                        <a:cubicBezTo>
                          <a:pt x="590" y="1"/>
                          <a:pt x="1" y="873"/>
                          <a:pt x="122" y="1632"/>
                        </a:cubicBezTo>
                        <a:cubicBezTo>
                          <a:pt x="203" y="1761"/>
                          <a:pt x="341" y="1826"/>
                          <a:pt x="442" y="1826"/>
                        </a:cubicBezTo>
                        <a:cubicBezTo>
                          <a:pt x="543" y="1826"/>
                          <a:pt x="608" y="1761"/>
                          <a:pt x="543" y="1632"/>
                        </a:cubicBezTo>
                        <a:cubicBezTo>
                          <a:pt x="543" y="1138"/>
                          <a:pt x="856" y="539"/>
                          <a:pt x="1319" y="539"/>
                        </a:cubicBezTo>
                        <a:cubicBezTo>
                          <a:pt x="1371" y="539"/>
                          <a:pt x="1426" y="547"/>
                          <a:pt x="1482" y="563"/>
                        </a:cubicBezTo>
                        <a:cubicBezTo>
                          <a:pt x="2033" y="693"/>
                          <a:pt x="2162" y="1211"/>
                          <a:pt x="2033" y="1632"/>
                        </a:cubicBezTo>
                        <a:cubicBezTo>
                          <a:pt x="2033" y="1885"/>
                          <a:pt x="2253" y="2098"/>
                          <a:pt x="2452" y="2098"/>
                        </a:cubicBezTo>
                        <a:cubicBezTo>
                          <a:pt x="2557" y="2098"/>
                          <a:pt x="2657" y="2037"/>
                          <a:pt x="2713" y="1891"/>
                        </a:cubicBezTo>
                        <a:cubicBezTo>
                          <a:pt x="2972" y="1211"/>
                          <a:pt x="2421" y="142"/>
                          <a:pt x="1612" y="13"/>
                        </a:cubicBezTo>
                        <a:cubicBezTo>
                          <a:pt x="1553" y="5"/>
                          <a:pt x="1495" y="1"/>
                          <a:pt x="1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5529121" y="4904934"/>
                    <a:ext cx="376560" cy="204712"/>
                  </a:xfrm>
                  <a:custGeom>
                    <a:avLst/>
                    <a:gdLst/>
                    <a:ahLst/>
                    <a:cxnLst/>
                    <a:rect l="l" t="t" r="r" b="b"/>
                    <a:pathLst>
                      <a:path w="13005" h="7070" extrusionOk="0">
                        <a:moveTo>
                          <a:pt x="12384" y="1"/>
                        </a:moveTo>
                        <a:cubicBezTo>
                          <a:pt x="12333" y="1"/>
                          <a:pt x="12280" y="9"/>
                          <a:pt x="12227" y="25"/>
                        </a:cubicBezTo>
                        <a:cubicBezTo>
                          <a:pt x="9934" y="1185"/>
                          <a:pt x="7736" y="1544"/>
                          <a:pt x="5370" y="1544"/>
                        </a:cubicBezTo>
                        <a:cubicBezTo>
                          <a:pt x="4962" y="1544"/>
                          <a:pt x="4550" y="1534"/>
                          <a:pt x="4131" y="1514"/>
                        </a:cubicBezTo>
                        <a:cubicBezTo>
                          <a:pt x="3613" y="1514"/>
                          <a:pt x="3451" y="2324"/>
                          <a:pt x="4002" y="2324"/>
                        </a:cubicBezTo>
                        <a:cubicBezTo>
                          <a:pt x="4641" y="2435"/>
                          <a:pt x="5290" y="2487"/>
                          <a:pt x="5943" y="2487"/>
                        </a:cubicBezTo>
                        <a:cubicBezTo>
                          <a:pt x="7769" y="2487"/>
                          <a:pt x="9628" y="2077"/>
                          <a:pt x="11418" y="1385"/>
                        </a:cubicBezTo>
                        <a:lnTo>
                          <a:pt x="11418" y="1385"/>
                        </a:lnTo>
                        <a:cubicBezTo>
                          <a:pt x="9279" y="4578"/>
                          <a:pt x="5785" y="6341"/>
                          <a:pt x="2041" y="6341"/>
                        </a:cubicBezTo>
                        <a:cubicBezTo>
                          <a:pt x="1532" y="6341"/>
                          <a:pt x="1019" y="6308"/>
                          <a:pt x="505" y="6242"/>
                        </a:cubicBezTo>
                        <a:cubicBezTo>
                          <a:pt x="473" y="6228"/>
                          <a:pt x="441" y="6222"/>
                          <a:pt x="411" y="6222"/>
                        </a:cubicBezTo>
                        <a:cubicBezTo>
                          <a:pt x="165" y="6222"/>
                          <a:pt x="0" y="6649"/>
                          <a:pt x="375" y="6793"/>
                        </a:cubicBezTo>
                        <a:cubicBezTo>
                          <a:pt x="1155" y="6980"/>
                          <a:pt x="1941" y="7069"/>
                          <a:pt x="2721" y="7069"/>
                        </a:cubicBezTo>
                        <a:cubicBezTo>
                          <a:pt x="6928" y="7069"/>
                          <a:pt x="10947" y="4475"/>
                          <a:pt x="12778" y="705"/>
                        </a:cubicBezTo>
                        <a:cubicBezTo>
                          <a:pt x="13004" y="365"/>
                          <a:pt x="12736" y="1"/>
                          <a:pt x="1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3"/>
                <p:cNvSpPr/>
                <p:nvPr/>
              </p:nvSpPr>
              <p:spPr>
                <a:xfrm>
                  <a:off x="5939153" y="5011604"/>
                  <a:ext cx="289753" cy="99316"/>
                </a:xfrm>
                <a:custGeom>
                  <a:avLst/>
                  <a:gdLst/>
                  <a:ahLst/>
                  <a:cxnLst/>
                  <a:rect l="l" t="t" r="r" b="b"/>
                  <a:pathLst>
                    <a:path w="10007" h="3430" extrusionOk="0">
                      <a:moveTo>
                        <a:pt x="786" y="0"/>
                      </a:moveTo>
                      <a:cubicBezTo>
                        <a:pt x="495" y="259"/>
                        <a:pt x="365" y="518"/>
                        <a:pt x="106" y="680"/>
                      </a:cubicBezTo>
                      <a:cubicBezTo>
                        <a:pt x="1" y="892"/>
                        <a:pt x="154" y="1103"/>
                        <a:pt x="284" y="1103"/>
                      </a:cubicBezTo>
                      <a:cubicBezTo>
                        <a:pt x="313" y="1103"/>
                        <a:pt x="342" y="1093"/>
                        <a:pt x="365" y="1069"/>
                      </a:cubicBezTo>
                      <a:cubicBezTo>
                        <a:pt x="564" y="902"/>
                        <a:pt x="738" y="833"/>
                        <a:pt x="895" y="833"/>
                      </a:cubicBezTo>
                      <a:cubicBezTo>
                        <a:pt x="1379" y="833"/>
                        <a:pt x="1691" y="1494"/>
                        <a:pt x="1985" y="2008"/>
                      </a:cubicBezTo>
                      <a:cubicBezTo>
                        <a:pt x="2406" y="2429"/>
                        <a:pt x="2794" y="2947"/>
                        <a:pt x="3345" y="3238"/>
                      </a:cubicBezTo>
                      <a:cubicBezTo>
                        <a:pt x="3624" y="3372"/>
                        <a:pt x="3822" y="3429"/>
                        <a:pt x="3984" y="3429"/>
                      </a:cubicBezTo>
                      <a:cubicBezTo>
                        <a:pt x="4293" y="3429"/>
                        <a:pt x="4473" y="3223"/>
                        <a:pt x="4834" y="2947"/>
                      </a:cubicBezTo>
                      <a:cubicBezTo>
                        <a:pt x="4996" y="2843"/>
                        <a:pt x="5168" y="2803"/>
                        <a:pt x="5349" y="2803"/>
                      </a:cubicBezTo>
                      <a:cubicBezTo>
                        <a:pt x="5971" y="2803"/>
                        <a:pt x="6691" y="3280"/>
                        <a:pt x="7425" y="3280"/>
                      </a:cubicBezTo>
                      <a:cubicBezTo>
                        <a:pt x="7544" y="3280"/>
                        <a:pt x="7662" y="3267"/>
                        <a:pt x="7781" y="3238"/>
                      </a:cubicBezTo>
                      <a:cubicBezTo>
                        <a:pt x="8720" y="3109"/>
                        <a:pt x="9400" y="2688"/>
                        <a:pt x="9821" y="1878"/>
                      </a:cubicBezTo>
                      <a:cubicBezTo>
                        <a:pt x="10007" y="1600"/>
                        <a:pt x="9710" y="1371"/>
                        <a:pt x="9480" y="1371"/>
                      </a:cubicBezTo>
                      <a:cubicBezTo>
                        <a:pt x="9388" y="1371"/>
                        <a:pt x="9307" y="1407"/>
                        <a:pt x="9271" y="1490"/>
                      </a:cubicBezTo>
                      <a:cubicBezTo>
                        <a:pt x="8755" y="2219"/>
                        <a:pt x="8200" y="2509"/>
                        <a:pt x="7600" y="2509"/>
                      </a:cubicBezTo>
                      <a:cubicBezTo>
                        <a:pt x="7108" y="2509"/>
                        <a:pt x="6587" y="2314"/>
                        <a:pt x="6032" y="2008"/>
                      </a:cubicBezTo>
                      <a:cubicBezTo>
                        <a:pt x="5644" y="1878"/>
                        <a:pt x="5352" y="1749"/>
                        <a:pt x="4964" y="1749"/>
                      </a:cubicBezTo>
                      <a:cubicBezTo>
                        <a:pt x="4258" y="1944"/>
                        <a:pt x="4375" y="2523"/>
                        <a:pt x="3913" y="2523"/>
                      </a:cubicBezTo>
                      <a:cubicBezTo>
                        <a:pt x="3760" y="2523"/>
                        <a:pt x="3544" y="2460"/>
                        <a:pt x="3215" y="2299"/>
                      </a:cubicBezTo>
                      <a:cubicBezTo>
                        <a:pt x="2406" y="1878"/>
                        <a:pt x="1725" y="680"/>
                        <a:pt x="1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082790" y="5009201"/>
                  <a:ext cx="419732" cy="96189"/>
                </a:xfrm>
                <a:custGeom>
                  <a:avLst/>
                  <a:gdLst/>
                  <a:ahLst/>
                  <a:cxnLst/>
                  <a:rect l="l" t="t" r="r" b="b"/>
                  <a:pathLst>
                    <a:path w="14496" h="3322" extrusionOk="0">
                      <a:moveTo>
                        <a:pt x="14142" y="0"/>
                      </a:moveTo>
                      <a:cubicBezTo>
                        <a:pt x="14042" y="0"/>
                        <a:pt x="13943" y="59"/>
                        <a:pt x="13895" y="213"/>
                      </a:cubicBezTo>
                      <a:cubicBezTo>
                        <a:pt x="13567" y="742"/>
                        <a:pt x="13161" y="1664"/>
                        <a:pt x="12309" y="1664"/>
                      </a:cubicBezTo>
                      <a:cubicBezTo>
                        <a:pt x="12067" y="1664"/>
                        <a:pt x="11789" y="1590"/>
                        <a:pt x="11467" y="1411"/>
                      </a:cubicBezTo>
                      <a:cubicBezTo>
                        <a:pt x="11175" y="1281"/>
                        <a:pt x="11046" y="1022"/>
                        <a:pt x="10786" y="763"/>
                      </a:cubicBezTo>
                      <a:cubicBezTo>
                        <a:pt x="10578" y="648"/>
                        <a:pt x="10321" y="548"/>
                        <a:pt x="10037" y="548"/>
                      </a:cubicBezTo>
                      <a:cubicBezTo>
                        <a:pt x="9923" y="548"/>
                        <a:pt x="9806" y="564"/>
                        <a:pt x="9685" y="601"/>
                      </a:cubicBezTo>
                      <a:cubicBezTo>
                        <a:pt x="8617" y="763"/>
                        <a:pt x="7937" y="1702"/>
                        <a:pt x="6868" y="1702"/>
                      </a:cubicBezTo>
                      <a:cubicBezTo>
                        <a:pt x="6166" y="1702"/>
                        <a:pt x="5465" y="1386"/>
                        <a:pt x="4848" y="1386"/>
                      </a:cubicBezTo>
                      <a:cubicBezTo>
                        <a:pt x="4753" y="1386"/>
                        <a:pt x="4660" y="1394"/>
                        <a:pt x="4569" y="1411"/>
                      </a:cubicBezTo>
                      <a:cubicBezTo>
                        <a:pt x="4018" y="1411"/>
                        <a:pt x="3630" y="1702"/>
                        <a:pt x="3209" y="1961"/>
                      </a:cubicBezTo>
                      <a:cubicBezTo>
                        <a:pt x="2926" y="2191"/>
                        <a:pt x="2798" y="2295"/>
                        <a:pt x="2608" y="2295"/>
                      </a:cubicBezTo>
                      <a:cubicBezTo>
                        <a:pt x="2450" y="2295"/>
                        <a:pt x="2249" y="2223"/>
                        <a:pt x="1881" y="2091"/>
                      </a:cubicBezTo>
                      <a:cubicBezTo>
                        <a:pt x="1752" y="1961"/>
                        <a:pt x="1590" y="1832"/>
                        <a:pt x="1331" y="1702"/>
                      </a:cubicBezTo>
                      <a:cubicBezTo>
                        <a:pt x="1260" y="1689"/>
                        <a:pt x="1189" y="1682"/>
                        <a:pt x="1119" y="1682"/>
                      </a:cubicBezTo>
                      <a:cubicBezTo>
                        <a:pt x="520" y="1682"/>
                        <a:pt x="1" y="2162"/>
                        <a:pt x="262" y="2771"/>
                      </a:cubicBezTo>
                      <a:cubicBezTo>
                        <a:pt x="262" y="3014"/>
                        <a:pt x="420" y="3125"/>
                        <a:pt x="597" y="3125"/>
                      </a:cubicBezTo>
                      <a:cubicBezTo>
                        <a:pt x="819" y="3125"/>
                        <a:pt x="1072" y="2949"/>
                        <a:pt x="1072" y="2641"/>
                      </a:cubicBezTo>
                      <a:cubicBezTo>
                        <a:pt x="1072" y="2900"/>
                        <a:pt x="2140" y="3321"/>
                        <a:pt x="2399" y="3321"/>
                      </a:cubicBezTo>
                      <a:cubicBezTo>
                        <a:pt x="2950" y="3321"/>
                        <a:pt x="3209" y="3030"/>
                        <a:pt x="3630" y="2771"/>
                      </a:cubicBezTo>
                      <a:cubicBezTo>
                        <a:pt x="4134" y="2485"/>
                        <a:pt x="4524" y="2394"/>
                        <a:pt x="4897" y="2394"/>
                      </a:cubicBezTo>
                      <a:cubicBezTo>
                        <a:pt x="5412" y="2394"/>
                        <a:pt x="5896" y="2566"/>
                        <a:pt x="6609" y="2641"/>
                      </a:cubicBezTo>
                      <a:cubicBezTo>
                        <a:pt x="7257" y="2641"/>
                        <a:pt x="7678" y="2512"/>
                        <a:pt x="8358" y="2220"/>
                      </a:cubicBezTo>
                      <a:cubicBezTo>
                        <a:pt x="8876" y="1832"/>
                        <a:pt x="9038" y="1702"/>
                        <a:pt x="9847" y="1702"/>
                      </a:cubicBezTo>
                      <a:cubicBezTo>
                        <a:pt x="10786" y="1832"/>
                        <a:pt x="10495" y="1961"/>
                        <a:pt x="11175" y="2382"/>
                      </a:cubicBezTo>
                      <a:cubicBezTo>
                        <a:pt x="11467" y="2512"/>
                        <a:pt x="11855" y="2641"/>
                        <a:pt x="12276" y="2641"/>
                      </a:cubicBezTo>
                      <a:cubicBezTo>
                        <a:pt x="13474" y="2512"/>
                        <a:pt x="14025" y="1411"/>
                        <a:pt x="14413" y="342"/>
                      </a:cubicBezTo>
                      <a:cubicBezTo>
                        <a:pt x="14496" y="178"/>
                        <a:pt x="14317" y="0"/>
                        <a:pt x="14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8" name="Google Shape;1858;p33"/>
              <p:cNvGrpSpPr/>
              <p:nvPr/>
            </p:nvGrpSpPr>
            <p:grpSpPr>
              <a:xfrm rot="1048584">
                <a:off x="3285723" y="49056"/>
                <a:ext cx="367887" cy="435609"/>
                <a:chOff x="3285879" y="49036"/>
                <a:chExt cx="367902" cy="435628"/>
              </a:xfrm>
            </p:grpSpPr>
            <p:sp>
              <p:nvSpPr>
                <p:cNvPr id="1859" name="Google Shape;1859;p33"/>
                <p:cNvSpPr/>
                <p:nvPr/>
              </p:nvSpPr>
              <p:spPr>
                <a:xfrm>
                  <a:off x="3391739" y="49036"/>
                  <a:ext cx="262043" cy="238329"/>
                </a:xfrm>
                <a:custGeom>
                  <a:avLst/>
                  <a:gdLst/>
                  <a:ahLst/>
                  <a:cxnLst/>
                  <a:rect l="l" t="t" r="r" b="b"/>
                  <a:pathLst>
                    <a:path w="9050" h="8231" extrusionOk="0">
                      <a:moveTo>
                        <a:pt x="8477" y="1"/>
                      </a:moveTo>
                      <a:cubicBezTo>
                        <a:pt x="8386" y="1"/>
                        <a:pt x="8291" y="26"/>
                        <a:pt x="8204" y="84"/>
                      </a:cubicBezTo>
                      <a:cubicBezTo>
                        <a:pt x="6164" y="1833"/>
                        <a:pt x="4804" y="4423"/>
                        <a:pt x="4286" y="6982"/>
                      </a:cubicBezTo>
                      <a:cubicBezTo>
                        <a:pt x="3185" y="5622"/>
                        <a:pt x="1987" y="4261"/>
                        <a:pt x="627" y="3063"/>
                      </a:cubicBezTo>
                      <a:cubicBezTo>
                        <a:pt x="579" y="3039"/>
                        <a:pt x="526" y="3029"/>
                        <a:pt x="473" y="3029"/>
                      </a:cubicBezTo>
                      <a:cubicBezTo>
                        <a:pt x="237" y="3029"/>
                        <a:pt x="0" y="3240"/>
                        <a:pt x="238" y="3452"/>
                      </a:cubicBezTo>
                      <a:cubicBezTo>
                        <a:pt x="1728" y="4941"/>
                        <a:pt x="3055" y="6431"/>
                        <a:pt x="4157" y="8050"/>
                      </a:cubicBezTo>
                      <a:cubicBezTo>
                        <a:pt x="4273" y="8167"/>
                        <a:pt x="4416" y="8231"/>
                        <a:pt x="4537" y="8231"/>
                      </a:cubicBezTo>
                      <a:cubicBezTo>
                        <a:pt x="4686" y="8231"/>
                        <a:pt x="4804" y="8135"/>
                        <a:pt x="4804" y="7921"/>
                      </a:cubicBezTo>
                      <a:cubicBezTo>
                        <a:pt x="5355" y="5071"/>
                        <a:pt x="6715" y="2642"/>
                        <a:pt x="8723" y="635"/>
                      </a:cubicBezTo>
                      <a:cubicBezTo>
                        <a:pt x="9049" y="308"/>
                        <a:pt x="8791" y="1"/>
                        <a:pt x="8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3285879" y="390792"/>
                  <a:ext cx="139100" cy="93872"/>
                </a:xfrm>
                <a:custGeom>
                  <a:avLst/>
                  <a:gdLst/>
                  <a:ahLst/>
                  <a:cxnLst/>
                  <a:rect l="l" t="t" r="r" b="b"/>
                  <a:pathLst>
                    <a:path w="4804" h="3242" extrusionOk="0">
                      <a:moveTo>
                        <a:pt x="280" y="1"/>
                      </a:moveTo>
                      <a:cubicBezTo>
                        <a:pt x="150" y="1"/>
                        <a:pt x="1" y="190"/>
                        <a:pt x="105" y="295"/>
                      </a:cubicBezTo>
                      <a:cubicBezTo>
                        <a:pt x="915" y="1234"/>
                        <a:pt x="1725" y="2044"/>
                        <a:pt x="2405" y="3145"/>
                      </a:cubicBezTo>
                      <a:cubicBezTo>
                        <a:pt x="2469" y="3210"/>
                        <a:pt x="2566" y="3242"/>
                        <a:pt x="2668" y="3242"/>
                      </a:cubicBezTo>
                      <a:cubicBezTo>
                        <a:pt x="2769" y="3242"/>
                        <a:pt x="2874" y="3210"/>
                        <a:pt x="2955" y="3145"/>
                      </a:cubicBezTo>
                      <a:cubicBezTo>
                        <a:pt x="3473" y="2465"/>
                        <a:pt x="4153" y="1655"/>
                        <a:pt x="4704" y="846"/>
                      </a:cubicBezTo>
                      <a:cubicBezTo>
                        <a:pt x="4803" y="621"/>
                        <a:pt x="4500" y="340"/>
                        <a:pt x="4296" y="340"/>
                      </a:cubicBezTo>
                      <a:cubicBezTo>
                        <a:pt x="4235" y="340"/>
                        <a:pt x="4183" y="365"/>
                        <a:pt x="4153" y="425"/>
                      </a:cubicBezTo>
                      <a:cubicBezTo>
                        <a:pt x="3603" y="1105"/>
                        <a:pt x="3085" y="1785"/>
                        <a:pt x="2664" y="2465"/>
                      </a:cubicBezTo>
                      <a:cubicBezTo>
                        <a:pt x="1854" y="1655"/>
                        <a:pt x="1174" y="846"/>
                        <a:pt x="364" y="36"/>
                      </a:cubicBezTo>
                      <a:cubicBezTo>
                        <a:pt x="340" y="11"/>
                        <a:pt x="310" y="1"/>
                        <a:pt x="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1" name="Google Shape;1861;p33"/>
              <p:cNvSpPr/>
              <p:nvPr/>
            </p:nvSpPr>
            <p:spPr>
              <a:xfrm>
                <a:off x="7589950" y="577821"/>
                <a:ext cx="211111" cy="175062"/>
              </a:xfrm>
              <a:custGeom>
                <a:avLst/>
                <a:gdLst/>
                <a:ahLst/>
                <a:cxnLst/>
                <a:rect l="l" t="t" r="r" b="b"/>
                <a:pathLst>
                  <a:path w="7291" h="6046" extrusionOk="0">
                    <a:moveTo>
                      <a:pt x="348" y="1"/>
                    </a:moveTo>
                    <a:cubicBezTo>
                      <a:pt x="151" y="1"/>
                      <a:pt x="1" y="184"/>
                      <a:pt x="207" y="367"/>
                    </a:cubicBezTo>
                    <a:cubicBezTo>
                      <a:pt x="1146" y="2116"/>
                      <a:pt x="2085" y="3897"/>
                      <a:pt x="2765" y="5775"/>
                    </a:cubicBezTo>
                    <a:cubicBezTo>
                      <a:pt x="2845" y="5935"/>
                      <a:pt x="2975" y="6046"/>
                      <a:pt x="3131" y="6046"/>
                    </a:cubicBezTo>
                    <a:cubicBezTo>
                      <a:pt x="3227" y="6046"/>
                      <a:pt x="3334" y="6004"/>
                      <a:pt x="3445" y="5905"/>
                    </a:cubicBezTo>
                    <a:cubicBezTo>
                      <a:pt x="4514" y="4286"/>
                      <a:pt x="5583" y="2925"/>
                      <a:pt x="7072" y="1727"/>
                    </a:cubicBezTo>
                    <a:cubicBezTo>
                      <a:pt x="7291" y="1508"/>
                      <a:pt x="7048" y="989"/>
                      <a:pt x="6713" y="989"/>
                    </a:cubicBezTo>
                    <a:cubicBezTo>
                      <a:pt x="6652" y="989"/>
                      <a:pt x="6587" y="1007"/>
                      <a:pt x="6522" y="1047"/>
                    </a:cubicBezTo>
                    <a:cubicBezTo>
                      <a:pt x="5194" y="2116"/>
                      <a:pt x="3963" y="3476"/>
                      <a:pt x="3154" y="4966"/>
                    </a:cubicBezTo>
                    <a:cubicBezTo>
                      <a:pt x="2344" y="3217"/>
                      <a:pt x="1535" y="1727"/>
                      <a:pt x="596" y="108"/>
                    </a:cubicBezTo>
                    <a:cubicBezTo>
                      <a:pt x="520" y="32"/>
                      <a:pt x="430"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7155306" y="183714"/>
                <a:ext cx="118252" cy="91237"/>
              </a:xfrm>
              <a:custGeom>
                <a:avLst/>
                <a:gdLst/>
                <a:ahLst/>
                <a:cxnLst/>
                <a:rect l="l" t="t" r="r" b="b"/>
                <a:pathLst>
                  <a:path w="4084" h="3151" extrusionOk="0">
                    <a:moveTo>
                      <a:pt x="3599" y="1"/>
                    </a:moveTo>
                    <a:cubicBezTo>
                      <a:pt x="3514" y="1"/>
                      <a:pt x="3423" y="26"/>
                      <a:pt x="3333" y="86"/>
                    </a:cubicBezTo>
                    <a:cubicBezTo>
                      <a:pt x="2653" y="766"/>
                      <a:pt x="2103" y="1446"/>
                      <a:pt x="1714" y="2385"/>
                    </a:cubicBezTo>
                    <a:cubicBezTo>
                      <a:pt x="1164" y="1835"/>
                      <a:pt x="775" y="1316"/>
                      <a:pt x="354" y="636"/>
                    </a:cubicBezTo>
                    <a:cubicBezTo>
                      <a:pt x="320" y="602"/>
                      <a:pt x="276" y="586"/>
                      <a:pt x="232" y="586"/>
                    </a:cubicBezTo>
                    <a:cubicBezTo>
                      <a:pt x="114" y="586"/>
                      <a:pt x="0" y="706"/>
                      <a:pt x="95" y="895"/>
                    </a:cubicBezTo>
                    <a:cubicBezTo>
                      <a:pt x="484" y="1705"/>
                      <a:pt x="1034" y="2385"/>
                      <a:pt x="1585" y="3065"/>
                    </a:cubicBezTo>
                    <a:cubicBezTo>
                      <a:pt x="1638" y="3119"/>
                      <a:pt x="1714" y="3150"/>
                      <a:pt x="1794" y="3150"/>
                    </a:cubicBezTo>
                    <a:cubicBezTo>
                      <a:pt x="1907" y="3150"/>
                      <a:pt x="2027" y="3087"/>
                      <a:pt x="2103" y="2936"/>
                    </a:cubicBezTo>
                    <a:cubicBezTo>
                      <a:pt x="2524" y="1964"/>
                      <a:pt x="3074" y="1316"/>
                      <a:pt x="3884" y="507"/>
                    </a:cubicBezTo>
                    <a:cubicBezTo>
                      <a:pt x="4083" y="283"/>
                      <a:pt x="3880" y="1"/>
                      <a:pt x="3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3"/>
              <p:cNvSpPr/>
              <p:nvPr/>
            </p:nvSpPr>
            <p:spPr>
              <a:xfrm>
                <a:off x="8566675" y="1774117"/>
                <a:ext cx="205001" cy="155054"/>
              </a:xfrm>
              <a:custGeom>
                <a:avLst/>
                <a:gdLst/>
                <a:ahLst/>
                <a:cxnLst/>
                <a:rect l="l" t="t" r="r" b="b"/>
                <a:pathLst>
                  <a:path w="7080" h="5355" extrusionOk="0">
                    <a:moveTo>
                      <a:pt x="6552" y="0"/>
                    </a:moveTo>
                    <a:cubicBezTo>
                      <a:pt x="6513" y="0"/>
                      <a:pt x="6474" y="8"/>
                      <a:pt x="6439" y="26"/>
                    </a:cubicBezTo>
                    <a:cubicBezTo>
                      <a:pt x="5079" y="706"/>
                      <a:pt x="4010" y="2034"/>
                      <a:pt x="3330" y="3264"/>
                    </a:cubicBezTo>
                    <a:cubicBezTo>
                      <a:pt x="3201" y="3523"/>
                      <a:pt x="2780" y="4203"/>
                      <a:pt x="2650" y="4333"/>
                    </a:cubicBezTo>
                    <a:cubicBezTo>
                      <a:pt x="2548" y="4415"/>
                      <a:pt x="2467" y="4451"/>
                      <a:pt x="2399" y="4451"/>
                    </a:cubicBezTo>
                    <a:cubicBezTo>
                      <a:pt x="2121" y="4451"/>
                      <a:pt x="2075" y="3862"/>
                      <a:pt x="1841" y="3523"/>
                    </a:cubicBezTo>
                    <a:cubicBezTo>
                      <a:pt x="1452" y="2455"/>
                      <a:pt x="1031" y="1354"/>
                      <a:pt x="513" y="285"/>
                    </a:cubicBezTo>
                    <a:cubicBezTo>
                      <a:pt x="465" y="209"/>
                      <a:pt x="399" y="178"/>
                      <a:pt x="331" y="178"/>
                    </a:cubicBezTo>
                    <a:cubicBezTo>
                      <a:pt x="168" y="178"/>
                      <a:pt x="0" y="361"/>
                      <a:pt x="92" y="544"/>
                    </a:cubicBezTo>
                    <a:cubicBezTo>
                      <a:pt x="642" y="1904"/>
                      <a:pt x="1031" y="3523"/>
                      <a:pt x="1711" y="4754"/>
                    </a:cubicBezTo>
                    <a:cubicBezTo>
                      <a:pt x="1918" y="4961"/>
                      <a:pt x="2146" y="5355"/>
                      <a:pt x="2494" y="5355"/>
                    </a:cubicBezTo>
                    <a:cubicBezTo>
                      <a:pt x="2581" y="5355"/>
                      <a:pt x="2676" y="5330"/>
                      <a:pt x="2780" y="5272"/>
                    </a:cubicBezTo>
                    <a:cubicBezTo>
                      <a:pt x="3330" y="5142"/>
                      <a:pt x="3751" y="4074"/>
                      <a:pt x="4010" y="3523"/>
                    </a:cubicBezTo>
                    <a:cubicBezTo>
                      <a:pt x="4820" y="2325"/>
                      <a:pt x="5888" y="1515"/>
                      <a:pt x="6828" y="544"/>
                    </a:cubicBezTo>
                    <a:cubicBezTo>
                      <a:pt x="7079" y="320"/>
                      <a:pt x="6800" y="0"/>
                      <a:pt x="65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8754187" y="2091493"/>
                <a:ext cx="122161" cy="91845"/>
              </a:xfrm>
              <a:custGeom>
                <a:avLst/>
                <a:gdLst/>
                <a:ahLst/>
                <a:cxnLst/>
                <a:rect l="l" t="t" r="r" b="b"/>
                <a:pathLst>
                  <a:path w="4219" h="3172" extrusionOk="0">
                    <a:moveTo>
                      <a:pt x="334" y="1"/>
                    </a:moveTo>
                    <a:cubicBezTo>
                      <a:pt x="170" y="1"/>
                      <a:pt x="0" y="192"/>
                      <a:pt x="92" y="399"/>
                    </a:cubicBezTo>
                    <a:cubicBezTo>
                      <a:pt x="643" y="1208"/>
                      <a:pt x="1032" y="2148"/>
                      <a:pt x="1582" y="2957"/>
                    </a:cubicBezTo>
                    <a:cubicBezTo>
                      <a:pt x="1582" y="3109"/>
                      <a:pt x="1715" y="3172"/>
                      <a:pt x="1858" y="3172"/>
                    </a:cubicBezTo>
                    <a:cubicBezTo>
                      <a:pt x="1960" y="3172"/>
                      <a:pt x="2066" y="3140"/>
                      <a:pt x="2133" y="3087"/>
                    </a:cubicBezTo>
                    <a:cubicBezTo>
                      <a:pt x="2651" y="2407"/>
                      <a:pt x="3331" y="1727"/>
                      <a:pt x="4011" y="917"/>
                    </a:cubicBezTo>
                    <a:cubicBezTo>
                      <a:pt x="4218" y="710"/>
                      <a:pt x="3928" y="316"/>
                      <a:pt x="3654" y="316"/>
                    </a:cubicBezTo>
                    <a:cubicBezTo>
                      <a:pt x="3586" y="316"/>
                      <a:pt x="3519" y="341"/>
                      <a:pt x="3460" y="399"/>
                    </a:cubicBezTo>
                    <a:cubicBezTo>
                      <a:pt x="2942" y="1079"/>
                      <a:pt x="2392" y="1597"/>
                      <a:pt x="1841" y="2277"/>
                    </a:cubicBezTo>
                    <a:cubicBezTo>
                      <a:pt x="1453" y="1468"/>
                      <a:pt x="1032" y="787"/>
                      <a:pt x="513" y="107"/>
                    </a:cubicBezTo>
                    <a:cubicBezTo>
                      <a:pt x="467" y="33"/>
                      <a:pt x="401"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8463836" y="3358071"/>
                <a:ext cx="250171" cy="193941"/>
              </a:xfrm>
              <a:custGeom>
                <a:avLst/>
                <a:gdLst/>
                <a:ahLst/>
                <a:cxnLst/>
                <a:rect l="l" t="t" r="r" b="b"/>
                <a:pathLst>
                  <a:path w="8640" h="6698" extrusionOk="0">
                    <a:moveTo>
                      <a:pt x="424" y="0"/>
                    </a:moveTo>
                    <a:cubicBezTo>
                      <a:pt x="192" y="0"/>
                      <a:pt x="0" y="300"/>
                      <a:pt x="202" y="502"/>
                    </a:cubicBezTo>
                    <a:cubicBezTo>
                      <a:pt x="1692" y="2381"/>
                      <a:pt x="3311" y="4421"/>
                      <a:pt x="4509" y="6428"/>
                    </a:cubicBezTo>
                    <a:cubicBezTo>
                      <a:pt x="4583" y="6620"/>
                      <a:pt x="4731" y="6698"/>
                      <a:pt x="4870" y="6698"/>
                    </a:cubicBezTo>
                    <a:cubicBezTo>
                      <a:pt x="5036" y="6698"/>
                      <a:pt x="5189" y="6587"/>
                      <a:pt x="5189" y="6428"/>
                    </a:cubicBezTo>
                    <a:cubicBezTo>
                      <a:pt x="5740" y="4291"/>
                      <a:pt x="6808" y="2672"/>
                      <a:pt x="8298" y="1053"/>
                    </a:cubicBezTo>
                    <a:cubicBezTo>
                      <a:pt x="8639" y="817"/>
                      <a:pt x="8343" y="432"/>
                      <a:pt x="7994" y="432"/>
                    </a:cubicBezTo>
                    <a:cubicBezTo>
                      <a:pt x="7912" y="432"/>
                      <a:pt x="7827" y="453"/>
                      <a:pt x="7748" y="502"/>
                    </a:cubicBezTo>
                    <a:cubicBezTo>
                      <a:pt x="6290" y="1862"/>
                      <a:pt x="5189" y="3482"/>
                      <a:pt x="4671" y="5360"/>
                    </a:cubicBezTo>
                    <a:cubicBezTo>
                      <a:pt x="3311" y="3611"/>
                      <a:pt x="2081" y="1862"/>
                      <a:pt x="623" y="81"/>
                    </a:cubicBezTo>
                    <a:cubicBezTo>
                      <a:pt x="559" y="24"/>
                      <a:pt x="490" y="0"/>
                      <a:pt x="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7025438" y="4777040"/>
                <a:ext cx="258655" cy="171790"/>
              </a:xfrm>
              <a:custGeom>
                <a:avLst/>
                <a:gdLst/>
                <a:ahLst/>
                <a:cxnLst/>
                <a:rect l="l" t="t" r="r" b="b"/>
                <a:pathLst>
                  <a:path w="8933" h="5933" extrusionOk="0">
                    <a:moveTo>
                      <a:pt x="8539" y="0"/>
                    </a:moveTo>
                    <a:cubicBezTo>
                      <a:pt x="8476" y="0"/>
                      <a:pt x="8406" y="22"/>
                      <a:pt x="8332" y="71"/>
                    </a:cubicBezTo>
                    <a:cubicBezTo>
                      <a:pt x="6421" y="1139"/>
                      <a:pt x="4964" y="2888"/>
                      <a:pt x="3863" y="4799"/>
                    </a:cubicBezTo>
                    <a:cubicBezTo>
                      <a:pt x="2924" y="3180"/>
                      <a:pt x="1855" y="1560"/>
                      <a:pt x="625" y="71"/>
                    </a:cubicBezTo>
                    <a:cubicBezTo>
                      <a:pt x="575" y="46"/>
                      <a:pt x="520" y="36"/>
                      <a:pt x="465" y="36"/>
                    </a:cubicBezTo>
                    <a:cubicBezTo>
                      <a:pt x="231" y="36"/>
                      <a:pt x="0" y="225"/>
                      <a:pt x="236" y="330"/>
                    </a:cubicBezTo>
                    <a:cubicBezTo>
                      <a:pt x="1434" y="2079"/>
                      <a:pt x="2665" y="3860"/>
                      <a:pt x="3604" y="5738"/>
                    </a:cubicBezTo>
                    <a:cubicBezTo>
                      <a:pt x="3669" y="5867"/>
                      <a:pt x="3806" y="5932"/>
                      <a:pt x="3944" y="5932"/>
                    </a:cubicBezTo>
                    <a:cubicBezTo>
                      <a:pt x="4082" y="5932"/>
                      <a:pt x="4219" y="5867"/>
                      <a:pt x="4284" y="5738"/>
                    </a:cubicBezTo>
                    <a:cubicBezTo>
                      <a:pt x="5223" y="3568"/>
                      <a:pt x="6713" y="2079"/>
                      <a:pt x="8591" y="621"/>
                    </a:cubicBezTo>
                    <a:cubicBezTo>
                      <a:pt x="8932" y="385"/>
                      <a:pt x="8806" y="0"/>
                      <a:pt x="85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2426437" y="4847835"/>
                <a:ext cx="122016" cy="86691"/>
              </a:xfrm>
              <a:custGeom>
                <a:avLst/>
                <a:gdLst/>
                <a:ahLst/>
                <a:cxnLst/>
                <a:rect l="l" t="t" r="r" b="b"/>
                <a:pathLst>
                  <a:path w="4214" h="2994" extrusionOk="0">
                    <a:moveTo>
                      <a:pt x="243" y="1"/>
                    </a:moveTo>
                    <a:cubicBezTo>
                      <a:pt x="120" y="1"/>
                      <a:pt x="1" y="92"/>
                      <a:pt x="92" y="184"/>
                    </a:cubicBezTo>
                    <a:cubicBezTo>
                      <a:pt x="643" y="1123"/>
                      <a:pt x="1193" y="1933"/>
                      <a:pt x="1711" y="2872"/>
                    </a:cubicBezTo>
                    <a:cubicBezTo>
                      <a:pt x="1711" y="2953"/>
                      <a:pt x="1784" y="2993"/>
                      <a:pt x="1873" y="2993"/>
                    </a:cubicBezTo>
                    <a:cubicBezTo>
                      <a:pt x="1962" y="2993"/>
                      <a:pt x="2068" y="2953"/>
                      <a:pt x="2132" y="2872"/>
                    </a:cubicBezTo>
                    <a:cubicBezTo>
                      <a:pt x="2812" y="2224"/>
                      <a:pt x="3331" y="1253"/>
                      <a:pt x="4011" y="443"/>
                    </a:cubicBezTo>
                    <a:cubicBezTo>
                      <a:pt x="4213" y="263"/>
                      <a:pt x="3946" y="20"/>
                      <a:pt x="3666" y="20"/>
                    </a:cubicBezTo>
                    <a:cubicBezTo>
                      <a:pt x="3544" y="20"/>
                      <a:pt x="3419" y="66"/>
                      <a:pt x="3331" y="184"/>
                    </a:cubicBezTo>
                    <a:cubicBezTo>
                      <a:pt x="2942" y="864"/>
                      <a:pt x="2391" y="1544"/>
                      <a:pt x="1873" y="2224"/>
                    </a:cubicBezTo>
                    <a:cubicBezTo>
                      <a:pt x="1323" y="1544"/>
                      <a:pt x="902" y="735"/>
                      <a:pt x="384" y="55"/>
                    </a:cubicBezTo>
                    <a:cubicBezTo>
                      <a:pt x="346" y="17"/>
                      <a:pt x="294" y="1"/>
                      <a:pt x="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324403" y="4808625"/>
                <a:ext cx="188150" cy="173325"/>
              </a:xfrm>
              <a:custGeom>
                <a:avLst/>
                <a:gdLst/>
                <a:ahLst/>
                <a:cxnLst/>
                <a:rect l="l" t="t" r="r" b="b"/>
                <a:pathLst>
                  <a:path w="6498" h="5986" extrusionOk="0">
                    <a:moveTo>
                      <a:pt x="244" y="0"/>
                    </a:moveTo>
                    <a:cubicBezTo>
                      <a:pt x="120" y="0"/>
                      <a:pt x="1" y="204"/>
                      <a:pt x="206" y="307"/>
                    </a:cubicBezTo>
                    <a:cubicBezTo>
                      <a:pt x="1954" y="1797"/>
                      <a:pt x="3444" y="3675"/>
                      <a:pt x="4254" y="5845"/>
                    </a:cubicBezTo>
                    <a:cubicBezTo>
                      <a:pt x="4353" y="5944"/>
                      <a:pt x="4475" y="5986"/>
                      <a:pt x="4589" y="5986"/>
                    </a:cubicBezTo>
                    <a:cubicBezTo>
                      <a:pt x="4773" y="5986"/>
                      <a:pt x="4934" y="5875"/>
                      <a:pt x="4934" y="5715"/>
                    </a:cubicBezTo>
                    <a:cubicBezTo>
                      <a:pt x="5063" y="4484"/>
                      <a:pt x="5452" y="3416"/>
                      <a:pt x="6261" y="2477"/>
                    </a:cubicBezTo>
                    <a:cubicBezTo>
                      <a:pt x="6497" y="2241"/>
                      <a:pt x="6181" y="1856"/>
                      <a:pt x="5915" y="1856"/>
                    </a:cubicBezTo>
                    <a:cubicBezTo>
                      <a:pt x="5852" y="1856"/>
                      <a:pt x="5792" y="1877"/>
                      <a:pt x="5743" y="1926"/>
                    </a:cubicBezTo>
                    <a:cubicBezTo>
                      <a:pt x="5063" y="2736"/>
                      <a:pt x="4642" y="3675"/>
                      <a:pt x="4383" y="4614"/>
                    </a:cubicBezTo>
                    <a:cubicBezTo>
                      <a:pt x="3315" y="2865"/>
                      <a:pt x="1954" y="1376"/>
                      <a:pt x="335" y="48"/>
                    </a:cubicBezTo>
                    <a:cubicBezTo>
                      <a:pt x="308" y="14"/>
                      <a:pt x="27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9" name="Google Shape;1869;p33"/>
              <p:cNvGrpSpPr/>
              <p:nvPr/>
            </p:nvGrpSpPr>
            <p:grpSpPr>
              <a:xfrm>
                <a:off x="197760" y="1665825"/>
                <a:ext cx="329711" cy="561003"/>
                <a:chOff x="197760" y="1665825"/>
                <a:chExt cx="329711" cy="561003"/>
              </a:xfrm>
            </p:grpSpPr>
            <p:sp>
              <p:nvSpPr>
                <p:cNvPr id="1870" name="Google Shape;1870;p33"/>
                <p:cNvSpPr/>
                <p:nvPr/>
              </p:nvSpPr>
              <p:spPr>
                <a:xfrm>
                  <a:off x="338250" y="2044615"/>
                  <a:ext cx="189221" cy="182214"/>
                </a:xfrm>
                <a:custGeom>
                  <a:avLst/>
                  <a:gdLst/>
                  <a:ahLst/>
                  <a:cxnLst/>
                  <a:rect l="l" t="t" r="r" b="b"/>
                  <a:pathLst>
                    <a:path w="6535" h="6293" extrusionOk="0">
                      <a:moveTo>
                        <a:pt x="6084" y="1"/>
                      </a:moveTo>
                      <a:cubicBezTo>
                        <a:pt x="6002" y="1"/>
                        <a:pt x="5930" y="32"/>
                        <a:pt x="5892" y="107"/>
                      </a:cubicBezTo>
                      <a:cubicBezTo>
                        <a:pt x="5083" y="1888"/>
                        <a:pt x="4403" y="3637"/>
                        <a:pt x="3755" y="5386"/>
                      </a:cubicBezTo>
                      <a:cubicBezTo>
                        <a:pt x="2524" y="4155"/>
                        <a:pt x="1585" y="2827"/>
                        <a:pt x="517" y="1467"/>
                      </a:cubicBezTo>
                      <a:cubicBezTo>
                        <a:pt x="473" y="1433"/>
                        <a:pt x="414" y="1417"/>
                        <a:pt x="352" y="1417"/>
                      </a:cubicBezTo>
                      <a:cubicBezTo>
                        <a:pt x="184" y="1417"/>
                        <a:pt x="1" y="1537"/>
                        <a:pt x="96" y="1726"/>
                      </a:cubicBezTo>
                      <a:cubicBezTo>
                        <a:pt x="1164" y="3216"/>
                        <a:pt x="2395" y="4706"/>
                        <a:pt x="3593" y="6195"/>
                      </a:cubicBezTo>
                      <a:cubicBezTo>
                        <a:pt x="3674" y="6260"/>
                        <a:pt x="3779" y="6292"/>
                        <a:pt x="3864" y="6292"/>
                      </a:cubicBezTo>
                      <a:cubicBezTo>
                        <a:pt x="3949" y="6292"/>
                        <a:pt x="4014" y="6260"/>
                        <a:pt x="4014" y="6195"/>
                      </a:cubicBezTo>
                      <a:cubicBezTo>
                        <a:pt x="4953" y="4317"/>
                        <a:pt x="5763" y="2406"/>
                        <a:pt x="6443" y="399"/>
                      </a:cubicBezTo>
                      <a:cubicBezTo>
                        <a:pt x="6535" y="192"/>
                        <a:pt x="6283" y="1"/>
                        <a:pt x="60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197760" y="1665825"/>
                  <a:ext cx="106149" cy="114285"/>
                </a:xfrm>
                <a:custGeom>
                  <a:avLst/>
                  <a:gdLst/>
                  <a:ahLst/>
                  <a:cxnLst/>
                  <a:rect l="l" t="t" r="r" b="b"/>
                  <a:pathLst>
                    <a:path w="3666" h="3947" extrusionOk="0">
                      <a:moveTo>
                        <a:pt x="3211" y="0"/>
                      </a:moveTo>
                      <a:cubicBezTo>
                        <a:pt x="3114" y="0"/>
                        <a:pt x="3015" y="32"/>
                        <a:pt x="2940" y="107"/>
                      </a:cubicBezTo>
                      <a:cubicBezTo>
                        <a:pt x="2390" y="1046"/>
                        <a:pt x="1969" y="2147"/>
                        <a:pt x="1969" y="3215"/>
                      </a:cubicBezTo>
                      <a:cubicBezTo>
                        <a:pt x="1450" y="2827"/>
                        <a:pt x="900" y="2147"/>
                        <a:pt x="511" y="1596"/>
                      </a:cubicBezTo>
                      <a:cubicBezTo>
                        <a:pt x="461" y="1516"/>
                        <a:pt x="389" y="1485"/>
                        <a:pt x="317" y="1485"/>
                      </a:cubicBezTo>
                      <a:cubicBezTo>
                        <a:pt x="158" y="1485"/>
                        <a:pt x="1" y="1636"/>
                        <a:pt x="90" y="1726"/>
                      </a:cubicBezTo>
                      <a:cubicBezTo>
                        <a:pt x="641" y="2665"/>
                        <a:pt x="1321" y="3215"/>
                        <a:pt x="2130" y="3895"/>
                      </a:cubicBezTo>
                      <a:cubicBezTo>
                        <a:pt x="2165" y="3930"/>
                        <a:pt x="2209" y="3946"/>
                        <a:pt x="2255" y="3946"/>
                      </a:cubicBezTo>
                      <a:cubicBezTo>
                        <a:pt x="2380" y="3946"/>
                        <a:pt x="2519" y="3826"/>
                        <a:pt x="2519" y="3636"/>
                      </a:cubicBezTo>
                      <a:cubicBezTo>
                        <a:pt x="2519" y="2406"/>
                        <a:pt x="2778" y="1467"/>
                        <a:pt x="3458" y="398"/>
                      </a:cubicBezTo>
                      <a:cubicBezTo>
                        <a:pt x="3665" y="191"/>
                        <a:pt x="3447" y="0"/>
                        <a:pt x="3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72" name="Google Shape;1872;p33"/>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txBox="1">
            <a:spLocks noGrp="1"/>
          </p:cNvSpPr>
          <p:nvPr>
            <p:ph type="title"/>
          </p:nvPr>
        </p:nvSpPr>
        <p:spPr>
          <a:xfrm>
            <a:off x="720000" y="858281"/>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874" name="Google Shape;1874;p33"/>
          <p:cNvSpPr txBox="1">
            <a:spLocks noGrp="1"/>
          </p:cNvSpPr>
          <p:nvPr>
            <p:ph type="subTitle" idx="1"/>
          </p:nvPr>
        </p:nvSpPr>
        <p:spPr>
          <a:xfrm>
            <a:off x="2391900" y="208673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875" name="Google Shape;1875;p33"/>
          <p:cNvSpPr txBox="1">
            <a:spLocks noGrp="1"/>
          </p:cNvSpPr>
          <p:nvPr>
            <p:ph type="subTitle" idx="2"/>
          </p:nvPr>
        </p:nvSpPr>
        <p:spPr>
          <a:xfrm>
            <a:off x="2391900" y="2896356"/>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1876" name="Google Shape;1876;p33"/>
          <p:cNvSpPr txBox="1">
            <a:spLocks noGrp="1"/>
          </p:cNvSpPr>
          <p:nvPr>
            <p:ph type="subTitle" idx="3"/>
          </p:nvPr>
        </p:nvSpPr>
        <p:spPr>
          <a:xfrm>
            <a:off x="1476300" y="39822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877" name="Google Shape;1877;p33"/>
          <p:cNvSpPr txBox="1">
            <a:spLocks noGrp="1"/>
          </p:cNvSpPr>
          <p:nvPr>
            <p:ph type="subTitle" idx="4"/>
          </p:nvPr>
        </p:nvSpPr>
        <p:spPr>
          <a:xfrm>
            <a:off x="5514900" y="3982219"/>
            <a:ext cx="2152800" cy="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None/>
              <a:defRPr sz="1200">
                <a:solidFill>
                  <a:schemeClr val="accent2"/>
                </a:solidFill>
              </a:defRPr>
            </a:lvl1pPr>
            <a:lvl2pPr lvl="1" algn="ctr" rtl="0">
              <a:lnSpc>
                <a:spcPct val="100000"/>
              </a:lnSpc>
              <a:spcBef>
                <a:spcPts val="1600"/>
              </a:spcBef>
              <a:spcAft>
                <a:spcPts val="0"/>
              </a:spcAft>
              <a:buClr>
                <a:schemeClr val="accent2"/>
              </a:buClr>
              <a:buSzPts val="1200"/>
              <a:buNone/>
              <a:defRPr sz="1200">
                <a:solidFill>
                  <a:schemeClr val="accent2"/>
                </a:solidFill>
              </a:defRPr>
            </a:lvl2pPr>
            <a:lvl3pPr lvl="2" algn="ctr" rtl="0">
              <a:lnSpc>
                <a:spcPct val="100000"/>
              </a:lnSpc>
              <a:spcBef>
                <a:spcPts val="1600"/>
              </a:spcBef>
              <a:spcAft>
                <a:spcPts val="0"/>
              </a:spcAft>
              <a:buClr>
                <a:schemeClr val="accent2"/>
              </a:buClr>
              <a:buSzPts val="1200"/>
              <a:buNone/>
              <a:defRPr sz="1200">
                <a:solidFill>
                  <a:schemeClr val="accent2"/>
                </a:solidFill>
              </a:defRPr>
            </a:lvl3pPr>
            <a:lvl4pPr lvl="3" algn="ctr" rtl="0">
              <a:lnSpc>
                <a:spcPct val="100000"/>
              </a:lnSpc>
              <a:spcBef>
                <a:spcPts val="1600"/>
              </a:spcBef>
              <a:spcAft>
                <a:spcPts val="0"/>
              </a:spcAft>
              <a:buClr>
                <a:schemeClr val="accent2"/>
              </a:buClr>
              <a:buSzPts val="1200"/>
              <a:buNone/>
              <a:defRPr sz="1200">
                <a:solidFill>
                  <a:schemeClr val="accent2"/>
                </a:solidFill>
              </a:defRPr>
            </a:lvl4pPr>
            <a:lvl5pPr lvl="4" algn="ctr" rtl="0">
              <a:lnSpc>
                <a:spcPct val="100000"/>
              </a:lnSpc>
              <a:spcBef>
                <a:spcPts val="1600"/>
              </a:spcBef>
              <a:spcAft>
                <a:spcPts val="0"/>
              </a:spcAft>
              <a:buClr>
                <a:schemeClr val="accent2"/>
              </a:buClr>
              <a:buSzPts val="1200"/>
              <a:buNone/>
              <a:defRPr sz="1200">
                <a:solidFill>
                  <a:schemeClr val="accent2"/>
                </a:solidFill>
              </a:defRPr>
            </a:lvl5pPr>
            <a:lvl6pPr lvl="5" algn="ctr" rtl="0">
              <a:lnSpc>
                <a:spcPct val="100000"/>
              </a:lnSpc>
              <a:spcBef>
                <a:spcPts val="1600"/>
              </a:spcBef>
              <a:spcAft>
                <a:spcPts val="0"/>
              </a:spcAft>
              <a:buClr>
                <a:schemeClr val="accent2"/>
              </a:buClr>
              <a:buSzPts val="1200"/>
              <a:buNone/>
              <a:defRPr sz="1200">
                <a:solidFill>
                  <a:schemeClr val="accent2"/>
                </a:solidFill>
              </a:defRPr>
            </a:lvl6pPr>
            <a:lvl7pPr lvl="6" algn="ctr" rtl="0">
              <a:lnSpc>
                <a:spcPct val="100000"/>
              </a:lnSpc>
              <a:spcBef>
                <a:spcPts val="1600"/>
              </a:spcBef>
              <a:spcAft>
                <a:spcPts val="0"/>
              </a:spcAft>
              <a:buClr>
                <a:schemeClr val="accent2"/>
              </a:buClr>
              <a:buSzPts val="1200"/>
              <a:buNone/>
              <a:defRPr sz="1200">
                <a:solidFill>
                  <a:schemeClr val="accent2"/>
                </a:solidFill>
              </a:defRPr>
            </a:lvl7pPr>
            <a:lvl8pPr lvl="7" algn="ctr" rtl="0">
              <a:lnSpc>
                <a:spcPct val="100000"/>
              </a:lnSpc>
              <a:spcBef>
                <a:spcPts val="1600"/>
              </a:spcBef>
              <a:spcAft>
                <a:spcPts val="0"/>
              </a:spcAft>
              <a:buClr>
                <a:schemeClr val="accent2"/>
              </a:buClr>
              <a:buSzPts val="1200"/>
              <a:buNone/>
              <a:defRPr sz="1200">
                <a:solidFill>
                  <a:schemeClr val="accent2"/>
                </a:solidFill>
              </a:defRPr>
            </a:lvl8pPr>
            <a:lvl9pPr lvl="8" algn="ctr" rtl="0">
              <a:lnSpc>
                <a:spcPct val="100000"/>
              </a:lnSpc>
              <a:spcBef>
                <a:spcPts val="1600"/>
              </a:spcBef>
              <a:spcAft>
                <a:spcPts val="1600"/>
              </a:spcAft>
              <a:buClr>
                <a:schemeClr val="accent2"/>
              </a:buClr>
              <a:buSzPts val="1200"/>
              <a:buNone/>
              <a:defRPr sz="1200">
                <a:solidFill>
                  <a:schemeClr val="accent2"/>
                </a:solidFill>
              </a:defRPr>
            </a:lvl9pPr>
          </a:lstStyle>
          <a:p>
            <a:endParaRPr/>
          </a:p>
        </p:txBody>
      </p:sp>
      <p:sp>
        <p:nvSpPr>
          <p:cNvPr id="1878" name="Google Shape;1878;p33"/>
          <p:cNvSpPr txBox="1">
            <a:spLocks noGrp="1"/>
          </p:cNvSpPr>
          <p:nvPr>
            <p:ph type="subTitle" idx="5"/>
          </p:nvPr>
        </p:nvSpPr>
        <p:spPr>
          <a:xfrm>
            <a:off x="2197500" y="1600969"/>
            <a:ext cx="47490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6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2285"/>
        <p:cNvGrpSpPr/>
        <p:nvPr/>
      </p:nvGrpSpPr>
      <p:grpSpPr>
        <a:xfrm>
          <a:off x="0" y="0"/>
          <a:ext cx="0" cy="0"/>
          <a:chOff x="0" y="0"/>
          <a:chExt cx="0" cy="0"/>
        </a:xfrm>
      </p:grpSpPr>
      <p:sp>
        <p:nvSpPr>
          <p:cNvPr id="2286" name="Google Shape;2286;p40"/>
          <p:cNvSpPr/>
          <p:nvPr/>
        </p:nvSpPr>
        <p:spPr>
          <a:xfrm>
            <a:off x="-125" y="580725"/>
            <a:ext cx="9143735" cy="2363218"/>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0"/>
          <p:cNvSpPr/>
          <p:nvPr/>
        </p:nvSpPr>
        <p:spPr>
          <a:xfrm>
            <a:off x="0" y="627592"/>
            <a:ext cx="9143735" cy="2335437"/>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0"/>
          <p:cNvSpPr/>
          <p:nvPr/>
        </p:nvSpPr>
        <p:spPr>
          <a:xfrm rot="10800000">
            <a:off x="-10" y="1986252"/>
            <a:ext cx="9143735" cy="288177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0"/>
          <p:cNvSpPr/>
          <p:nvPr/>
        </p:nvSpPr>
        <p:spPr>
          <a:xfrm rot="10800000">
            <a:off x="-135" y="1962869"/>
            <a:ext cx="9143735" cy="2848005"/>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26">
    <p:spTree>
      <p:nvGrpSpPr>
        <p:cNvPr id="1" name="Shape 2290"/>
        <p:cNvGrpSpPr/>
        <p:nvPr/>
      </p:nvGrpSpPr>
      <p:grpSpPr>
        <a:xfrm>
          <a:off x="0" y="0"/>
          <a:ext cx="0" cy="0"/>
          <a:chOff x="0" y="0"/>
          <a:chExt cx="0" cy="0"/>
        </a:xfrm>
      </p:grpSpPr>
      <p:grpSp>
        <p:nvGrpSpPr>
          <p:cNvPr id="2291" name="Google Shape;2291;p41"/>
          <p:cNvGrpSpPr/>
          <p:nvPr/>
        </p:nvGrpSpPr>
        <p:grpSpPr>
          <a:xfrm>
            <a:off x="8185" y="130570"/>
            <a:ext cx="9326228" cy="4913400"/>
            <a:chOff x="-11500" y="75650"/>
            <a:chExt cx="9202909" cy="4913400"/>
          </a:xfrm>
        </p:grpSpPr>
        <p:sp>
          <p:nvSpPr>
            <p:cNvPr id="2292" name="Google Shape;2292;p41"/>
            <p:cNvSpPr/>
            <p:nvPr/>
          </p:nvSpPr>
          <p:spPr>
            <a:xfrm>
              <a:off x="-11500" y="756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11500" y="2726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11500" y="4697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11500" y="6667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11500" y="8613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11500" y="10583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11500" y="12553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11500" y="14504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11500" y="16474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11500" y="18444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11500" y="20414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11500" y="22365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11500" y="24335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11500" y="26306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11500" y="28276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11500" y="30226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11500" y="321970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11500" y="34167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11500" y="36137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1"/>
            <p:cNvSpPr/>
            <p:nvPr/>
          </p:nvSpPr>
          <p:spPr>
            <a:xfrm>
              <a:off x="-11500" y="380882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1"/>
            <p:cNvSpPr/>
            <p:nvPr/>
          </p:nvSpPr>
          <p:spPr>
            <a:xfrm>
              <a:off x="-11500" y="4005850"/>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1"/>
            <p:cNvSpPr/>
            <p:nvPr/>
          </p:nvSpPr>
          <p:spPr>
            <a:xfrm>
              <a:off x="-11500" y="4202875"/>
              <a:ext cx="9202909" cy="25"/>
            </a:xfrm>
            <a:custGeom>
              <a:avLst/>
              <a:gdLst/>
              <a:ahLst/>
              <a:cxnLst/>
              <a:rect l="l" t="t" r="r" b="b"/>
              <a:pathLst>
                <a:path w="285849" h="1" fill="none" extrusionOk="0">
                  <a:moveTo>
                    <a:pt x="0" y="1"/>
                  </a:moveTo>
                  <a:lnTo>
                    <a:pt x="285849" y="1"/>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1"/>
            <p:cNvSpPr/>
            <p:nvPr/>
          </p:nvSpPr>
          <p:spPr>
            <a:xfrm>
              <a:off x="-11500" y="439795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1"/>
            <p:cNvSpPr/>
            <p:nvPr/>
          </p:nvSpPr>
          <p:spPr>
            <a:xfrm>
              <a:off x="-11500" y="459497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1"/>
            <p:cNvSpPr/>
            <p:nvPr/>
          </p:nvSpPr>
          <p:spPr>
            <a:xfrm>
              <a:off x="-11500" y="4792000"/>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1"/>
            <p:cNvSpPr/>
            <p:nvPr/>
          </p:nvSpPr>
          <p:spPr>
            <a:xfrm>
              <a:off x="-11500" y="4989025"/>
              <a:ext cx="9202909" cy="25"/>
            </a:xfrm>
            <a:custGeom>
              <a:avLst/>
              <a:gdLst/>
              <a:ahLst/>
              <a:cxnLst/>
              <a:rect l="l" t="t" r="r" b="b"/>
              <a:pathLst>
                <a:path w="285849" h="1" fill="none" extrusionOk="0">
                  <a:moveTo>
                    <a:pt x="0" y="0"/>
                  </a:moveTo>
                  <a:lnTo>
                    <a:pt x="285849" y="0"/>
                  </a:lnTo>
                </a:path>
              </a:pathLst>
            </a:custGeom>
            <a:noFill/>
            <a:ln w="837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1"/>
          <p:cNvSpPr/>
          <p:nvPr/>
        </p:nvSpPr>
        <p:spPr>
          <a:xfrm rot="-5400000">
            <a:off x="-2356800" y="2072175"/>
            <a:ext cx="5540100" cy="90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1"/>
          <p:cNvSpPr/>
          <p:nvPr/>
        </p:nvSpPr>
        <p:spPr>
          <a:xfrm>
            <a:off x="855050" y="-246400"/>
            <a:ext cx="30650" cy="5507374"/>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1"/>
          <p:cNvSpPr/>
          <p:nvPr/>
        </p:nvSpPr>
        <p:spPr>
          <a:xfrm rot="-5400000">
            <a:off x="289500" y="41932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1"/>
          <p:cNvSpPr/>
          <p:nvPr/>
        </p:nvSpPr>
        <p:spPr>
          <a:xfrm rot="-5400000">
            <a:off x="289500" y="573788"/>
            <a:ext cx="247500" cy="24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27">
    <p:spTree>
      <p:nvGrpSpPr>
        <p:cNvPr id="1" name="Shape 2322"/>
        <p:cNvGrpSpPr/>
        <p:nvPr/>
      </p:nvGrpSpPr>
      <p:grpSpPr>
        <a:xfrm>
          <a:off x="0" y="0"/>
          <a:ext cx="0" cy="0"/>
          <a:chOff x="0" y="0"/>
          <a:chExt cx="0" cy="0"/>
        </a:xfrm>
      </p:grpSpPr>
      <p:sp>
        <p:nvSpPr>
          <p:cNvPr id="2323" name="Google Shape;2323;p42"/>
          <p:cNvSpPr/>
          <p:nvPr/>
        </p:nvSpPr>
        <p:spPr>
          <a:xfrm>
            <a:off x="767752" y="219500"/>
            <a:ext cx="7608495" cy="4642406"/>
          </a:xfrm>
          <a:custGeom>
            <a:avLst/>
            <a:gdLst/>
            <a:ahLst/>
            <a:cxnLst/>
            <a:rect l="l" t="t" r="r" b="b"/>
            <a:pathLst>
              <a:path w="186895" h="114036" extrusionOk="0">
                <a:moveTo>
                  <a:pt x="1" y="1"/>
                </a:moveTo>
                <a:lnTo>
                  <a:pt x="1" y="112507"/>
                </a:lnTo>
                <a:lnTo>
                  <a:pt x="186894" y="114036"/>
                </a:lnTo>
                <a:lnTo>
                  <a:pt x="186894" y="1"/>
                </a:lnTo>
                <a:lnTo>
                  <a:pt x="178335" y="1"/>
                </a:lnTo>
                <a:lnTo>
                  <a:pt x="178335" y="5890"/>
                </a:lnTo>
                <a:cubicBezTo>
                  <a:pt x="179567" y="6369"/>
                  <a:pt x="180526" y="7602"/>
                  <a:pt x="180526" y="9131"/>
                </a:cubicBezTo>
                <a:cubicBezTo>
                  <a:pt x="180526" y="11025"/>
                  <a:pt x="179088" y="12555"/>
                  <a:pt x="177376" y="12555"/>
                </a:cubicBezTo>
                <a:cubicBezTo>
                  <a:pt x="175573" y="12555"/>
                  <a:pt x="174135" y="11025"/>
                  <a:pt x="174135" y="9131"/>
                </a:cubicBezTo>
                <a:cubicBezTo>
                  <a:pt x="174135" y="7602"/>
                  <a:pt x="175094" y="6369"/>
                  <a:pt x="176418" y="5890"/>
                </a:cubicBezTo>
                <a:lnTo>
                  <a:pt x="176418" y="1"/>
                </a:lnTo>
                <a:lnTo>
                  <a:pt x="167858" y="1"/>
                </a:lnTo>
                <a:lnTo>
                  <a:pt x="167858" y="5890"/>
                </a:lnTo>
                <a:cubicBezTo>
                  <a:pt x="169113" y="6369"/>
                  <a:pt x="170049" y="7602"/>
                  <a:pt x="170049" y="9131"/>
                </a:cubicBezTo>
                <a:cubicBezTo>
                  <a:pt x="170049" y="11025"/>
                  <a:pt x="168634" y="12555"/>
                  <a:pt x="166922" y="12555"/>
                </a:cubicBezTo>
                <a:cubicBezTo>
                  <a:pt x="165119" y="12555"/>
                  <a:pt x="163681" y="11025"/>
                  <a:pt x="163681" y="9131"/>
                </a:cubicBezTo>
                <a:cubicBezTo>
                  <a:pt x="163681" y="7602"/>
                  <a:pt x="164640" y="6369"/>
                  <a:pt x="165872" y="5890"/>
                </a:cubicBezTo>
                <a:lnTo>
                  <a:pt x="165872" y="1"/>
                </a:lnTo>
                <a:lnTo>
                  <a:pt x="157404" y="1"/>
                </a:lnTo>
                <a:lnTo>
                  <a:pt x="157404" y="5890"/>
                </a:lnTo>
                <a:cubicBezTo>
                  <a:pt x="158637" y="6369"/>
                  <a:pt x="159595" y="7602"/>
                  <a:pt x="159595" y="9131"/>
                </a:cubicBezTo>
                <a:cubicBezTo>
                  <a:pt x="159595" y="11025"/>
                  <a:pt x="158157" y="12555"/>
                  <a:pt x="156354" y="12555"/>
                </a:cubicBezTo>
                <a:cubicBezTo>
                  <a:pt x="154642" y="12555"/>
                  <a:pt x="153227" y="11025"/>
                  <a:pt x="153227" y="9131"/>
                </a:cubicBezTo>
                <a:cubicBezTo>
                  <a:pt x="153227" y="7602"/>
                  <a:pt x="154163" y="6369"/>
                  <a:pt x="155418" y="5890"/>
                </a:cubicBezTo>
                <a:lnTo>
                  <a:pt x="155418" y="1"/>
                </a:lnTo>
                <a:lnTo>
                  <a:pt x="146950" y="1"/>
                </a:lnTo>
                <a:lnTo>
                  <a:pt x="146950" y="5890"/>
                </a:lnTo>
                <a:cubicBezTo>
                  <a:pt x="148183" y="6369"/>
                  <a:pt x="149141" y="7602"/>
                  <a:pt x="149141" y="9131"/>
                </a:cubicBezTo>
                <a:cubicBezTo>
                  <a:pt x="149141" y="11025"/>
                  <a:pt x="147703" y="12555"/>
                  <a:pt x="145900" y="12555"/>
                </a:cubicBezTo>
                <a:cubicBezTo>
                  <a:pt x="144188" y="12555"/>
                  <a:pt x="142750" y="11025"/>
                  <a:pt x="142750" y="9131"/>
                </a:cubicBezTo>
                <a:cubicBezTo>
                  <a:pt x="142750" y="7602"/>
                  <a:pt x="143709" y="6369"/>
                  <a:pt x="144941" y="5890"/>
                </a:cubicBezTo>
                <a:lnTo>
                  <a:pt x="144941" y="1"/>
                </a:lnTo>
                <a:lnTo>
                  <a:pt x="136473" y="1"/>
                </a:lnTo>
                <a:lnTo>
                  <a:pt x="136473" y="5890"/>
                </a:lnTo>
                <a:cubicBezTo>
                  <a:pt x="137729" y="6369"/>
                  <a:pt x="138664" y="7602"/>
                  <a:pt x="138664" y="9131"/>
                </a:cubicBezTo>
                <a:cubicBezTo>
                  <a:pt x="138664" y="11025"/>
                  <a:pt x="137249" y="12555"/>
                  <a:pt x="135446" y="12555"/>
                </a:cubicBezTo>
                <a:cubicBezTo>
                  <a:pt x="133734" y="12555"/>
                  <a:pt x="132296" y="11025"/>
                  <a:pt x="132296" y="9131"/>
                </a:cubicBezTo>
                <a:cubicBezTo>
                  <a:pt x="132296" y="7602"/>
                  <a:pt x="133255" y="6369"/>
                  <a:pt x="134487" y="5890"/>
                </a:cubicBezTo>
                <a:lnTo>
                  <a:pt x="134487" y="1"/>
                </a:lnTo>
                <a:lnTo>
                  <a:pt x="125928" y="1"/>
                </a:lnTo>
                <a:lnTo>
                  <a:pt x="125928" y="5890"/>
                </a:lnTo>
                <a:cubicBezTo>
                  <a:pt x="127252" y="6369"/>
                  <a:pt x="128210" y="7602"/>
                  <a:pt x="128210" y="9131"/>
                </a:cubicBezTo>
                <a:cubicBezTo>
                  <a:pt x="128210" y="11025"/>
                  <a:pt x="126772" y="12555"/>
                  <a:pt x="124969" y="12555"/>
                </a:cubicBezTo>
                <a:cubicBezTo>
                  <a:pt x="123257" y="12555"/>
                  <a:pt x="121842" y="11025"/>
                  <a:pt x="121842" y="9131"/>
                </a:cubicBezTo>
                <a:cubicBezTo>
                  <a:pt x="121842" y="7602"/>
                  <a:pt x="122778" y="6369"/>
                  <a:pt x="124033" y="5890"/>
                </a:cubicBezTo>
                <a:lnTo>
                  <a:pt x="124033" y="1"/>
                </a:lnTo>
                <a:lnTo>
                  <a:pt x="115474" y="1"/>
                </a:lnTo>
                <a:lnTo>
                  <a:pt x="115474" y="5890"/>
                </a:lnTo>
                <a:cubicBezTo>
                  <a:pt x="116798" y="6369"/>
                  <a:pt x="117756" y="7602"/>
                  <a:pt x="117756" y="9131"/>
                </a:cubicBezTo>
                <a:cubicBezTo>
                  <a:pt x="117756" y="11025"/>
                  <a:pt x="116318" y="12555"/>
                  <a:pt x="114515" y="12555"/>
                </a:cubicBezTo>
                <a:cubicBezTo>
                  <a:pt x="112803" y="12555"/>
                  <a:pt x="111365" y="11025"/>
                  <a:pt x="111365" y="9131"/>
                </a:cubicBezTo>
                <a:cubicBezTo>
                  <a:pt x="111365" y="7602"/>
                  <a:pt x="112324" y="6369"/>
                  <a:pt x="113557" y="5890"/>
                </a:cubicBezTo>
                <a:lnTo>
                  <a:pt x="113557" y="1"/>
                </a:lnTo>
                <a:lnTo>
                  <a:pt x="104997" y="1"/>
                </a:lnTo>
                <a:lnTo>
                  <a:pt x="104997" y="5890"/>
                </a:lnTo>
                <a:cubicBezTo>
                  <a:pt x="106344" y="6369"/>
                  <a:pt x="107280" y="7602"/>
                  <a:pt x="107280" y="9131"/>
                </a:cubicBezTo>
                <a:cubicBezTo>
                  <a:pt x="107280" y="11025"/>
                  <a:pt x="105864" y="12555"/>
                  <a:pt x="104061" y="12555"/>
                </a:cubicBezTo>
                <a:cubicBezTo>
                  <a:pt x="102349" y="12555"/>
                  <a:pt x="100911" y="11025"/>
                  <a:pt x="100911" y="9131"/>
                </a:cubicBezTo>
                <a:cubicBezTo>
                  <a:pt x="100911" y="7602"/>
                  <a:pt x="101779" y="6369"/>
                  <a:pt x="103103" y="5890"/>
                </a:cubicBezTo>
                <a:lnTo>
                  <a:pt x="103103" y="1"/>
                </a:lnTo>
                <a:lnTo>
                  <a:pt x="94543" y="1"/>
                </a:lnTo>
                <a:lnTo>
                  <a:pt x="94543" y="5890"/>
                </a:lnTo>
                <a:cubicBezTo>
                  <a:pt x="95867" y="6369"/>
                  <a:pt x="96826" y="7602"/>
                  <a:pt x="96826" y="9131"/>
                </a:cubicBezTo>
                <a:cubicBezTo>
                  <a:pt x="96826" y="11025"/>
                  <a:pt x="95388" y="12555"/>
                  <a:pt x="93584" y="12555"/>
                </a:cubicBezTo>
                <a:cubicBezTo>
                  <a:pt x="91873" y="12555"/>
                  <a:pt x="90366" y="11025"/>
                  <a:pt x="90366" y="9131"/>
                </a:cubicBezTo>
                <a:cubicBezTo>
                  <a:pt x="90366" y="7602"/>
                  <a:pt x="91302" y="6369"/>
                  <a:pt x="92649" y="5890"/>
                </a:cubicBezTo>
                <a:lnTo>
                  <a:pt x="92649" y="1"/>
                </a:lnTo>
                <a:lnTo>
                  <a:pt x="84089" y="1"/>
                </a:lnTo>
                <a:lnTo>
                  <a:pt x="84089" y="5890"/>
                </a:lnTo>
                <a:cubicBezTo>
                  <a:pt x="85413" y="6369"/>
                  <a:pt x="86372" y="7602"/>
                  <a:pt x="86372" y="9131"/>
                </a:cubicBezTo>
                <a:cubicBezTo>
                  <a:pt x="86372" y="11025"/>
                  <a:pt x="84934" y="12555"/>
                  <a:pt x="83130" y="12555"/>
                </a:cubicBezTo>
                <a:cubicBezTo>
                  <a:pt x="81419" y="12555"/>
                  <a:pt x="79889" y="11025"/>
                  <a:pt x="79889" y="9131"/>
                </a:cubicBezTo>
                <a:cubicBezTo>
                  <a:pt x="79889" y="7602"/>
                  <a:pt x="80848" y="6369"/>
                  <a:pt x="82172" y="5890"/>
                </a:cubicBezTo>
                <a:lnTo>
                  <a:pt x="82172" y="1"/>
                </a:lnTo>
                <a:lnTo>
                  <a:pt x="73612" y="1"/>
                </a:lnTo>
                <a:lnTo>
                  <a:pt x="73612" y="5890"/>
                </a:lnTo>
                <a:cubicBezTo>
                  <a:pt x="74959" y="6369"/>
                  <a:pt x="75895" y="7602"/>
                  <a:pt x="75895" y="9131"/>
                </a:cubicBezTo>
                <a:cubicBezTo>
                  <a:pt x="75895" y="11025"/>
                  <a:pt x="74480" y="12555"/>
                  <a:pt x="72676" y="12555"/>
                </a:cubicBezTo>
                <a:cubicBezTo>
                  <a:pt x="70850" y="12555"/>
                  <a:pt x="69435" y="11025"/>
                  <a:pt x="69435" y="9131"/>
                </a:cubicBezTo>
                <a:cubicBezTo>
                  <a:pt x="69435" y="7602"/>
                  <a:pt x="70394" y="6369"/>
                  <a:pt x="71718" y="5890"/>
                </a:cubicBezTo>
                <a:lnTo>
                  <a:pt x="71718" y="1"/>
                </a:lnTo>
                <a:lnTo>
                  <a:pt x="63158" y="1"/>
                </a:lnTo>
                <a:lnTo>
                  <a:pt x="63158" y="5890"/>
                </a:lnTo>
                <a:cubicBezTo>
                  <a:pt x="64482" y="6369"/>
                  <a:pt x="65441" y="7602"/>
                  <a:pt x="65441" y="9131"/>
                </a:cubicBezTo>
                <a:cubicBezTo>
                  <a:pt x="65441" y="11025"/>
                  <a:pt x="64003" y="12555"/>
                  <a:pt x="62200" y="12555"/>
                </a:cubicBezTo>
                <a:cubicBezTo>
                  <a:pt x="60396" y="12555"/>
                  <a:pt x="58981" y="11025"/>
                  <a:pt x="58981" y="9131"/>
                </a:cubicBezTo>
                <a:cubicBezTo>
                  <a:pt x="58981" y="7602"/>
                  <a:pt x="59917" y="6369"/>
                  <a:pt x="61264" y="5890"/>
                </a:cubicBezTo>
                <a:lnTo>
                  <a:pt x="61264" y="1"/>
                </a:lnTo>
                <a:lnTo>
                  <a:pt x="52704" y="1"/>
                </a:lnTo>
                <a:lnTo>
                  <a:pt x="52704" y="5890"/>
                </a:lnTo>
                <a:cubicBezTo>
                  <a:pt x="54028" y="6369"/>
                  <a:pt x="54987" y="7602"/>
                  <a:pt x="54987" y="9131"/>
                </a:cubicBezTo>
                <a:cubicBezTo>
                  <a:pt x="54987" y="11025"/>
                  <a:pt x="53549" y="12555"/>
                  <a:pt x="51746" y="12555"/>
                </a:cubicBezTo>
                <a:cubicBezTo>
                  <a:pt x="49942" y="12555"/>
                  <a:pt x="48504" y="11025"/>
                  <a:pt x="48504" y="9131"/>
                </a:cubicBezTo>
                <a:cubicBezTo>
                  <a:pt x="48504" y="7602"/>
                  <a:pt x="49463" y="6369"/>
                  <a:pt x="50787" y="5890"/>
                </a:cubicBezTo>
                <a:lnTo>
                  <a:pt x="50787" y="1"/>
                </a:lnTo>
                <a:lnTo>
                  <a:pt x="42228" y="1"/>
                </a:lnTo>
                <a:lnTo>
                  <a:pt x="42228" y="5890"/>
                </a:lnTo>
                <a:cubicBezTo>
                  <a:pt x="43574" y="6369"/>
                  <a:pt x="44510" y="7602"/>
                  <a:pt x="44510" y="9131"/>
                </a:cubicBezTo>
                <a:cubicBezTo>
                  <a:pt x="44510" y="11025"/>
                  <a:pt x="43095" y="12555"/>
                  <a:pt x="41292" y="12555"/>
                </a:cubicBezTo>
                <a:cubicBezTo>
                  <a:pt x="39466" y="12555"/>
                  <a:pt x="38050" y="11025"/>
                  <a:pt x="38050" y="9131"/>
                </a:cubicBezTo>
                <a:cubicBezTo>
                  <a:pt x="38050" y="7602"/>
                  <a:pt x="39009" y="6369"/>
                  <a:pt x="40333" y="5890"/>
                </a:cubicBezTo>
                <a:lnTo>
                  <a:pt x="40333" y="1"/>
                </a:lnTo>
                <a:lnTo>
                  <a:pt x="31774" y="1"/>
                </a:lnTo>
                <a:lnTo>
                  <a:pt x="31774" y="5890"/>
                </a:lnTo>
                <a:cubicBezTo>
                  <a:pt x="33097" y="6369"/>
                  <a:pt x="34056" y="7602"/>
                  <a:pt x="34056" y="9131"/>
                </a:cubicBezTo>
                <a:cubicBezTo>
                  <a:pt x="34056" y="11025"/>
                  <a:pt x="32527" y="12555"/>
                  <a:pt x="30815" y="12555"/>
                </a:cubicBezTo>
                <a:cubicBezTo>
                  <a:pt x="29012" y="12555"/>
                  <a:pt x="27597" y="11025"/>
                  <a:pt x="27597" y="9131"/>
                </a:cubicBezTo>
                <a:cubicBezTo>
                  <a:pt x="27597" y="7602"/>
                  <a:pt x="28532" y="6369"/>
                  <a:pt x="29879" y="5890"/>
                </a:cubicBezTo>
                <a:lnTo>
                  <a:pt x="29879" y="1"/>
                </a:lnTo>
                <a:lnTo>
                  <a:pt x="21320" y="1"/>
                </a:lnTo>
                <a:lnTo>
                  <a:pt x="21320" y="5890"/>
                </a:lnTo>
                <a:cubicBezTo>
                  <a:pt x="22643" y="6369"/>
                  <a:pt x="23488" y="7602"/>
                  <a:pt x="23488" y="9131"/>
                </a:cubicBezTo>
                <a:cubicBezTo>
                  <a:pt x="23488" y="11025"/>
                  <a:pt x="22073" y="12555"/>
                  <a:pt x="20361" y="12555"/>
                </a:cubicBezTo>
                <a:cubicBezTo>
                  <a:pt x="18558" y="12555"/>
                  <a:pt x="17120" y="11025"/>
                  <a:pt x="17120" y="9131"/>
                </a:cubicBezTo>
                <a:cubicBezTo>
                  <a:pt x="17120" y="7602"/>
                  <a:pt x="18078" y="6369"/>
                  <a:pt x="19402" y="5890"/>
                </a:cubicBezTo>
                <a:lnTo>
                  <a:pt x="19402" y="1"/>
                </a:lnTo>
                <a:lnTo>
                  <a:pt x="10843" y="1"/>
                </a:lnTo>
                <a:lnTo>
                  <a:pt x="10843" y="5890"/>
                </a:lnTo>
                <a:cubicBezTo>
                  <a:pt x="12075" y="6369"/>
                  <a:pt x="13034" y="7602"/>
                  <a:pt x="13034" y="9131"/>
                </a:cubicBezTo>
                <a:cubicBezTo>
                  <a:pt x="13034" y="11025"/>
                  <a:pt x="11619" y="12555"/>
                  <a:pt x="9907" y="12555"/>
                </a:cubicBezTo>
                <a:cubicBezTo>
                  <a:pt x="8081" y="12555"/>
                  <a:pt x="6666" y="11025"/>
                  <a:pt x="6666" y="9131"/>
                </a:cubicBezTo>
                <a:cubicBezTo>
                  <a:pt x="6666" y="7602"/>
                  <a:pt x="7624" y="6369"/>
                  <a:pt x="8948" y="5890"/>
                </a:cubicBezTo>
                <a:lnTo>
                  <a:pt x="89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CUSTOM_28">
    <p:spTree>
      <p:nvGrpSpPr>
        <p:cNvPr id="1" name="Shape 2324"/>
        <p:cNvGrpSpPr/>
        <p:nvPr/>
      </p:nvGrpSpPr>
      <p:grpSpPr>
        <a:xfrm>
          <a:off x="0" y="0"/>
          <a:ext cx="0" cy="0"/>
          <a:chOff x="0" y="0"/>
          <a:chExt cx="0" cy="0"/>
        </a:xfrm>
      </p:grpSpPr>
      <p:sp>
        <p:nvSpPr>
          <p:cNvPr id="2325" name="Google Shape;2325;p43"/>
          <p:cNvSpPr/>
          <p:nvPr/>
        </p:nvSpPr>
        <p:spPr>
          <a:xfrm>
            <a:off x="668625" y="615629"/>
            <a:ext cx="7718927" cy="3922310"/>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628975" y="582228"/>
            <a:ext cx="7783464" cy="3979045"/>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a:fillRect/>
          </a:stretch>
        </p:blipFill>
        <p:spPr>
          <a:xfrm>
            <a:off x="-247650" y="-187450"/>
            <a:ext cx="9736454" cy="5520130"/>
          </a:xfrm>
          <a:prstGeom prst="rect">
            <a:avLst/>
          </a:prstGeom>
          <a:noFill/>
          <a:ln>
            <a:noFill/>
          </a:ln>
        </p:spPr>
      </p:pic>
      <p:pic>
        <p:nvPicPr>
          <p:cNvPr id="86" name="Google Shape;86;p15"/>
          <p:cNvPicPr preferRelativeResize="0"/>
          <p:nvPr/>
        </p:nvPicPr>
        <p:blipFill rotWithShape="1">
          <a:blip r:embed="rId3"/>
          <a:srcRect t="16734" r="8892" b="18300"/>
          <a:stretch>
            <a:fillRect/>
          </a:stretch>
        </p:blipFill>
        <p:spPr>
          <a:xfrm rot="-5400000">
            <a:off x="650175" y="465007"/>
            <a:ext cx="2036850" cy="846042"/>
          </a:xfrm>
          <a:prstGeom prst="rect">
            <a:avLst/>
          </a:prstGeom>
          <a:noFill/>
          <a:ln>
            <a:noFill/>
          </a:ln>
        </p:spPr>
      </p:pic>
      <p:pic>
        <p:nvPicPr>
          <p:cNvPr id="87" name="Google Shape;87;p15"/>
          <p:cNvPicPr preferRelativeResize="0"/>
          <p:nvPr/>
        </p:nvPicPr>
        <p:blipFill rotWithShape="1">
          <a:blip r:embed="rId3"/>
          <a:srcRect t="16734" r="8892" b="18300"/>
          <a:stretch>
            <a:fillRect/>
          </a:stretch>
        </p:blipFill>
        <p:spPr>
          <a:xfrm rot="-5400000">
            <a:off x="1262550" y="465007"/>
            <a:ext cx="2036850" cy="846042"/>
          </a:xfrm>
          <a:prstGeom prst="rect">
            <a:avLst/>
          </a:prstGeom>
          <a:noFill/>
          <a:ln>
            <a:noFill/>
          </a:ln>
        </p:spPr>
      </p:pic>
      <p:pic>
        <p:nvPicPr>
          <p:cNvPr id="88" name="Google Shape;88;p15"/>
          <p:cNvPicPr preferRelativeResize="0"/>
          <p:nvPr/>
        </p:nvPicPr>
        <p:blipFill rotWithShape="1">
          <a:blip r:embed="rId4"/>
          <a:srcRect r="1545" b="6838"/>
          <a:stretch>
            <a:fillRect/>
          </a:stretch>
        </p:blipFill>
        <p:spPr>
          <a:xfrm>
            <a:off x="384887" y="134900"/>
            <a:ext cx="8374226" cy="4873724"/>
          </a:xfrm>
          <a:prstGeom prst="rect">
            <a:avLst/>
          </a:prstGeom>
          <a:noFill/>
          <a:ln>
            <a:noFill/>
          </a:ln>
        </p:spPr>
      </p:pic>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panose="020B0604020202020204"/>
              <a:buNone/>
              <a:defRPr sz="1600" b="0">
                <a:solidFill>
                  <a:schemeClr val="dk2"/>
                </a:solidFill>
                <a:latin typeface="Roboto Mono Regular" panose="020B0604020202020204"/>
                <a:ea typeface="Roboto Mono Regular" panose="020B0604020202020204"/>
                <a:cs typeface="Roboto Mono Regular" panose="020B0604020202020204"/>
                <a:sym typeface="Roboto Mono Regular" panose="020B0604020202020204"/>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panose="020B0604020202020204"/>
              <a:buNone/>
              <a:defRPr sz="2400" b="1">
                <a:latin typeface="Concert One" panose="020B0604020202020204"/>
                <a:ea typeface="Concert One" panose="020B0604020202020204"/>
                <a:cs typeface="Concert One" panose="020B0604020202020204"/>
                <a:sym typeface="Concert One" panose="020B0604020202020204"/>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720000" y="1152475"/>
            <a:ext cx="7704000" cy="35361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100"/>
            </a:lvl1pPr>
            <a:lvl2pPr marL="914400" lvl="1" indent="-317500" rtl="0">
              <a:lnSpc>
                <a:spcPct val="115000"/>
              </a:lnSpc>
              <a:spcBef>
                <a:spcPts val="1600"/>
              </a:spcBef>
              <a:spcAft>
                <a:spcPts val="0"/>
              </a:spcAft>
              <a:buSzPts val="1400"/>
              <a:buAutoNum type="alphaLcPeriod"/>
              <a:defRPr/>
            </a:lvl2pPr>
            <a:lvl3pPr marL="1371600" lvl="2" indent="-317500" rtl="0">
              <a:lnSpc>
                <a:spcPct val="115000"/>
              </a:lnSpc>
              <a:spcBef>
                <a:spcPts val="1600"/>
              </a:spcBef>
              <a:spcAft>
                <a:spcPts val="0"/>
              </a:spcAft>
              <a:buSzPts val="1400"/>
              <a:buAutoNum type="romanLcPeriod"/>
              <a:defRPr/>
            </a:lvl3pPr>
            <a:lvl4pPr marL="1828800" lvl="3" indent="-317500" rtl="0">
              <a:lnSpc>
                <a:spcPct val="115000"/>
              </a:lnSpc>
              <a:spcBef>
                <a:spcPts val="1600"/>
              </a:spcBef>
              <a:spcAft>
                <a:spcPts val="0"/>
              </a:spcAft>
              <a:buSzPts val="1400"/>
              <a:buAutoNum type="arabicPeriod"/>
              <a:defRPr/>
            </a:lvl4pPr>
            <a:lvl5pPr marL="2286000" lvl="4" indent="-317500" rtl="0">
              <a:lnSpc>
                <a:spcPct val="115000"/>
              </a:lnSpc>
              <a:spcBef>
                <a:spcPts val="1600"/>
              </a:spcBef>
              <a:spcAft>
                <a:spcPts val="0"/>
              </a:spcAft>
              <a:buSzPts val="1400"/>
              <a:buAutoNum type="alphaLcPeriod"/>
              <a:defRPr/>
            </a:lvl5pPr>
            <a:lvl6pPr marL="2743200" lvl="5" indent="-317500" rtl="0">
              <a:lnSpc>
                <a:spcPct val="115000"/>
              </a:lnSpc>
              <a:spcBef>
                <a:spcPts val="1600"/>
              </a:spcBef>
              <a:spcAft>
                <a:spcPts val="0"/>
              </a:spcAft>
              <a:buSzPts val="1400"/>
              <a:buAutoNum type="romanLcPeriod"/>
              <a:defRPr/>
            </a:lvl6pPr>
            <a:lvl7pPr marL="3200400" lvl="6" indent="-317500" rtl="0">
              <a:lnSpc>
                <a:spcPct val="115000"/>
              </a:lnSpc>
              <a:spcBef>
                <a:spcPts val="1600"/>
              </a:spcBef>
              <a:spcAft>
                <a:spcPts val="0"/>
              </a:spcAft>
              <a:buSzPts val="1400"/>
              <a:buAutoNum type="arabicPeriod"/>
              <a:defRPr/>
            </a:lvl7pPr>
            <a:lvl8pPr marL="3657600" lvl="7" indent="-317500" rtl="0">
              <a:lnSpc>
                <a:spcPct val="115000"/>
              </a:lnSpc>
              <a:spcBef>
                <a:spcPts val="1600"/>
              </a:spcBef>
              <a:spcAft>
                <a:spcPts val="0"/>
              </a:spcAft>
              <a:buSzPts val="1400"/>
              <a:buAutoNum type="alphaLcPeriod"/>
              <a:defRPr/>
            </a:lvl8pPr>
            <a:lvl9pPr marL="4114800" lvl="8" indent="-317500" rtl="0">
              <a:lnSpc>
                <a:spcPct val="115000"/>
              </a:lnSpc>
              <a:spcBef>
                <a:spcPts val="1600"/>
              </a:spcBef>
              <a:spcAft>
                <a:spcPts val="1600"/>
              </a:spcAft>
              <a:buSzPts val="1400"/>
              <a:buAutoNum type="romanLcPeriod"/>
              <a:defRPr/>
            </a:lvl9pPr>
          </a:lstStyle>
          <a:p>
            <a:endParaRPr/>
          </a:p>
        </p:txBody>
      </p:sp>
      <p:grpSp>
        <p:nvGrpSpPr>
          <p:cNvPr id="19" name="Google Shape;19;p4"/>
          <p:cNvGrpSpPr/>
          <p:nvPr/>
        </p:nvGrpSpPr>
        <p:grpSpPr>
          <a:xfrm rot="10800000" flipH="1">
            <a:off x="7496776" y="803479"/>
            <a:ext cx="1274749" cy="3592245"/>
            <a:chOff x="7213226" y="1070179"/>
            <a:chExt cx="1274749" cy="3592245"/>
          </a:xfrm>
        </p:grpSpPr>
        <p:sp>
          <p:nvSpPr>
            <p:cNvPr id="20" name="Google Shape;20;p4"/>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4"/>
          <p:cNvGrpSpPr/>
          <p:nvPr/>
        </p:nvGrpSpPr>
        <p:grpSpPr>
          <a:xfrm rot="10800000" flipH="1">
            <a:off x="372471" y="803479"/>
            <a:ext cx="1151007" cy="3592245"/>
            <a:chOff x="639296" y="1070179"/>
            <a:chExt cx="1151007" cy="3592245"/>
          </a:xfrm>
        </p:grpSpPr>
        <p:sp>
          <p:nvSpPr>
            <p:cNvPr id="23" name="Google Shape;23;p4"/>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4"/>
          <p:cNvGrpSpPr/>
          <p:nvPr/>
        </p:nvGrpSpPr>
        <p:grpSpPr>
          <a:xfrm rot="-614926">
            <a:off x="7221022" y="4341220"/>
            <a:ext cx="1410845" cy="758270"/>
            <a:chOff x="5522156" y="3959976"/>
            <a:chExt cx="1734768" cy="932364"/>
          </a:xfrm>
        </p:grpSpPr>
        <p:sp>
          <p:nvSpPr>
            <p:cNvPr id="26" name="Google Shape;26;p4"/>
            <p:cNvSpPr/>
            <p:nvPr/>
          </p:nvSpPr>
          <p:spPr>
            <a:xfrm>
              <a:off x="6102291" y="4417302"/>
              <a:ext cx="210798" cy="258327"/>
            </a:xfrm>
            <a:custGeom>
              <a:avLst/>
              <a:gdLst/>
              <a:ahLst/>
              <a:cxnLst/>
              <a:rect l="l" t="t" r="r" b="b"/>
              <a:pathLst>
                <a:path w="7664" h="9392" extrusionOk="0">
                  <a:moveTo>
                    <a:pt x="4344" y="0"/>
                  </a:moveTo>
                  <a:cubicBezTo>
                    <a:pt x="2752" y="955"/>
                    <a:pt x="1228" y="2183"/>
                    <a:pt x="0" y="3593"/>
                  </a:cubicBezTo>
                  <a:cubicBezTo>
                    <a:pt x="2752" y="5208"/>
                    <a:pt x="5299" y="7209"/>
                    <a:pt x="7664" y="9392"/>
                  </a:cubicBezTo>
                  <a:cubicBezTo>
                    <a:pt x="6345" y="6435"/>
                    <a:pt x="5390" y="3411"/>
                    <a:pt x="4730" y="387"/>
                  </a:cubicBezTo>
                  <a:lnTo>
                    <a:pt x="43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5620046" y="4015756"/>
              <a:ext cx="573589" cy="544792"/>
            </a:xfrm>
            <a:custGeom>
              <a:avLst/>
              <a:gdLst/>
              <a:ahLst/>
              <a:cxnLst/>
              <a:rect l="l" t="t" r="r" b="b"/>
              <a:pathLst>
                <a:path w="20854" h="19807" extrusionOk="0">
                  <a:moveTo>
                    <a:pt x="183" y="0"/>
                  </a:moveTo>
                  <a:lnTo>
                    <a:pt x="1" y="387"/>
                  </a:lnTo>
                  <a:cubicBezTo>
                    <a:pt x="295" y="581"/>
                    <a:pt x="590" y="775"/>
                    <a:pt x="884" y="969"/>
                  </a:cubicBezTo>
                  <a:lnTo>
                    <a:pt x="884" y="969"/>
                  </a:lnTo>
                  <a:cubicBezTo>
                    <a:pt x="652" y="645"/>
                    <a:pt x="418" y="322"/>
                    <a:pt x="183" y="0"/>
                  </a:cubicBezTo>
                  <a:close/>
                  <a:moveTo>
                    <a:pt x="884" y="969"/>
                  </a:moveTo>
                  <a:cubicBezTo>
                    <a:pt x="5254" y="7038"/>
                    <a:pt x="9298" y="13330"/>
                    <a:pt x="13076" y="19807"/>
                  </a:cubicBezTo>
                  <a:cubicBezTo>
                    <a:pt x="16010" y="18010"/>
                    <a:pt x="18670" y="15554"/>
                    <a:pt x="20853" y="12712"/>
                  </a:cubicBezTo>
                  <a:cubicBezTo>
                    <a:pt x="13960" y="9080"/>
                    <a:pt x="7337" y="5199"/>
                    <a:pt x="884" y="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5603048" y="4000189"/>
              <a:ext cx="608713" cy="576945"/>
            </a:xfrm>
            <a:custGeom>
              <a:avLst/>
              <a:gdLst/>
              <a:ahLst/>
              <a:cxnLst/>
              <a:rect l="l" t="t" r="r" b="b"/>
              <a:pathLst>
                <a:path w="22131" h="20976" extrusionOk="0">
                  <a:moveTo>
                    <a:pt x="3732" y="3651"/>
                  </a:moveTo>
                  <a:cubicBezTo>
                    <a:pt x="9190" y="7147"/>
                    <a:pt x="14777" y="10436"/>
                    <a:pt x="20554" y="13434"/>
                  </a:cubicBezTo>
                  <a:lnTo>
                    <a:pt x="20554" y="13434"/>
                  </a:lnTo>
                  <a:cubicBezTo>
                    <a:pt x="18655" y="15845"/>
                    <a:pt x="16462" y="17942"/>
                    <a:pt x="13878" y="19596"/>
                  </a:cubicBezTo>
                  <a:lnTo>
                    <a:pt x="13878" y="19596"/>
                  </a:lnTo>
                  <a:cubicBezTo>
                    <a:pt x="10681" y="14143"/>
                    <a:pt x="7295" y="8809"/>
                    <a:pt x="3732" y="3651"/>
                  </a:cubicBezTo>
                  <a:close/>
                  <a:moveTo>
                    <a:pt x="839" y="0"/>
                  </a:moveTo>
                  <a:cubicBezTo>
                    <a:pt x="551" y="0"/>
                    <a:pt x="286" y="207"/>
                    <a:pt x="246" y="488"/>
                  </a:cubicBezTo>
                  <a:lnTo>
                    <a:pt x="246" y="488"/>
                  </a:lnTo>
                  <a:cubicBezTo>
                    <a:pt x="44" y="734"/>
                    <a:pt x="1" y="1159"/>
                    <a:pt x="323" y="1430"/>
                  </a:cubicBezTo>
                  <a:cubicBezTo>
                    <a:pt x="578" y="1599"/>
                    <a:pt x="834" y="1768"/>
                    <a:pt x="1089" y="1936"/>
                  </a:cubicBezTo>
                  <a:lnTo>
                    <a:pt x="1089" y="1936"/>
                  </a:lnTo>
                  <a:cubicBezTo>
                    <a:pt x="5362" y="7954"/>
                    <a:pt x="9461" y="14230"/>
                    <a:pt x="13217" y="20668"/>
                  </a:cubicBezTo>
                  <a:cubicBezTo>
                    <a:pt x="13285" y="20873"/>
                    <a:pt x="13520" y="20975"/>
                    <a:pt x="13748" y="20975"/>
                  </a:cubicBezTo>
                  <a:cubicBezTo>
                    <a:pt x="13824" y="20975"/>
                    <a:pt x="13899" y="20964"/>
                    <a:pt x="13967" y="20941"/>
                  </a:cubicBezTo>
                  <a:cubicBezTo>
                    <a:pt x="17014" y="18963"/>
                    <a:pt x="19652" y="16484"/>
                    <a:pt x="21926" y="13551"/>
                  </a:cubicBezTo>
                  <a:cubicBezTo>
                    <a:pt x="22131" y="13369"/>
                    <a:pt x="21926" y="12891"/>
                    <a:pt x="21744" y="12800"/>
                  </a:cubicBezTo>
                  <a:cubicBezTo>
                    <a:pt x="14907" y="9198"/>
                    <a:pt x="8335" y="5351"/>
                    <a:pt x="1933" y="1083"/>
                  </a:cubicBezTo>
                  <a:lnTo>
                    <a:pt x="1933" y="1083"/>
                  </a:lnTo>
                  <a:cubicBezTo>
                    <a:pt x="1746" y="819"/>
                    <a:pt x="1558" y="556"/>
                    <a:pt x="1369" y="293"/>
                  </a:cubicBezTo>
                  <a:cubicBezTo>
                    <a:pt x="1219" y="86"/>
                    <a:pt x="1024" y="0"/>
                    <a:pt x="839" y="0"/>
                  </a:cubicBezTo>
                  <a:close/>
                </a:path>
              </a:pathLst>
            </a:custGeom>
            <a:solidFill>
              <a:srgbClr val="F9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5833980" y="4039521"/>
              <a:ext cx="698022" cy="190170"/>
            </a:xfrm>
            <a:custGeom>
              <a:avLst/>
              <a:gdLst/>
              <a:ahLst/>
              <a:cxnLst/>
              <a:rect l="l" t="t" r="r" b="b"/>
              <a:pathLst>
                <a:path w="25378" h="6914" extrusionOk="0">
                  <a:moveTo>
                    <a:pt x="0" y="0"/>
                  </a:moveTo>
                  <a:lnTo>
                    <a:pt x="0" y="0"/>
                  </a:lnTo>
                  <a:cubicBezTo>
                    <a:pt x="6526" y="2274"/>
                    <a:pt x="13075" y="4548"/>
                    <a:pt x="19693" y="6822"/>
                  </a:cubicBezTo>
                  <a:lnTo>
                    <a:pt x="20557" y="6913"/>
                  </a:lnTo>
                  <a:cubicBezTo>
                    <a:pt x="22262" y="6436"/>
                    <a:pt x="23877" y="5594"/>
                    <a:pt x="25378" y="4639"/>
                  </a:cubicBezTo>
                  <a:cubicBezTo>
                    <a:pt x="16941" y="2752"/>
                    <a:pt x="8527" y="113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522156" y="3959976"/>
              <a:ext cx="1103666" cy="742800"/>
            </a:xfrm>
            <a:custGeom>
              <a:avLst/>
              <a:gdLst/>
              <a:ahLst/>
              <a:cxnLst/>
              <a:rect l="l" t="t" r="r" b="b"/>
              <a:pathLst>
                <a:path w="40126" h="27006" extrusionOk="0">
                  <a:moveTo>
                    <a:pt x="3264" y="1096"/>
                  </a:moveTo>
                  <a:cubicBezTo>
                    <a:pt x="15316" y="2597"/>
                    <a:pt x="27141" y="4871"/>
                    <a:pt x="38989" y="7827"/>
                  </a:cubicBezTo>
                  <a:cubicBezTo>
                    <a:pt x="36919" y="8850"/>
                    <a:pt x="34736" y="9714"/>
                    <a:pt x="32462" y="10283"/>
                  </a:cubicBezTo>
                  <a:lnTo>
                    <a:pt x="32258" y="10465"/>
                  </a:lnTo>
                  <a:cubicBezTo>
                    <a:pt x="32167" y="10465"/>
                    <a:pt x="32076" y="10556"/>
                    <a:pt x="31985" y="10760"/>
                  </a:cubicBezTo>
                  <a:cubicBezTo>
                    <a:pt x="26868" y="9146"/>
                    <a:pt x="21843" y="7440"/>
                    <a:pt x="16726" y="5735"/>
                  </a:cubicBezTo>
                  <a:cubicBezTo>
                    <a:pt x="12269" y="4211"/>
                    <a:pt x="7539" y="2983"/>
                    <a:pt x="3264" y="1096"/>
                  </a:cubicBezTo>
                  <a:close/>
                  <a:moveTo>
                    <a:pt x="6493" y="2983"/>
                  </a:moveTo>
                  <a:lnTo>
                    <a:pt x="6493" y="2983"/>
                  </a:lnTo>
                  <a:cubicBezTo>
                    <a:pt x="9632" y="4120"/>
                    <a:pt x="12838" y="4984"/>
                    <a:pt x="15885" y="6008"/>
                  </a:cubicBezTo>
                  <a:cubicBezTo>
                    <a:pt x="21183" y="7827"/>
                    <a:pt x="26482" y="9532"/>
                    <a:pt x="31803" y="11329"/>
                  </a:cubicBezTo>
                  <a:lnTo>
                    <a:pt x="31894" y="11329"/>
                  </a:lnTo>
                  <a:cubicBezTo>
                    <a:pt x="30939" y="15968"/>
                    <a:pt x="30188" y="20698"/>
                    <a:pt x="29529" y="25336"/>
                  </a:cubicBezTo>
                  <a:cubicBezTo>
                    <a:pt x="29142" y="21744"/>
                    <a:pt x="28483" y="18151"/>
                    <a:pt x="27619" y="14649"/>
                  </a:cubicBezTo>
                  <a:cubicBezTo>
                    <a:pt x="27823" y="14535"/>
                    <a:pt x="27823" y="14262"/>
                    <a:pt x="27619" y="14171"/>
                  </a:cubicBezTo>
                  <a:cubicBezTo>
                    <a:pt x="20706" y="10283"/>
                    <a:pt x="13702" y="6485"/>
                    <a:pt x="6493" y="2983"/>
                  </a:cubicBezTo>
                  <a:close/>
                  <a:moveTo>
                    <a:pt x="1377" y="1096"/>
                  </a:moveTo>
                  <a:lnTo>
                    <a:pt x="1377" y="1096"/>
                  </a:lnTo>
                  <a:cubicBezTo>
                    <a:pt x="10086" y="5257"/>
                    <a:pt x="18614" y="9714"/>
                    <a:pt x="27050" y="14444"/>
                  </a:cubicBezTo>
                  <a:lnTo>
                    <a:pt x="27050" y="14649"/>
                  </a:lnTo>
                  <a:cubicBezTo>
                    <a:pt x="28005" y="18515"/>
                    <a:pt x="28665" y="22403"/>
                    <a:pt x="29051" y="26292"/>
                  </a:cubicBezTo>
                  <a:cubicBezTo>
                    <a:pt x="26573" y="24109"/>
                    <a:pt x="24026" y="22039"/>
                    <a:pt x="21365" y="20129"/>
                  </a:cubicBezTo>
                  <a:cubicBezTo>
                    <a:pt x="21310" y="20101"/>
                    <a:pt x="21255" y="20089"/>
                    <a:pt x="21205" y="20089"/>
                  </a:cubicBezTo>
                  <a:cubicBezTo>
                    <a:pt x="21178" y="20089"/>
                    <a:pt x="21152" y="20092"/>
                    <a:pt x="21128" y="20099"/>
                  </a:cubicBezTo>
                  <a:lnTo>
                    <a:pt x="21128" y="20099"/>
                  </a:lnTo>
                  <a:cubicBezTo>
                    <a:pt x="22789" y="18505"/>
                    <a:pt x="24544" y="17006"/>
                    <a:pt x="26391" y="15581"/>
                  </a:cubicBezTo>
                  <a:cubicBezTo>
                    <a:pt x="26631" y="15433"/>
                    <a:pt x="26481" y="15031"/>
                    <a:pt x="26209" y="15031"/>
                  </a:cubicBezTo>
                  <a:cubicBezTo>
                    <a:pt x="26146" y="15031"/>
                    <a:pt x="26077" y="15052"/>
                    <a:pt x="26004" y="15104"/>
                  </a:cubicBezTo>
                  <a:cubicBezTo>
                    <a:pt x="23457" y="17105"/>
                    <a:pt x="20888" y="19379"/>
                    <a:pt x="18614" y="21744"/>
                  </a:cubicBezTo>
                  <a:cubicBezTo>
                    <a:pt x="18045" y="22403"/>
                    <a:pt x="17477" y="23062"/>
                    <a:pt x="16817" y="23745"/>
                  </a:cubicBezTo>
                  <a:cubicBezTo>
                    <a:pt x="16560" y="23974"/>
                    <a:pt x="16381" y="24072"/>
                    <a:pt x="16243" y="24072"/>
                  </a:cubicBezTo>
                  <a:cubicBezTo>
                    <a:pt x="15931" y="24072"/>
                    <a:pt x="15830" y="23571"/>
                    <a:pt x="15498" y="22972"/>
                  </a:cubicBezTo>
                  <a:cubicBezTo>
                    <a:pt x="14634" y="21266"/>
                    <a:pt x="13702" y="19561"/>
                    <a:pt x="12747" y="17855"/>
                  </a:cubicBezTo>
                  <a:cubicBezTo>
                    <a:pt x="9427" y="11988"/>
                    <a:pt x="5538" y="6394"/>
                    <a:pt x="1377" y="1096"/>
                  </a:cubicBezTo>
                  <a:close/>
                  <a:moveTo>
                    <a:pt x="376" y="1"/>
                  </a:moveTo>
                  <a:cubicBezTo>
                    <a:pt x="154" y="1"/>
                    <a:pt x="1" y="287"/>
                    <a:pt x="149" y="527"/>
                  </a:cubicBezTo>
                  <a:cubicBezTo>
                    <a:pt x="6311" y="8100"/>
                    <a:pt x="11610" y="16354"/>
                    <a:pt x="15976" y="25064"/>
                  </a:cubicBezTo>
                  <a:cubicBezTo>
                    <a:pt x="16029" y="25170"/>
                    <a:pt x="16114" y="25214"/>
                    <a:pt x="16216" y="25214"/>
                  </a:cubicBezTo>
                  <a:cubicBezTo>
                    <a:pt x="16288" y="25214"/>
                    <a:pt x="16369" y="25192"/>
                    <a:pt x="16453" y="25155"/>
                  </a:cubicBezTo>
                  <a:cubicBezTo>
                    <a:pt x="17857" y="23436"/>
                    <a:pt x="19348" y="21822"/>
                    <a:pt x="20925" y="20294"/>
                  </a:cubicBezTo>
                  <a:lnTo>
                    <a:pt x="20925" y="20294"/>
                  </a:lnTo>
                  <a:cubicBezTo>
                    <a:pt x="20885" y="20419"/>
                    <a:pt x="20923" y="20578"/>
                    <a:pt x="21092" y="20698"/>
                  </a:cubicBezTo>
                  <a:cubicBezTo>
                    <a:pt x="23730" y="22608"/>
                    <a:pt x="26391" y="24677"/>
                    <a:pt x="28847" y="26860"/>
                  </a:cubicBezTo>
                  <a:cubicBezTo>
                    <a:pt x="28960" y="26951"/>
                    <a:pt x="29051" y="26951"/>
                    <a:pt x="29142" y="26951"/>
                  </a:cubicBezTo>
                  <a:cubicBezTo>
                    <a:pt x="29209" y="26984"/>
                    <a:pt x="29291" y="27005"/>
                    <a:pt x="29368" y="27005"/>
                  </a:cubicBezTo>
                  <a:cubicBezTo>
                    <a:pt x="29501" y="27005"/>
                    <a:pt x="29620" y="26942"/>
                    <a:pt x="29620" y="26769"/>
                  </a:cubicBezTo>
                  <a:cubicBezTo>
                    <a:pt x="29620" y="26473"/>
                    <a:pt x="29529" y="26201"/>
                    <a:pt x="29529" y="25905"/>
                  </a:cubicBezTo>
                  <a:lnTo>
                    <a:pt x="29529" y="25905"/>
                  </a:lnTo>
                  <a:cubicBezTo>
                    <a:pt x="29612" y="25998"/>
                    <a:pt x="29713" y="26049"/>
                    <a:pt x="29799" y="26049"/>
                  </a:cubicBezTo>
                  <a:cubicBezTo>
                    <a:pt x="29902" y="26049"/>
                    <a:pt x="29984" y="25975"/>
                    <a:pt x="29984" y="25814"/>
                  </a:cubicBezTo>
                  <a:cubicBezTo>
                    <a:pt x="30757" y="20788"/>
                    <a:pt x="31598" y="15877"/>
                    <a:pt x="32553" y="10851"/>
                  </a:cubicBezTo>
                  <a:lnTo>
                    <a:pt x="32644" y="10851"/>
                  </a:lnTo>
                  <a:cubicBezTo>
                    <a:pt x="35214" y="10192"/>
                    <a:pt x="37579" y="9146"/>
                    <a:pt x="39944" y="7918"/>
                  </a:cubicBezTo>
                  <a:cubicBezTo>
                    <a:pt x="40126" y="7827"/>
                    <a:pt x="40126" y="7440"/>
                    <a:pt x="39853" y="7440"/>
                  </a:cubicBezTo>
                  <a:cubicBezTo>
                    <a:pt x="27050" y="4211"/>
                    <a:pt x="14066" y="1846"/>
                    <a:pt x="990" y="232"/>
                  </a:cubicBezTo>
                  <a:lnTo>
                    <a:pt x="899" y="232"/>
                  </a:lnTo>
                  <a:cubicBezTo>
                    <a:pt x="808" y="141"/>
                    <a:pt x="626" y="141"/>
                    <a:pt x="536" y="50"/>
                  </a:cubicBezTo>
                  <a:cubicBezTo>
                    <a:pt x="481" y="16"/>
                    <a:pt x="426"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6330775" y="4255930"/>
              <a:ext cx="926148" cy="636411"/>
            </a:xfrm>
            <a:custGeom>
              <a:avLst/>
              <a:gdLst/>
              <a:ahLst/>
              <a:cxnLst/>
              <a:rect l="l" t="t" r="r" b="b"/>
              <a:pathLst>
                <a:path w="33672" h="23138" extrusionOk="0">
                  <a:moveTo>
                    <a:pt x="14058" y="9512"/>
                  </a:moveTo>
                  <a:cubicBezTo>
                    <a:pt x="14604" y="9512"/>
                    <a:pt x="15128" y="9791"/>
                    <a:pt x="15570" y="10233"/>
                  </a:cubicBezTo>
                  <a:cubicBezTo>
                    <a:pt x="16412" y="11075"/>
                    <a:pt x="16980" y="12212"/>
                    <a:pt x="17185" y="13439"/>
                  </a:cubicBezTo>
                  <a:cubicBezTo>
                    <a:pt x="17458" y="14486"/>
                    <a:pt x="17367" y="15622"/>
                    <a:pt x="17185" y="16669"/>
                  </a:cubicBezTo>
                  <a:cubicBezTo>
                    <a:pt x="15184" y="16100"/>
                    <a:pt x="13478" y="14781"/>
                    <a:pt x="12728" y="12689"/>
                  </a:cubicBezTo>
                  <a:cubicBezTo>
                    <a:pt x="12523" y="11939"/>
                    <a:pt x="12250" y="10597"/>
                    <a:pt x="12819" y="10028"/>
                  </a:cubicBezTo>
                  <a:cubicBezTo>
                    <a:pt x="13228" y="9668"/>
                    <a:pt x="13649" y="9512"/>
                    <a:pt x="14058" y="9512"/>
                  </a:cubicBezTo>
                  <a:close/>
                  <a:moveTo>
                    <a:pt x="33387" y="0"/>
                  </a:moveTo>
                  <a:cubicBezTo>
                    <a:pt x="33245" y="0"/>
                    <a:pt x="33103" y="91"/>
                    <a:pt x="33103" y="273"/>
                  </a:cubicBezTo>
                  <a:cubicBezTo>
                    <a:pt x="32421" y="5481"/>
                    <a:pt x="31284" y="10984"/>
                    <a:pt x="27213" y="14576"/>
                  </a:cubicBezTo>
                  <a:cubicBezTo>
                    <a:pt x="25450" y="16128"/>
                    <a:pt x="22660" y="17106"/>
                    <a:pt x="19948" y="17106"/>
                  </a:cubicBezTo>
                  <a:cubicBezTo>
                    <a:pt x="19163" y="17106"/>
                    <a:pt x="18385" y="17024"/>
                    <a:pt x="17640" y="16850"/>
                  </a:cubicBezTo>
                  <a:cubicBezTo>
                    <a:pt x="18208" y="14872"/>
                    <a:pt x="17935" y="12689"/>
                    <a:pt x="16798" y="10893"/>
                  </a:cubicBezTo>
                  <a:cubicBezTo>
                    <a:pt x="16188" y="9968"/>
                    <a:pt x="15066" y="8666"/>
                    <a:pt x="13897" y="8666"/>
                  </a:cubicBezTo>
                  <a:cubicBezTo>
                    <a:pt x="13629" y="8666"/>
                    <a:pt x="13359" y="8735"/>
                    <a:pt x="13092" y="8891"/>
                  </a:cubicBezTo>
                  <a:cubicBezTo>
                    <a:pt x="11500" y="10028"/>
                    <a:pt x="11864" y="12416"/>
                    <a:pt x="12728" y="13826"/>
                  </a:cubicBezTo>
                  <a:cubicBezTo>
                    <a:pt x="13660" y="15441"/>
                    <a:pt x="15275" y="16578"/>
                    <a:pt x="16980" y="17146"/>
                  </a:cubicBezTo>
                  <a:cubicBezTo>
                    <a:pt x="16503" y="18670"/>
                    <a:pt x="15570" y="19989"/>
                    <a:pt x="14229" y="20944"/>
                  </a:cubicBezTo>
                  <a:cubicBezTo>
                    <a:pt x="12638" y="22065"/>
                    <a:pt x="10898" y="22563"/>
                    <a:pt x="9165" y="22563"/>
                  </a:cubicBezTo>
                  <a:cubicBezTo>
                    <a:pt x="5942" y="22563"/>
                    <a:pt x="2744" y="20839"/>
                    <a:pt x="585" y="18192"/>
                  </a:cubicBezTo>
                  <a:cubicBezTo>
                    <a:pt x="538" y="18117"/>
                    <a:pt x="473" y="18086"/>
                    <a:pt x="406" y="18086"/>
                  </a:cubicBezTo>
                  <a:cubicBezTo>
                    <a:pt x="210" y="18086"/>
                    <a:pt x="1" y="18352"/>
                    <a:pt x="221" y="18556"/>
                  </a:cubicBezTo>
                  <a:cubicBezTo>
                    <a:pt x="2412" y="21291"/>
                    <a:pt x="5695" y="23137"/>
                    <a:pt x="9095" y="23137"/>
                  </a:cubicBezTo>
                  <a:cubicBezTo>
                    <a:pt x="10529" y="23137"/>
                    <a:pt x="11984" y="22809"/>
                    <a:pt x="13387" y="22081"/>
                  </a:cubicBezTo>
                  <a:cubicBezTo>
                    <a:pt x="15366" y="21126"/>
                    <a:pt x="16798" y="19329"/>
                    <a:pt x="17549" y="17328"/>
                  </a:cubicBezTo>
                  <a:cubicBezTo>
                    <a:pt x="18486" y="17560"/>
                    <a:pt x="19468" y="17677"/>
                    <a:pt x="20446" y="17677"/>
                  </a:cubicBezTo>
                  <a:cubicBezTo>
                    <a:pt x="22246" y="17677"/>
                    <a:pt x="24035" y="17282"/>
                    <a:pt x="25508" y="16487"/>
                  </a:cubicBezTo>
                  <a:cubicBezTo>
                    <a:pt x="31284" y="13258"/>
                    <a:pt x="32898" y="6345"/>
                    <a:pt x="33671" y="273"/>
                  </a:cubicBezTo>
                  <a:cubicBezTo>
                    <a:pt x="33671" y="91"/>
                    <a:pt x="33529" y="0"/>
                    <a:pt x="33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panose="020B0604020202020204"/>
                <a:ea typeface="Josefin Sans" panose="020B0604020202020204"/>
                <a:cs typeface="Josefin Sans" panose="020B0604020202020204"/>
                <a:sym typeface="Josefin Sans" panose="020B0604020202020204"/>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panose="020B0604020202020204"/>
                <a:ea typeface="Josefin Sans" panose="020B0604020202020204"/>
                <a:cs typeface="Josefin Sans" panose="020B0604020202020204"/>
                <a:sym typeface="Josefin Sans" panose="020B0604020202020204"/>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a:off x="3118200" y="22150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 name="Google Shape;59;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7"/>
          <p:cNvGrpSpPr/>
          <p:nvPr/>
        </p:nvGrpSpPr>
        <p:grpSpPr>
          <a:xfrm>
            <a:off x="7213226" y="1032079"/>
            <a:ext cx="1274749" cy="3592245"/>
            <a:chOff x="7213226" y="1070179"/>
            <a:chExt cx="1274749" cy="3592245"/>
          </a:xfrm>
        </p:grpSpPr>
        <p:sp>
          <p:nvSpPr>
            <p:cNvPr id="61" name="Google Shape;61;p7"/>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7"/>
          <p:cNvGrpSpPr/>
          <p:nvPr/>
        </p:nvGrpSpPr>
        <p:grpSpPr>
          <a:xfrm>
            <a:off x="639296" y="1032079"/>
            <a:ext cx="1151007" cy="3592245"/>
            <a:chOff x="639296" y="1070179"/>
            <a:chExt cx="1151007" cy="3592245"/>
          </a:xfrm>
        </p:grpSpPr>
        <p:sp>
          <p:nvSpPr>
            <p:cNvPr id="64" name="Google Shape;64;p7"/>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388100" y="4501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 name="Google Shape;68;p8"/>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1671600" y="1749225"/>
            <a:ext cx="5800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 name="Google Shape;71;p9"/>
          <p:cNvSpPr txBox="1">
            <a:spLocks noGrp="1"/>
          </p:cNvSpPr>
          <p:nvPr>
            <p:ph type="subTitle" idx="1"/>
          </p:nvPr>
        </p:nvSpPr>
        <p:spPr>
          <a:xfrm>
            <a:off x="1776450" y="2758600"/>
            <a:ext cx="5591100" cy="45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720000" y="1909800"/>
            <a:ext cx="3159900" cy="13239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4"/>
        <p:cNvGrpSpPr/>
        <p:nvPr/>
      </p:nvGrpSpPr>
      <p:grpSpPr>
        <a:xfrm>
          <a:off x="0" y="0"/>
          <a:ext cx="0" cy="0"/>
          <a:chOff x="0" y="0"/>
          <a:chExt cx="0" cy="0"/>
        </a:xfrm>
      </p:grpSpPr>
      <p:sp>
        <p:nvSpPr>
          <p:cNvPr id="75" name="Google Shape;75;p11"/>
          <p:cNvSpPr/>
          <p:nvPr/>
        </p:nvSpPr>
        <p:spPr>
          <a:xfrm>
            <a:off x="647668" y="440443"/>
            <a:ext cx="7848665" cy="4262614"/>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6">
  <p:cSld name="CUSTOM_6">
    <p:spTree>
      <p:nvGrpSpPr>
        <p:cNvPr id="1" name="Shape 724"/>
        <p:cNvGrpSpPr/>
        <p:nvPr/>
      </p:nvGrpSpPr>
      <p:grpSpPr>
        <a:xfrm>
          <a:off x="0" y="0"/>
          <a:ext cx="0" cy="0"/>
          <a:chOff x="0" y="0"/>
          <a:chExt cx="0" cy="0"/>
        </a:xfrm>
      </p:grpSpPr>
      <p:sp>
        <p:nvSpPr>
          <p:cNvPr id="725" name="Google Shape;725;p19"/>
          <p:cNvSpPr txBox="1">
            <a:spLocks noGrp="1"/>
          </p:cNvSpPr>
          <p:nvPr>
            <p:ph type="title"/>
          </p:nvPr>
        </p:nvSpPr>
        <p:spPr>
          <a:xfrm>
            <a:off x="1972050" y="1082425"/>
            <a:ext cx="5199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3"/>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726" name="Google Shape;726;p19"/>
          <p:cNvSpPr txBox="1">
            <a:spLocks noGrp="1"/>
          </p:cNvSpPr>
          <p:nvPr>
            <p:ph type="subTitle" idx="1"/>
          </p:nvPr>
        </p:nvSpPr>
        <p:spPr>
          <a:xfrm>
            <a:off x="2391900" y="2489591"/>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3500">
                <a:solidFill>
                  <a:schemeClr val="accent4"/>
                </a:solidFill>
                <a:latin typeface="Neucha" panose="02000506050000020004"/>
                <a:ea typeface="Neucha" panose="02000506050000020004"/>
                <a:cs typeface="Neucha" panose="02000506050000020004"/>
                <a:sym typeface="Neucha" panose="02000506050000020004"/>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727" name="Google Shape;727;p19"/>
          <p:cNvSpPr txBox="1">
            <a:spLocks noGrp="1"/>
          </p:cNvSpPr>
          <p:nvPr>
            <p:ph type="subTitle" idx="2"/>
          </p:nvPr>
        </p:nvSpPr>
        <p:spPr>
          <a:xfrm>
            <a:off x="2391900" y="3368138"/>
            <a:ext cx="4360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sp>
        <p:nvSpPr>
          <p:cNvPr id="728" name="Google Shape;728;p19"/>
          <p:cNvSpPr txBox="1">
            <a:spLocks noGrp="1"/>
          </p:cNvSpPr>
          <p:nvPr>
            <p:ph type="subTitle" idx="3"/>
          </p:nvPr>
        </p:nvSpPr>
        <p:spPr>
          <a:xfrm>
            <a:off x="2391900" y="1920344"/>
            <a:ext cx="4360200" cy="4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800"/>
              <a:buNone/>
              <a:defRPr sz="1400">
                <a:solidFill>
                  <a:schemeClr val="accent2"/>
                </a:solidFill>
              </a:defRPr>
            </a:lvl1pPr>
            <a:lvl2pPr lvl="1" algn="ctr" rtl="0">
              <a:lnSpc>
                <a:spcPct val="100000"/>
              </a:lnSpc>
              <a:spcBef>
                <a:spcPts val="1600"/>
              </a:spcBef>
              <a:spcAft>
                <a:spcPts val="0"/>
              </a:spcAft>
              <a:buClr>
                <a:schemeClr val="accent2"/>
              </a:buClr>
              <a:buSzPts val="1400"/>
              <a:buNone/>
              <a:defRPr>
                <a:solidFill>
                  <a:schemeClr val="accent2"/>
                </a:solidFill>
              </a:defRPr>
            </a:lvl2pPr>
            <a:lvl3pPr lvl="2" algn="ctr" rtl="0">
              <a:lnSpc>
                <a:spcPct val="100000"/>
              </a:lnSpc>
              <a:spcBef>
                <a:spcPts val="1600"/>
              </a:spcBef>
              <a:spcAft>
                <a:spcPts val="0"/>
              </a:spcAft>
              <a:buClr>
                <a:schemeClr val="accent2"/>
              </a:buClr>
              <a:buSzPts val="1400"/>
              <a:buNone/>
              <a:defRPr>
                <a:solidFill>
                  <a:schemeClr val="accent2"/>
                </a:solidFill>
              </a:defRPr>
            </a:lvl3pPr>
            <a:lvl4pPr lvl="3" algn="ctr" rtl="0">
              <a:lnSpc>
                <a:spcPct val="100000"/>
              </a:lnSpc>
              <a:spcBef>
                <a:spcPts val="1600"/>
              </a:spcBef>
              <a:spcAft>
                <a:spcPts val="0"/>
              </a:spcAft>
              <a:buClr>
                <a:schemeClr val="accent2"/>
              </a:buClr>
              <a:buSzPts val="1400"/>
              <a:buNone/>
              <a:defRPr>
                <a:solidFill>
                  <a:schemeClr val="accent2"/>
                </a:solidFill>
              </a:defRPr>
            </a:lvl4pPr>
            <a:lvl5pPr lvl="4" algn="ctr" rtl="0">
              <a:lnSpc>
                <a:spcPct val="100000"/>
              </a:lnSpc>
              <a:spcBef>
                <a:spcPts val="1600"/>
              </a:spcBef>
              <a:spcAft>
                <a:spcPts val="0"/>
              </a:spcAft>
              <a:buClr>
                <a:schemeClr val="accent2"/>
              </a:buClr>
              <a:buSzPts val="1400"/>
              <a:buNone/>
              <a:defRPr>
                <a:solidFill>
                  <a:schemeClr val="accent2"/>
                </a:solidFill>
              </a:defRPr>
            </a:lvl5pPr>
            <a:lvl6pPr lvl="5" algn="ctr" rtl="0">
              <a:lnSpc>
                <a:spcPct val="100000"/>
              </a:lnSpc>
              <a:spcBef>
                <a:spcPts val="1600"/>
              </a:spcBef>
              <a:spcAft>
                <a:spcPts val="0"/>
              </a:spcAft>
              <a:buClr>
                <a:schemeClr val="accent2"/>
              </a:buClr>
              <a:buSzPts val="1400"/>
              <a:buNone/>
              <a:defRPr>
                <a:solidFill>
                  <a:schemeClr val="accent2"/>
                </a:solidFill>
              </a:defRPr>
            </a:lvl6pPr>
            <a:lvl7pPr lvl="6" algn="ctr" rtl="0">
              <a:lnSpc>
                <a:spcPct val="100000"/>
              </a:lnSpc>
              <a:spcBef>
                <a:spcPts val="1600"/>
              </a:spcBef>
              <a:spcAft>
                <a:spcPts val="0"/>
              </a:spcAft>
              <a:buClr>
                <a:schemeClr val="accent2"/>
              </a:buClr>
              <a:buSzPts val="1400"/>
              <a:buNone/>
              <a:defRPr>
                <a:solidFill>
                  <a:schemeClr val="accent2"/>
                </a:solidFill>
              </a:defRPr>
            </a:lvl7pPr>
            <a:lvl8pPr lvl="7" algn="ctr" rtl="0">
              <a:lnSpc>
                <a:spcPct val="100000"/>
              </a:lnSpc>
              <a:spcBef>
                <a:spcPts val="1600"/>
              </a:spcBef>
              <a:spcAft>
                <a:spcPts val="0"/>
              </a:spcAft>
              <a:buClr>
                <a:schemeClr val="accent2"/>
              </a:buClr>
              <a:buSzPts val="1400"/>
              <a:buNone/>
              <a:defRPr>
                <a:solidFill>
                  <a:schemeClr val="accent2"/>
                </a:solidFill>
              </a:defRPr>
            </a:lvl8pPr>
            <a:lvl9pPr lvl="8" algn="ctr" rtl="0">
              <a:lnSpc>
                <a:spcPct val="100000"/>
              </a:lnSpc>
              <a:spcBef>
                <a:spcPts val="1600"/>
              </a:spcBef>
              <a:spcAft>
                <a:spcPts val="1600"/>
              </a:spcAft>
              <a:buClr>
                <a:schemeClr val="accent2"/>
              </a:buClr>
              <a:buSzPts val="1400"/>
              <a:buNone/>
              <a:defRPr>
                <a:solidFill>
                  <a:schemeClr val="accent2"/>
                </a:solidFill>
              </a:defRPr>
            </a:lvl9pPr>
          </a:lstStyle>
          <a:p>
            <a:endParaRPr/>
          </a:p>
        </p:txBody>
      </p:sp>
      <p:grpSp>
        <p:nvGrpSpPr>
          <p:cNvPr id="729" name="Google Shape;729;p19"/>
          <p:cNvGrpSpPr/>
          <p:nvPr/>
        </p:nvGrpSpPr>
        <p:grpSpPr>
          <a:xfrm>
            <a:off x="8488926" y="1969982"/>
            <a:ext cx="405351" cy="606099"/>
            <a:chOff x="6268551" y="2194670"/>
            <a:chExt cx="405351" cy="606099"/>
          </a:xfrm>
        </p:grpSpPr>
        <p:sp>
          <p:nvSpPr>
            <p:cNvPr id="730" name="Google Shape;730;p19"/>
            <p:cNvSpPr/>
            <p:nvPr/>
          </p:nvSpPr>
          <p:spPr>
            <a:xfrm>
              <a:off x="6268551" y="2194670"/>
              <a:ext cx="405351" cy="606099"/>
            </a:xfrm>
            <a:custGeom>
              <a:avLst/>
              <a:gdLst/>
              <a:ahLst/>
              <a:cxnLst/>
              <a:rect l="l" t="t" r="r" b="b"/>
              <a:pathLst>
                <a:path w="13149" h="19661" extrusionOk="0">
                  <a:moveTo>
                    <a:pt x="9702" y="1437"/>
                  </a:moveTo>
                  <a:cubicBezTo>
                    <a:pt x="9702" y="1597"/>
                    <a:pt x="9574" y="1852"/>
                    <a:pt x="9574" y="1980"/>
                  </a:cubicBezTo>
                  <a:cubicBezTo>
                    <a:pt x="9447" y="2235"/>
                    <a:pt x="9287" y="2394"/>
                    <a:pt x="9160" y="2522"/>
                  </a:cubicBezTo>
                  <a:lnTo>
                    <a:pt x="9160" y="2650"/>
                  </a:lnTo>
                  <a:lnTo>
                    <a:pt x="8904" y="2905"/>
                  </a:lnTo>
                  <a:lnTo>
                    <a:pt x="8904" y="3033"/>
                  </a:lnTo>
                  <a:cubicBezTo>
                    <a:pt x="8777" y="3192"/>
                    <a:pt x="8649" y="3320"/>
                    <a:pt x="8489" y="3448"/>
                  </a:cubicBezTo>
                  <a:cubicBezTo>
                    <a:pt x="8234" y="3703"/>
                    <a:pt x="8106" y="3990"/>
                    <a:pt x="7851" y="4245"/>
                  </a:cubicBezTo>
                  <a:cubicBezTo>
                    <a:pt x="7691" y="4373"/>
                    <a:pt x="7691" y="4373"/>
                    <a:pt x="7564" y="4501"/>
                  </a:cubicBezTo>
                  <a:cubicBezTo>
                    <a:pt x="7564" y="4373"/>
                    <a:pt x="7691" y="4245"/>
                    <a:pt x="7851" y="4118"/>
                  </a:cubicBezTo>
                  <a:lnTo>
                    <a:pt x="7851" y="3990"/>
                  </a:lnTo>
                  <a:cubicBezTo>
                    <a:pt x="7851" y="3831"/>
                    <a:pt x="7979" y="3703"/>
                    <a:pt x="8106" y="3575"/>
                  </a:cubicBezTo>
                  <a:lnTo>
                    <a:pt x="8106" y="3448"/>
                  </a:lnTo>
                  <a:cubicBezTo>
                    <a:pt x="8234" y="3320"/>
                    <a:pt x="8362" y="3192"/>
                    <a:pt x="8362" y="3033"/>
                  </a:cubicBezTo>
                  <a:cubicBezTo>
                    <a:pt x="8489" y="2905"/>
                    <a:pt x="8649" y="2777"/>
                    <a:pt x="8777" y="2522"/>
                  </a:cubicBezTo>
                  <a:lnTo>
                    <a:pt x="8904" y="2522"/>
                  </a:lnTo>
                  <a:cubicBezTo>
                    <a:pt x="9160" y="2107"/>
                    <a:pt x="9447" y="1724"/>
                    <a:pt x="9702" y="1437"/>
                  </a:cubicBezTo>
                  <a:close/>
                  <a:moveTo>
                    <a:pt x="10500" y="4628"/>
                  </a:moveTo>
                  <a:cubicBezTo>
                    <a:pt x="10628" y="4628"/>
                    <a:pt x="10755" y="4628"/>
                    <a:pt x="10755" y="4788"/>
                  </a:cubicBezTo>
                  <a:cubicBezTo>
                    <a:pt x="10883" y="4788"/>
                    <a:pt x="11042" y="4788"/>
                    <a:pt x="11170" y="4916"/>
                  </a:cubicBezTo>
                  <a:cubicBezTo>
                    <a:pt x="11298" y="4916"/>
                    <a:pt x="11425" y="4916"/>
                    <a:pt x="11553" y="5043"/>
                  </a:cubicBezTo>
                  <a:lnTo>
                    <a:pt x="11681" y="5171"/>
                  </a:lnTo>
                  <a:cubicBezTo>
                    <a:pt x="11840" y="5299"/>
                    <a:pt x="11840" y="5426"/>
                    <a:pt x="11968" y="5586"/>
                  </a:cubicBezTo>
                  <a:cubicBezTo>
                    <a:pt x="12096" y="5841"/>
                    <a:pt x="12096" y="6224"/>
                    <a:pt x="12223" y="6639"/>
                  </a:cubicBezTo>
                  <a:lnTo>
                    <a:pt x="12223" y="8107"/>
                  </a:lnTo>
                  <a:cubicBezTo>
                    <a:pt x="12223" y="8235"/>
                    <a:pt x="12096" y="8490"/>
                    <a:pt x="12096" y="8618"/>
                  </a:cubicBezTo>
                  <a:lnTo>
                    <a:pt x="12096" y="9416"/>
                  </a:lnTo>
                  <a:cubicBezTo>
                    <a:pt x="12096" y="9575"/>
                    <a:pt x="12096" y="9703"/>
                    <a:pt x="11968" y="9830"/>
                  </a:cubicBezTo>
                  <a:lnTo>
                    <a:pt x="11968" y="10213"/>
                  </a:lnTo>
                  <a:lnTo>
                    <a:pt x="11968" y="10501"/>
                  </a:lnTo>
                  <a:lnTo>
                    <a:pt x="11968" y="11011"/>
                  </a:lnTo>
                  <a:cubicBezTo>
                    <a:pt x="11968" y="11299"/>
                    <a:pt x="11840" y="11554"/>
                    <a:pt x="11840" y="11682"/>
                  </a:cubicBezTo>
                  <a:lnTo>
                    <a:pt x="11840" y="11969"/>
                  </a:lnTo>
                  <a:cubicBezTo>
                    <a:pt x="11840" y="12224"/>
                    <a:pt x="11681" y="12479"/>
                    <a:pt x="11681" y="12767"/>
                  </a:cubicBezTo>
                  <a:cubicBezTo>
                    <a:pt x="11681" y="13150"/>
                    <a:pt x="11553" y="13564"/>
                    <a:pt x="11425" y="13820"/>
                  </a:cubicBezTo>
                  <a:lnTo>
                    <a:pt x="11425" y="14075"/>
                  </a:lnTo>
                  <a:cubicBezTo>
                    <a:pt x="11425" y="14203"/>
                    <a:pt x="11298" y="14490"/>
                    <a:pt x="11298" y="14745"/>
                  </a:cubicBezTo>
                  <a:cubicBezTo>
                    <a:pt x="11170" y="15160"/>
                    <a:pt x="11170" y="15416"/>
                    <a:pt x="11042" y="15671"/>
                  </a:cubicBezTo>
                  <a:lnTo>
                    <a:pt x="11042" y="15798"/>
                  </a:lnTo>
                  <a:cubicBezTo>
                    <a:pt x="10755" y="16213"/>
                    <a:pt x="10500" y="16596"/>
                    <a:pt x="10245" y="17139"/>
                  </a:cubicBezTo>
                  <a:cubicBezTo>
                    <a:pt x="10085" y="17267"/>
                    <a:pt x="10085" y="17394"/>
                    <a:pt x="9957" y="17394"/>
                  </a:cubicBezTo>
                  <a:lnTo>
                    <a:pt x="9957" y="17554"/>
                  </a:lnTo>
                  <a:cubicBezTo>
                    <a:pt x="9957" y="17681"/>
                    <a:pt x="9830" y="17681"/>
                    <a:pt x="9830" y="17809"/>
                  </a:cubicBezTo>
                  <a:lnTo>
                    <a:pt x="9702" y="17937"/>
                  </a:lnTo>
                  <a:lnTo>
                    <a:pt x="9702" y="18064"/>
                  </a:lnTo>
                  <a:cubicBezTo>
                    <a:pt x="9574" y="18192"/>
                    <a:pt x="9574" y="18352"/>
                    <a:pt x="9447" y="18479"/>
                  </a:cubicBezTo>
                  <a:cubicBezTo>
                    <a:pt x="9287" y="18479"/>
                    <a:pt x="9287" y="18607"/>
                    <a:pt x="9287" y="18607"/>
                  </a:cubicBezTo>
                  <a:cubicBezTo>
                    <a:pt x="9160" y="18735"/>
                    <a:pt x="9160" y="18735"/>
                    <a:pt x="9032" y="18735"/>
                  </a:cubicBezTo>
                  <a:cubicBezTo>
                    <a:pt x="9032" y="18735"/>
                    <a:pt x="8904" y="18735"/>
                    <a:pt x="8777" y="18862"/>
                  </a:cubicBezTo>
                  <a:lnTo>
                    <a:pt x="8489" y="18862"/>
                  </a:lnTo>
                  <a:cubicBezTo>
                    <a:pt x="8489" y="18735"/>
                    <a:pt x="8362" y="18735"/>
                    <a:pt x="8362" y="18735"/>
                  </a:cubicBezTo>
                  <a:lnTo>
                    <a:pt x="8234" y="18735"/>
                  </a:lnTo>
                  <a:cubicBezTo>
                    <a:pt x="8234" y="18607"/>
                    <a:pt x="8106" y="18607"/>
                    <a:pt x="7979" y="18479"/>
                  </a:cubicBezTo>
                  <a:cubicBezTo>
                    <a:pt x="7979" y="18352"/>
                    <a:pt x="7851" y="18352"/>
                    <a:pt x="7691" y="18192"/>
                  </a:cubicBezTo>
                  <a:lnTo>
                    <a:pt x="7181" y="18192"/>
                  </a:lnTo>
                  <a:cubicBezTo>
                    <a:pt x="7053" y="18192"/>
                    <a:pt x="7053" y="18192"/>
                    <a:pt x="6894" y="18352"/>
                  </a:cubicBezTo>
                  <a:lnTo>
                    <a:pt x="6766" y="18352"/>
                  </a:lnTo>
                  <a:lnTo>
                    <a:pt x="6766" y="18479"/>
                  </a:lnTo>
                  <a:cubicBezTo>
                    <a:pt x="6638" y="18479"/>
                    <a:pt x="6511" y="18479"/>
                    <a:pt x="6511" y="18607"/>
                  </a:cubicBezTo>
                  <a:lnTo>
                    <a:pt x="5585" y="18607"/>
                  </a:lnTo>
                  <a:cubicBezTo>
                    <a:pt x="5170" y="18607"/>
                    <a:pt x="4787" y="18479"/>
                    <a:pt x="4500" y="18352"/>
                  </a:cubicBezTo>
                  <a:cubicBezTo>
                    <a:pt x="4372" y="18352"/>
                    <a:pt x="4245" y="18192"/>
                    <a:pt x="4245" y="18192"/>
                  </a:cubicBezTo>
                  <a:cubicBezTo>
                    <a:pt x="3989" y="18064"/>
                    <a:pt x="3862" y="17809"/>
                    <a:pt x="3702" y="17681"/>
                  </a:cubicBezTo>
                  <a:cubicBezTo>
                    <a:pt x="3447" y="17267"/>
                    <a:pt x="3319" y="17011"/>
                    <a:pt x="3064" y="16756"/>
                  </a:cubicBezTo>
                  <a:cubicBezTo>
                    <a:pt x="2904" y="16469"/>
                    <a:pt x="2777" y="16086"/>
                    <a:pt x="2521" y="15798"/>
                  </a:cubicBezTo>
                  <a:cubicBezTo>
                    <a:pt x="2394" y="15416"/>
                    <a:pt x="2266" y="15160"/>
                    <a:pt x="2106" y="14745"/>
                  </a:cubicBezTo>
                  <a:cubicBezTo>
                    <a:pt x="1979" y="14618"/>
                    <a:pt x="1851" y="14362"/>
                    <a:pt x="1851" y="14203"/>
                  </a:cubicBezTo>
                  <a:cubicBezTo>
                    <a:pt x="1724" y="14075"/>
                    <a:pt x="1724" y="14075"/>
                    <a:pt x="1724" y="13947"/>
                  </a:cubicBezTo>
                  <a:cubicBezTo>
                    <a:pt x="1596" y="13820"/>
                    <a:pt x="1468" y="13564"/>
                    <a:pt x="1468" y="13405"/>
                  </a:cubicBezTo>
                  <a:cubicBezTo>
                    <a:pt x="1309" y="13405"/>
                    <a:pt x="1309" y="13405"/>
                    <a:pt x="1309" y="13277"/>
                  </a:cubicBezTo>
                  <a:cubicBezTo>
                    <a:pt x="1309" y="13150"/>
                    <a:pt x="1181" y="12894"/>
                    <a:pt x="1181" y="12607"/>
                  </a:cubicBezTo>
                  <a:lnTo>
                    <a:pt x="1053" y="12352"/>
                  </a:lnTo>
                  <a:lnTo>
                    <a:pt x="1053" y="12224"/>
                  </a:lnTo>
                  <a:lnTo>
                    <a:pt x="1053" y="12096"/>
                  </a:lnTo>
                  <a:lnTo>
                    <a:pt x="1053" y="11969"/>
                  </a:lnTo>
                  <a:lnTo>
                    <a:pt x="1053" y="11809"/>
                  </a:lnTo>
                  <a:cubicBezTo>
                    <a:pt x="926" y="11554"/>
                    <a:pt x="926" y="11299"/>
                    <a:pt x="926" y="11011"/>
                  </a:cubicBezTo>
                  <a:lnTo>
                    <a:pt x="926" y="10086"/>
                  </a:lnTo>
                  <a:lnTo>
                    <a:pt x="926" y="9033"/>
                  </a:lnTo>
                  <a:cubicBezTo>
                    <a:pt x="1053" y="8490"/>
                    <a:pt x="1181" y="8107"/>
                    <a:pt x="1309" y="7692"/>
                  </a:cubicBezTo>
                  <a:cubicBezTo>
                    <a:pt x="1468" y="7182"/>
                    <a:pt x="1724" y="6767"/>
                    <a:pt x="1979" y="6384"/>
                  </a:cubicBezTo>
                  <a:cubicBezTo>
                    <a:pt x="2106" y="6224"/>
                    <a:pt x="2266" y="6096"/>
                    <a:pt x="2394" y="5969"/>
                  </a:cubicBezTo>
                  <a:cubicBezTo>
                    <a:pt x="2521" y="5841"/>
                    <a:pt x="2649" y="5714"/>
                    <a:pt x="2777" y="5714"/>
                  </a:cubicBezTo>
                  <a:cubicBezTo>
                    <a:pt x="2904" y="5586"/>
                    <a:pt x="3192" y="5299"/>
                    <a:pt x="3447" y="5171"/>
                  </a:cubicBezTo>
                  <a:lnTo>
                    <a:pt x="3862" y="5171"/>
                  </a:lnTo>
                  <a:cubicBezTo>
                    <a:pt x="4245" y="5299"/>
                    <a:pt x="4372" y="5299"/>
                    <a:pt x="4660" y="5426"/>
                  </a:cubicBezTo>
                  <a:cubicBezTo>
                    <a:pt x="4787" y="5426"/>
                    <a:pt x="4915" y="5586"/>
                    <a:pt x="5043" y="5586"/>
                  </a:cubicBezTo>
                  <a:lnTo>
                    <a:pt x="5170" y="5714"/>
                  </a:lnTo>
                  <a:cubicBezTo>
                    <a:pt x="5457" y="5841"/>
                    <a:pt x="5585" y="5841"/>
                    <a:pt x="5713" y="5969"/>
                  </a:cubicBezTo>
                  <a:cubicBezTo>
                    <a:pt x="5713" y="6096"/>
                    <a:pt x="5840" y="6096"/>
                    <a:pt x="5840" y="6096"/>
                  </a:cubicBezTo>
                  <a:lnTo>
                    <a:pt x="5840" y="6639"/>
                  </a:lnTo>
                  <a:lnTo>
                    <a:pt x="5840" y="6767"/>
                  </a:lnTo>
                  <a:lnTo>
                    <a:pt x="5457" y="6767"/>
                  </a:lnTo>
                  <a:cubicBezTo>
                    <a:pt x="5170" y="6767"/>
                    <a:pt x="5043" y="7022"/>
                    <a:pt x="5043" y="7309"/>
                  </a:cubicBezTo>
                  <a:cubicBezTo>
                    <a:pt x="5043" y="7437"/>
                    <a:pt x="5170" y="7692"/>
                    <a:pt x="5457" y="7692"/>
                  </a:cubicBezTo>
                  <a:cubicBezTo>
                    <a:pt x="5840" y="7692"/>
                    <a:pt x="6255" y="7565"/>
                    <a:pt x="6511" y="7437"/>
                  </a:cubicBezTo>
                  <a:cubicBezTo>
                    <a:pt x="6638" y="7437"/>
                    <a:pt x="6766" y="7309"/>
                    <a:pt x="6766" y="7182"/>
                  </a:cubicBezTo>
                  <a:cubicBezTo>
                    <a:pt x="6894" y="7182"/>
                    <a:pt x="6894" y="7022"/>
                    <a:pt x="7053" y="6894"/>
                  </a:cubicBezTo>
                  <a:lnTo>
                    <a:pt x="7181" y="6767"/>
                  </a:lnTo>
                  <a:lnTo>
                    <a:pt x="7181" y="6639"/>
                  </a:lnTo>
                  <a:cubicBezTo>
                    <a:pt x="7309" y="6384"/>
                    <a:pt x="7436" y="6224"/>
                    <a:pt x="7564" y="6096"/>
                  </a:cubicBezTo>
                  <a:lnTo>
                    <a:pt x="7564" y="5969"/>
                  </a:lnTo>
                  <a:cubicBezTo>
                    <a:pt x="7691" y="5841"/>
                    <a:pt x="7851" y="5714"/>
                    <a:pt x="7851" y="5586"/>
                  </a:cubicBezTo>
                  <a:lnTo>
                    <a:pt x="8234" y="5171"/>
                  </a:lnTo>
                  <a:cubicBezTo>
                    <a:pt x="8489" y="5043"/>
                    <a:pt x="8777" y="4916"/>
                    <a:pt x="9032" y="4788"/>
                  </a:cubicBezTo>
                  <a:cubicBezTo>
                    <a:pt x="9160" y="4628"/>
                    <a:pt x="9287" y="4628"/>
                    <a:pt x="9447" y="4628"/>
                  </a:cubicBezTo>
                  <a:close/>
                  <a:moveTo>
                    <a:pt x="10085" y="1"/>
                  </a:moveTo>
                  <a:lnTo>
                    <a:pt x="9957" y="129"/>
                  </a:lnTo>
                  <a:cubicBezTo>
                    <a:pt x="9830" y="129"/>
                    <a:pt x="9830" y="129"/>
                    <a:pt x="9702" y="256"/>
                  </a:cubicBezTo>
                  <a:cubicBezTo>
                    <a:pt x="9447" y="384"/>
                    <a:pt x="9287" y="511"/>
                    <a:pt x="9160" y="799"/>
                  </a:cubicBezTo>
                  <a:cubicBezTo>
                    <a:pt x="8904" y="926"/>
                    <a:pt x="8777" y="1054"/>
                    <a:pt x="8649" y="1182"/>
                  </a:cubicBezTo>
                  <a:cubicBezTo>
                    <a:pt x="8489" y="1437"/>
                    <a:pt x="8362" y="1724"/>
                    <a:pt x="8106" y="1852"/>
                  </a:cubicBezTo>
                  <a:cubicBezTo>
                    <a:pt x="7979" y="2107"/>
                    <a:pt x="7851" y="2394"/>
                    <a:pt x="7691" y="2522"/>
                  </a:cubicBezTo>
                  <a:cubicBezTo>
                    <a:pt x="7436" y="2777"/>
                    <a:pt x="7309" y="3033"/>
                    <a:pt x="7181" y="3192"/>
                  </a:cubicBezTo>
                  <a:cubicBezTo>
                    <a:pt x="7181" y="3320"/>
                    <a:pt x="7053" y="3448"/>
                    <a:pt x="7053" y="3575"/>
                  </a:cubicBezTo>
                  <a:lnTo>
                    <a:pt x="7053" y="2522"/>
                  </a:lnTo>
                  <a:cubicBezTo>
                    <a:pt x="7053" y="2107"/>
                    <a:pt x="7181" y="1724"/>
                    <a:pt x="7181" y="1309"/>
                  </a:cubicBezTo>
                  <a:lnTo>
                    <a:pt x="7181" y="926"/>
                  </a:lnTo>
                  <a:cubicBezTo>
                    <a:pt x="7053" y="799"/>
                    <a:pt x="6894" y="799"/>
                    <a:pt x="6894" y="639"/>
                  </a:cubicBezTo>
                  <a:lnTo>
                    <a:pt x="6766" y="639"/>
                  </a:lnTo>
                  <a:cubicBezTo>
                    <a:pt x="6638" y="639"/>
                    <a:pt x="6638" y="639"/>
                    <a:pt x="6511" y="799"/>
                  </a:cubicBezTo>
                  <a:cubicBezTo>
                    <a:pt x="6383" y="799"/>
                    <a:pt x="6383" y="926"/>
                    <a:pt x="6255" y="1054"/>
                  </a:cubicBezTo>
                  <a:cubicBezTo>
                    <a:pt x="6255" y="1437"/>
                    <a:pt x="6255" y="1980"/>
                    <a:pt x="6096" y="2522"/>
                  </a:cubicBezTo>
                  <a:lnTo>
                    <a:pt x="6096" y="3703"/>
                  </a:lnTo>
                  <a:cubicBezTo>
                    <a:pt x="5968" y="4118"/>
                    <a:pt x="5968" y="4628"/>
                    <a:pt x="5968" y="5043"/>
                  </a:cubicBezTo>
                  <a:cubicBezTo>
                    <a:pt x="5713" y="4916"/>
                    <a:pt x="5457" y="4788"/>
                    <a:pt x="5170" y="4628"/>
                  </a:cubicBezTo>
                  <a:cubicBezTo>
                    <a:pt x="4787" y="4501"/>
                    <a:pt x="4372" y="4373"/>
                    <a:pt x="3989" y="4373"/>
                  </a:cubicBezTo>
                  <a:cubicBezTo>
                    <a:pt x="3862" y="4245"/>
                    <a:pt x="3702" y="4245"/>
                    <a:pt x="3575" y="4245"/>
                  </a:cubicBezTo>
                  <a:cubicBezTo>
                    <a:pt x="3192" y="4245"/>
                    <a:pt x="2904" y="4501"/>
                    <a:pt x="2649" y="4628"/>
                  </a:cubicBezTo>
                  <a:cubicBezTo>
                    <a:pt x="2394" y="4788"/>
                    <a:pt x="2106" y="5043"/>
                    <a:pt x="1851" y="5299"/>
                  </a:cubicBezTo>
                  <a:cubicBezTo>
                    <a:pt x="1596" y="5586"/>
                    <a:pt x="1309" y="5841"/>
                    <a:pt x="1181" y="6096"/>
                  </a:cubicBezTo>
                  <a:cubicBezTo>
                    <a:pt x="798" y="6639"/>
                    <a:pt x="383" y="7309"/>
                    <a:pt x="255" y="7979"/>
                  </a:cubicBezTo>
                  <a:cubicBezTo>
                    <a:pt x="128" y="8362"/>
                    <a:pt x="128" y="8618"/>
                    <a:pt x="0" y="9033"/>
                  </a:cubicBezTo>
                  <a:lnTo>
                    <a:pt x="0" y="10086"/>
                  </a:lnTo>
                  <a:lnTo>
                    <a:pt x="0" y="11426"/>
                  </a:lnTo>
                  <a:cubicBezTo>
                    <a:pt x="128" y="11554"/>
                    <a:pt x="128" y="11682"/>
                    <a:pt x="128" y="11809"/>
                  </a:cubicBezTo>
                  <a:lnTo>
                    <a:pt x="128" y="12224"/>
                  </a:lnTo>
                  <a:cubicBezTo>
                    <a:pt x="255" y="12352"/>
                    <a:pt x="255" y="12479"/>
                    <a:pt x="255" y="12607"/>
                  </a:cubicBezTo>
                  <a:cubicBezTo>
                    <a:pt x="255" y="12767"/>
                    <a:pt x="255" y="12894"/>
                    <a:pt x="383" y="13022"/>
                  </a:cubicBezTo>
                  <a:cubicBezTo>
                    <a:pt x="383" y="13150"/>
                    <a:pt x="383" y="13405"/>
                    <a:pt x="511" y="13564"/>
                  </a:cubicBezTo>
                  <a:cubicBezTo>
                    <a:pt x="670" y="13820"/>
                    <a:pt x="798" y="14075"/>
                    <a:pt x="926" y="14362"/>
                  </a:cubicBezTo>
                  <a:cubicBezTo>
                    <a:pt x="1053" y="14745"/>
                    <a:pt x="1309" y="15288"/>
                    <a:pt x="1596" y="15671"/>
                  </a:cubicBezTo>
                  <a:cubicBezTo>
                    <a:pt x="1724" y="16086"/>
                    <a:pt x="1979" y="16596"/>
                    <a:pt x="2266" y="17011"/>
                  </a:cubicBezTo>
                  <a:cubicBezTo>
                    <a:pt x="2266" y="17139"/>
                    <a:pt x="2394" y="17394"/>
                    <a:pt x="2521" y="17554"/>
                  </a:cubicBezTo>
                  <a:cubicBezTo>
                    <a:pt x="2777" y="17809"/>
                    <a:pt x="2904" y="18064"/>
                    <a:pt x="3064" y="18192"/>
                  </a:cubicBezTo>
                  <a:cubicBezTo>
                    <a:pt x="3319" y="18607"/>
                    <a:pt x="3575" y="18862"/>
                    <a:pt x="3989" y="19149"/>
                  </a:cubicBezTo>
                  <a:cubicBezTo>
                    <a:pt x="4117" y="19149"/>
                    <a:pt x="4372" y="19277"/>
                    <a:pt x="4500" y="19277"/>
                  </a:cubicBezTo>
                  <a:cubicBezTo>
                    <a:pt x="4787" y="19405"/>
                    <a:pt x="4915" y="19405"/>
                    <a:pt x="5043" y="19405"/>
                  </a:cubicBezTo>
                  <a:cubicBezTo>
                    <a:pt x="5336" y="19495"/>
                    <a:pt x="5677" y="19585"/>
                    <a:pt x="5999" y="19585"/>
                  </a:cubicBezTo>
                  <a:cubicBezTo>
                    <a:pt x="6132" y="19585"/>
                    <a:pt x="6261" y="19570"/>
                    <a:pt x="6383" y="19532"/>
                  </a:cubicBezTo>
                  <a:cubicBezTo>
                    <a:pt x="6638" y="19532"/>
                    <a:pt x="6894" y="19405"/>
                    <a:pt x="7053" y="19277"/>
                  </a:cubicBezTo>
                  <a:cubicBezTo>
                    <a:pt x="7181" y="19277"/>
                    <a:pt x="7309" y="19149"/>
                    <a:pt x="7309" y="19149"/>
                  </a:cubicBezTo>
                  <a:cubicBezTo>
                    <a:pt x="7436" y="19149"/>
                    <a:pt x="7436" y="19149"/>
                    <a:pt x="7436" y="19277"/>
                  </a:cubicBezTo>
                  <a:cubicBezTo>
                    <a:pt x="7564" y="19277"/>
                    <a:pt x="7564" y="19277"/>
                    <a:pt x="7564" y="19405"/>
                  </a:cubicBezTo>
                  <a:cubicBezTo>
                    <a:pt x="7691" y="19405"/>
                    <a:pt x="7851" y="19532"/>
                    <a:pt x="7979" y="19532"/>
                  </a:cubicBezTo>
                  <a:cubicBezTo>
                    <a:pt x="8106" y="19660"/>
                    <a:pt x="8489" y="19660"/>
                    <a:pt x="8777" y="19660"/>
                  </a:cubicBezTo>
                  <a:cubicBezTo>
                    <a:pt x="9032" y="19660"/>
                    <a:pt x="9287" y="19660"/>
                    <a:pt x="9574" y="19532"/>
                  </a:cubicBezTo>
                  <a:lnTo>
                    <a:pt x="9702" y="19405"/>
                  </a:lnTo>
                  <a:cubicBezTo>
                    <a:pt x="9830" y="19277"/>
                    <a:pt x="9957" y="19277"/>
                    <a:pt x="10085" y="19149"/>
                  </a:cubicBezTo>
                  <a:cubicBezTo>
                    <a:pt x="10245" y="18862"/>
                    <a:pt x="10372" y="18735"/>
                    <a:pt x="10500" y="18479"/>
                  </a:cubicBezTo>
                  <a:cubicBezTo>
                    <a:pt x="10500" y="18352"/>
                    <a:pt x="10628" y="18192"/>
                    <a:pt x="10755" y="17937"/>
                  </a:cubicBezTo>
                  <a:cubicBezTo>
                    <a:pt x="11042" y="17554"/>
                    <a:pt x="11298" y="17139"/>
                    <a:pt x="11425" y="16756"/>
                  </a:cubicBezTo>
                  <a:cubicBezTo>
                    <a:pt x="11681" y="16341"/>
                    <a:pt x="11968" y="15958"/>
                    <a:pt x="12096" y="15416"/>
                  </a:cubicBezTo>
                  <a:cubicBezTo>
                    <a:pt x="12096" y="15001"/>
                    <a:pt x="12223" y="14490"/>
                    <a:pt x="12351" y="13947"/>
                  </a:cubicBezTo>
                  <a:cubicBezTo>
                    <a:pt x="12479" y="13820"/>
                    <a:pt x="12479" y="13564"/>
                    <a:pt x="12479" y="13277"/>
                  </a:cubicBezTo>
                  <a:cubicBezTo>
                    <a:pt x="12638" y="13022"/>
                    <a:pt x="12638" y="12894"/>
                    <a:pt x="12638" y="12607"/>
                  </a:cubicBezTo>
                  <a:cubicBezTo>
                    <a:pt x="12638" y="12352"/>
                    <a:pt x="12766" y="12096"/>
                    <a:pt x="12766" y="11682"/>
                  </a:cubicBezTo>
                  <a:cubicBezTo>
                    <a:pt x="12766" y="11554"/>
                    <a:pt x="12766" y="11299"/>
                    <a:pt x="12894" y="11011"/>
                  </a:cubicBezTo>
                  <a:lnTo>
                    <a:pt x="12894" y="9958"/>
                  </a:lnTo>
                  <a:cubicBezTo>
                    <a:pt x="12894" y="9575"/>
                    <a:pt x="13021" y="9160"/>
                    <a:pt x="13021" y="8777"/>
                  </a:cubicBezTo>
                  <a:lnTo>
                    <a:pt x="13021" y="8107"/>
                  </a:lnTo>
                  <a:cubicBezTo>
                    <a:pt x="13149" y="7820"/>
                    <a:pt x="13149" y="7692"/>
                    <a:pt x="13149" y="7437"/>
                  </a:cubicBezTo>
                  <a:cubicBezTo>
                    <a:pt x="13149" y="6894"/>
                    <a:pt x="13021" y="6384"/>
                    <a:pt x="13021" y="5841"/>
                  </a:cubicBezTo>
                  <a:cubicBezTo>
                    <a:pt x="12894" y="5714"/>
                    <a:pt x="12894" y="5426"/>
                    <a:pt x="12766" y="5299"/>
                  </a:cubicBezTo>
                  <a:cubicBezTo>
                    <a:pt x="12766" y="5171"/>
                    <a:pt x="12638" y="5043"/>
                    <a:pt x="12638" y="4916"/>
                  </a:cubicBezTo>
                  <a:cubicBezTo>
                    <a:pt x="12479" y="4788"/>
                    <a:pt x="12479" y="4628"/>
                    <a:pt x="12351" y="4501"/>
                  </a:cubicBezTo>
                  <a:cubicBezTo>
                    <a:pt x="12223" y="4501"/>
                    <a:pt x="12223" y="4373"/>
                    <a:pt x="12096" y="4373"/>
                  </a:cubicBezTo>
                  <a:cubicBezTo>
                    <a:pt x="11968" y="4245"/>
                    <a:pt x="11840" y="4245"/>
                    <a:pt x="11840" y="4118"/>
                  </a:cubicBezTo>
                  <a:cubicBezTo>
                    <a:pt x="11553" y="3990"/>
                    <a:pt x="11298" y="3831"/>
                    <a:pt x="11042" y="3831"/>
                  </a:cubicBezTo>
                  <a:lnTo>
                    <a:pt x="10628" y="3831"/>
                  </a:lnTo>
                  <a:cubicBezTo>
                    <a:pt x="10500" y="3703"/>
                    <a:pt x="10372" y="3703"/>
                    <a:pt x="10245" y="3703"/>
                  </a:cubicBezTo>
                  <a:lnTo>
                    <a:pt x="9447" y="3703"/>
                  </a:lnTo>
                  <a:cubicBezTo>
                    <a:pt x="9574" y="3703"/>
                    <a:pt x="9574" y="3703"/>
                    <a:pt x="9574" y="3575"/>
                  </a:cubicBezTo>
                  <a:cubicBezTo>
                    <a:pt x="9702" y="3448"/>
                    <a:pt x="9830" y="3192"/>
                    <a:pt x="9957" y="3033"/>
                  </a:cubicBezTo>
                  <a:cubicBezTo>
                    <a:pt x="10245" y="2777"/>
                    <a:pt x="10372" y="2394"/>
                    <a:pt x="10500" y="1980"/>
                  </a:cubicBezTo>
                  <a:cubicBezTo>
                    <a:pt x="10628" y="1852"/>
                    <a:pt x="10628" y="1597"/>
                    <a:pt x="10755" y="1437"/>
                  </a:cubicBezTo>
                  <a:lnTo>
                    <a:pt x="10755" y="1054"/>
                  </a:lnTo>
                  <a:cubicBezTo>
                    <a:pt x="10755" y="926"/>
                    <a:pt x="10883" y="799"/>
                    <a:pt x="10883" y="639"/>
                  </a:cubicBezTo>
                  <a:cubicBezTo>
                    <a:pt x="10883" y="384"/>
                    <a:pt x="10755" y="129"/>
                    <a:pt x="10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9"/>
            <p:cNvSpPr/>
            <p:nvPr/>
          </p:nvSpPr>
          <p:spPr>
            <a:xfrm>
              <a:off x="6329526" y="2546895"/>
              <a:ext cx="53177" cy="119056"/>
            </a:xfrm>
            <a:custGeom>
              <a:avLst/>
              <a:gdLst/>
              <a:ahLst/>
              <a:cxnLst/>
              <a:rect l="l" t="t" r="r" b="b"/>
              <a:pathLst>
                <a:path w="1725" h="3862" extrusionOk="0">
                  <a:moveTo>
                    <a:pt x="416" y="0"/>
                  </a:moveTo>
                  <a:cubicBezTo>
                    <a:pt x="288" y="0"/>
                    <a:pt x="128" y="128"/>
                    <a:pt x="128" y="256"/>
                  </a:cubicBezTo>
                  <a:lnTo>
                    <a:pt x="1" y="383"/>
                  </a:lnTo>
                  <a:lnTo>
                    <a:pt x="1" y="543"/>
                  </a:lnTo>
                  <a:lnTo>
                    <a:pt x="128" y="670"/>
                  </a:lnTo>
                  <a:lnTo>
                    <a:pt x="128" y="1341"/>
                  </a:lnTo>
                  <a:lnTo>
                    <a:pt x="288" y="1468"/>
                  </a:lnTo>
                  <a:lnTo>
                    <a:pt x="288" y="1596"/>
                  </a:lnTo>
                  <a:cubicBezTo>
                    <a:pt x="288" y="1724"/>
                    <a:pt x="288" y="1851"/>
                    <a:pt x="416" y="2138"/>
                  </a:cubicBezTo>
                  <a:lnTo>
                    <a:pt x="416" y="2266"/>
                  </a:lnTo>
                  <a:cubicBezTo>
                    <a:pt x="416" y="2394"/>
                    <a:pt x="543" y="2649"/>
                    <a:pt x="543" y="2777"/>
                  </a:cubicBezTo>
                  <a:cubicBezTo>
                    <a:pt x="671" y="3064"/>
                    <a:pt x="671" y="3319"/>
                    <a:pt x="799" y="3575"/>
                  </a:cubicBezTo>
                  <a:cubicBezTo>
                    <a:pt x="926" y="3734"/>
                    <a:pt x="1086" y="3862"/>
                    <a:pt x="1214" y="3862"/>
                  </a:cubicBezTo>
                  <a:cubicBezTo>
                    <a:pt x="1341" y="3862"/>
                    <a:pt x="1341" y="3734"/>
                    <a:pt x="1469" y="3734"/>
                  </a:cubicBezTo>
                  <a:cubicBezTo>
                    <a:pt x="1724" y="3575"/>
                    <a:pt x="1724" y="3319"/>
                    <a:pt x="1597" y="3192"/>
                  </a:cubicBezTo>
                  <a:lnTo>
                    <a:pt x="1597" y="3064"/>
                  </a:lnTo>
                  <a:cubicBezTo>
                    <a:pt x="1469" y="2649"/>
                    <a:pt x="1341" y="2266"/>
                    <a:pt x="1214" y="1979"/>
                  </a:cubicBezTo>
                  <a:lnTo>
                    <a:pt x="1214" y="1851"/>
                  </a:lnTo>
                  <a:cubicBezTo>
                    <a:pt x="1214" y="1596"/>
                    <a:pt x="1086" y="1468"/>
                    <a:pt x="1086" y="1341"/>
                  </a:cubicBezTo>
                  <a:lnTo>
                    <a:pt x="1086" y="1181"/>
                  </a:lnTo>
                  <a:cubicBezTo>
                    <a:pt x="1086" y="926"/>
                    <a:pt x="926" y="798"/>
                    <a:pt x="926" y="543"/>
                  </a:cubicBezTo>
                  <a:lnTo>
                    <a:pt x="926" y="383"/>
                  </a:lnTo>
                  <a:cubicBezTo>
                    <a:pt x="926" y="256"/>
                    <a:pt x="799" y="128"/>
                    <a:pt x="671" y="128"/>
                  </a:cubicBezTo>
                  <a:cubicBezTo>
                    <a:pt x="671" y="0"/>
                    <a:pt x="543"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9"/>
            <p:cNvSpPr/>
            <p:nvPr/>
          </p:nvSpPr>
          <p:spPr>
            <a:xfrm>
              <a:off x="6575492" y="2395382"/>
              <a:ext cx="37425" cy="69886"/>
            </a:xfrm>
            <a:custGeom>
              <a:avLst/>
              <a:gdLst/>
              <a:ahLst/>
              <a:cxnLst/>
              <a:rect l="l" t="t" r="r" b="b"/>
              <a:pathLst>
                <a:path w="1214" h="2267" extrusionOk="0">
                  <a:moveTo>
                    <a:pt x="415" y="0"/>
                  </a:moveTo>
                  <a:cubicBezTo>
                    <a:pt x="288" y="0"/>
                    <a:pt x="128" y="0"/>
                    <a:pt x="128" y="128"/>
                  </a:cubicBezTo>
                  <a:cubicBezTo>
                    <a:pt x="0" y="256"/>
                    <a:pt x="0" y="383"/>
                    <a:pt x="128" y="511"/>
                  </a:cubicBezTo>
                  <a:cubicBezTo>
                    <a:pt x="128" y="798"/>
                    <a:pt x="288" y="1181"/>
                    <a:pt x="288" y="1468"/>
                  </a:cubicBezTo>
                  <a:lnTo>
                    <a:pt x="288" y="1724"/>
                  </a:lnTo>
                  <a:cubicBezTo>
                    <a:pt x="288" y="1851"/>
                    <a:pt x="288" y="1979"/>
                    <a:pt x="415" y="2107"/>
                  </a:cubicBezTo>
                  <a:cubicBezTo>
                    <a:pt x="543" y="2107"/>
                    <a:pt x="671" y="2266"/>
                    <a:pt x="798" y="2266"/>
                  </a:cubicBezTo>
                  <a:cubicBezTo>
                    <a:pt x="926" y="2266"/>
                    <a:pt x="1213" y="1979"/>
                    <a:pt x="1213" y="1724"/>
                  </a:cubicBezTo>
                  <a:cubicBezTo>
                    <a:pt x="1213" y="1468"/>
                    <a:pt x="1213" y="1181"/>
                    <a:pt x="1085" y="798"/>
                  </a:cubicBezTo>
                  <a:cubicBezTo>
                    <a:pt x="1085" y="671"/>
                    <a:pt x="1085" y="511"/>
                    <a:pt x="926" y="256"/>
                  </a:cubicBezTo>
                  <a:cubicBezTo>
                    <a:pt x="926" y="128"/>
                    <a:pt x="67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19"/>
          <p:cNvGrpSpPr/>
          <p:nvPr/>
        </p:nvGrpSpPr>
        <p:grpSpPr>
          <a:xfrm>
            <a:off x="8098438" y="3154084"/>
            <a:ext cx="627710" cy="582455"/>
            <a:chOff x="8373813" y="2411134"/>
            <a:chExt cx="627710" cy="582455"/>
          </a:xfrm>
        </p:grpSpPr>
        <p:sp>
          <p:nvSpPr>
            <p:cNvPr id="734" name="Google Shape;734;p19"/>
            <p:cNvSpPr/>
            <p:nvPr/>
          </p:nvSpPr>
          <p:spPr>
            <a:xfrm>
              <a:off x="8661087" y="2452442"/>
              <a:ext cx="291227" cy="270573"/>
            </a:xfrm>
            <a:custGeom>
              <a:avLst/>
              <a:gdLst/>
              <a:ahLst/>
              <a:cxnLst/>
              <a:rect l="l" t="t" r="r" b="b"/>
              <a:pathLst>
                <a:path w="9447" h="8777" extrusionOk="0">
                  <a:moveTo>
                    <a:pt x="4472" y="869"/>
                  </a:moveTo>
                  <a:cubicBezTo>
                    <a:pt x="4543" y="869"/>
                    <a:pt x="4606" y="883"/>
                    <a:pt x="4660" y="926"/>
                  </a:cubicBezTo>
                  <a:lnTo>
                    <a:pt x="5457" y="926"/>
                  </a:lnTo>
                  <a:cubicBezTo>
                    <a:pt x="5585" y="1054"/>
                    <a:pt x="5713" y="1054"/>
                    <a:pt x="5713" y="1054"/>
                  </a:cubicBezTo>
                  <a:cubicBezTo>
                    <a:pt x="5968" y="1054"/>
                    <a:pt x="6096" y="1213"/>
                    <a:pt x="6255" y="1341"/>
                  </a:cubicBezTo>
                  <a:lnTo>
                    <a:pt x="6383" y="1341"/>
                  </a:lnTo>
                  <a:cubicBezTo>
                    <a:pt x="6383" y="1341"/>
                    <a:pt x="6511" y="1341"/>
                    <a:pt x="6511" y="1468"/>
                  </a:cubicBezTo>
                  <a:lnTo>
                    <a:pt x="6638" y="1468"/>
                  </a:lnTo>
                  <a:lnTo>
                    <a:pt x="6638" y="1596"/>
                  </a:lnTo>
                  <a:lnTo>
                    <a:pt x="6766" y="1724"/>
                  </a:lnTo>
                  <a:lnTo>
                    <a:pt x="6766" y="1851"/>
                  </a:lnTo>
                  <a:cubicBezTo>
                    <a:pt x="6894" y="1851"/>
                    <a:pt x="6894" y="1851"/>
                    <a:pt x="7053" y="2011"/>
                  </a:cubicBezTo>
                  <a:cubicBezTo>
                    <a:pt x="7181" y="2011"/>
                    <a:pt x="7181" y="2139"/>
                    <a:pt x="7181" y="2139"/>
                  </a:cubicBezTo>
                  <a:lnTo>
                    <a:pt x="7308" y="2266"/>
                  </a:lnTo>
                  <a:cubicBezTo>
                    <a:pt x="7308" y="2394"/>
                    <a:pt x="7436" y="2394"/>
                    <a:pt x="7436" y="2522"/>
                  </a:cubicBezTo>
                  <a:cubicBezTo>
                    <a:pt x="7436" y="2649"/>
                    <a:pt x="7564" y="2809"/>
                    <a:pt x="7564" y="2809"/>
                  </a:cubicBezTo>
                  <a:cubicBezTo>
                    <a:pt x="7691" y="2937"/>
                    <a:pt x="7691" y="3064"/>
                    <a:pt x="7851" y="3192"/>
                  </a:cubicBezTo>
                  <a:cubicBezTo>
                    <a:pt x="7851" y="3320"/>
                    <a:pt x="7979" y="3447"/>
                    <a:pt x="8106" y="3607"/>
                  </a:cubicBezTo>
                  <a:cubicBezTo>
                    <a:pt x="8106" y="3734"/>
                    <a:pt x="8234" y="3862"/>
                    <a:pt x="8234" y="3990"/>
                  </a:cubicBezTo>
                  <a:cubicBezTo>
                    <a:pt x="8362" y="4117"/>
                    <a:pt x="8362" y="4245"/>
                    <a:pt x="8362" y="4245"/>
                  </a:cubicBezTo>
                  <a:cubicBezTo>
                    <a:pt x="8489" y="4532"/>
                    <a:pt x="8489" y="4660"/>
                    <a:pt x="8489" y="4788"/>
                  </a:cubicBezTo>
                  <a:lnTo>
                    <a:pt x="8489" y="5202"/>
                  </a:lnTo>
                  <a:cubicBezTo>
                    <a:pt x="8489" y="5330"/>
                    <a:pt x="8362" y="5330"/>
                    <a:pt x="8362" y="5585"/>
                  </a:cubicBezTo>
                  <a:cubicBezTo>
                    <a:pt x="8234" y="5713"/>
                    <a:pt x="8234" y="5841"/>
                    <a:pt x="8234" y="6000"/>
                  </a:cubicBezTo>
                  <a:cubicBezTo>
                    <a:pt x="8106" y="6128"/>
                    <a:pt x="7979" y="6383"/>
                    <a:pt x="7851" y="6511"/>
                  </a:cubicBezTo>
                  <a:cubicBezTo>
                    <a:pt x="7691" y="6798"/>
                    <a:pt x="7564" y="6926"/>
                    <a:pt x="7308" y="7181"/>
                  </a:cubicBezTo>
                  <a:cubicBezTo>
                    <a:pt x="7181" y="7181"/>
                    <a:pt x="7053" y="7309"/>
                    <a:pt x="6894" y="7436"/>
                  </a:cubicBezTo>
                  <a:cubicBezTo>
                    <a:pt x="6766" y="7596"/>
                    <a:pt x="6638" y="7724"/>
                    <a:pt x="6511" y="7724"/>
                  </a:cubicBezTo>
                  <a:cubicBezTo>
                    <a:pt x="6383" y="7724"/>
                    <a:pt x="6255" y="7724"/>
                    <a:pt x="6096" y="7851"/>
                  </a:cubicBezTo>
                  <a:lnTo>
                    <a:pt x="4372" y="7851"/>
                  </a:lnTo>
                  <a:cubicBezTo>
                    <a:pt x="4117" y="7724"/>
                    <a:pt x="3862" y="7596"/>
                    <a:pt x="3574" y="7596"/>
                  </a:cubicBezTo>
                  <a:lnTo>
                    <a:pt x="3447" y="7596"/>
                  </a:lnTo>
                  <a:cubicBezTo>
                    <a:pt x="3191" y="7436"/>
                    <a:pt x="2777" y="7309"/>
                    <a:pt x="2521" y="7181"/>
                  </a:cubicBezTo>
                  <a:cubicBezTo>
                    <a:pt x="2394" y="7054"/>
                    <a:pt x="2106" y="6926"/>
                    <a:pt x="1979" y="6798"/>
                  </a:cubicBezTo>
                  <a:cubicBezTo>
                    <a:pt x="1851" y="6639"/>
                    <a:pt x="1851" y="6639"/>
                    <a:pt x="1723" y="6511"/>
                  </a:cubicBezTo>
                  <a:cubicBezTo>
                    <a:pt x="1596" y="6383"/>
                    <a:pt x="1596" y="6256"/>
                    <a:pt x="1468" y="6128"/>
                  </a:cubicBezTo>
                  <a:cubicBezTo>
                    <a:pt x="1309" y="6000"/>
                    <a:pt x="1309" y="5841"/>
                    <a:pt x="1181" y="5713"/>
                  </a:cubicBezTo>
                  <a:cubicBezTo>
                    <a:pt x="1181" y="5585"/>
                    <a:pt x="1053" y="5458"/>
                    <a:pt x="1053" y="5330"/>
                  </a:cubicBezTo>
                  <a:cubicBezTo>
                    <a:pt x="926" y="5043"/>
                    <a:pt x="926" y="4788"/>
                    <a:pt x="926" y="4532"/>
                  </a:cubicBezTo>
                  <a:lnTo>
                    <a:pt x="926" y="3447"/>
                  </a:lnTo>
                  <a:cubicBezTo>
                    <a:pt x="926" y="3320"/>
                    <a:pt x="1053" y="3192"/>
                    <a:pt x="1053" y="3064"/>
                  </a:cubicBezTo>
                  <a:cubicBezTo>
                    <a:pt x="1053" y="2937"/>
                    <a:pt x="1181" y="2809"/>
                    <a:pt x="1181" y="2649"/>
                  </a:cubicBezTo>
                  <a:cubicBezTo>
                    <a:pt x="1309" y="2394"/>
                    <a:pt x="1468" y="2266"/>
                    <a:pt x="1596" y="2011"/>
                  </a:cubicBezTo>
                  <a:cubicBezTo>
                    <a:pt x="1851" y="1724"/>
                    <a:pt x="2106" y="1596"/>
                    <a:pt x="2394" y="1341"/>
                  </a:cubicBezTo>
                  <a:cubicBezTo>
                    <a:pt x="2521" y="1341"/>
                    <a:pt x="2649" y="1213"/>
                    <a:pt x="2777" y="1213"/>
                  </a:cubicBezTo>
                  <a:cubicBezTo>
                    <a:pt x="2904" y="1054"/>
                    <a:pt x="2904" y="1054"/>
                    <a:pt x="3064" y="1054"/>
                  </a:cubicBezTo>
                  <a:cubicBezTo>
                    <a:pt x="3191" y="926"/>
                    <a:pt x="3447" y="926"/>
                    <a:pt x="3574" y="926"/>
                  </a:cubicBezTo>
                  <a:lnTo>
                    <a:pt x="3989" y="926"/>
                  </a:lnTo>
                  <a:cubicBezTo>
                    <a:pt x="4160" y="926"/>
                    <a:pt x="4330" y="869"/>
                    <a:pt x="4472" y="869"/>
                  </a:cubicBezTo>
                  <a:close/>
                  <a:moveTo>
                    <a:pt x="4117" y="0"/>
                  </a:moveTo>
                  <a:cubicBezTo>
                    <a:pt x="3447" y="0"/>
                    <a:pt x="3064" y="128"/>
                    <a:pt x="2649" y="256"/>
                  </a:cubicBezTo>
                  <a:cubicBezTo>
                    <a:pt x="2394" y="256"/>
                    <a:pt x="2266" y="415"/>
                    <a:pt x="1979" y="543"/>
                  </a:cubicBezTo>
                  <a:cubicBezTo>
                    <a:pt x="1723" y="671"/>
                    <a:pt x="1596" y="926"/>
                    <a:pt x="1309" y="1054"/>
                  </a:cubicBezTo>
                  <a:cubicBezTo>
                    <a:pt x="1309" y="1054"/>
                    <a:pt x="1181" y="1213"/>
                    <a:pt x="1053" y="1213"/>
                  </a:cubicBezTo>
                  <a:cubicBezTo>
                    <a:pt x="1053" y="1341"/>
                    <a:pt x="926" y="1468"/>
                    <a:pt x="926" y="1468"/>
                  </a:cubicBezTo>
                  <a:cubicBezTo>
                    <a:pt x="798" y="1596"/>
                    <a:pt x="798" y="1724"/>
                    <a:pt x="670" y="1724"/>
                  </a:cubicBezTo>
                  <a:cubicBezTo>
                    <a:pt x="511" y="2011"/>
                    <a:pt x="383" y="2266"/>
                    <a:pt x="255" y="2394"/>
                  </a:cubicBezTo>
                  <a:cubicBezTo>
                    <a:pt x="128" y="2937"/>
                    <a:pt x="0" y="3320"/>
                    <a:pt x="0" y="3862"/>
                  </a:cubicBezTo>
                  <a:lnTo>
                    <a:pt x="0" y="4660"/>
                  </a:lnTo>
                  <a:cubicBezTo>
                    <a:pt x="0" y="4915"/>
                    <a:pt x="0" y="5202"/>
                    <a:pt x="128" y="5330"/>
                  </a:cubicBezTo>
                  <a:cubicBezTo>
                    <a:pt x="128" y="5585"/>
                    <a:pt x="255" y="5841"/>
                    <a:pt x="383" y="6128"/>
                  </a:cubicBezTo>
                  <a:cubicBezTo>
                    <a:pt x="511" y="6383"/>
                    <a:pt x="670" y="6511"/>
                    <a:pt x="798" y="6798"/>
                  </a:cubicBezTo>
                  <a:cubicBezTo>
                    <a:pt x="926" y="6926"/>
                    <a:pt x="926" y="7054"/>
                    <a:pt x="1053" y="7181"/>
                  </a:cubicBezTo>
                  <a:lnTo>
                    <a:pt x="1181" y="7309"/>
                  </a:lnTo>
                  <a:cubicBezTo>
                    <a:pt x="1468" y="7596"/>
                    <a:pt x="1596" y="7724"/>
                    <a:pt x="1851" y="7851"/>
                  </a:cubicBezTo>
                  <a:cubicBezTo>
                    <a:pt x="2106" y="7979"/>
                    <a:pt x="2266" y="7979"/>
                    <a:pt x="2521" y="8107"/>
                  </a:cubicBezTo>
                  <a:cubicBezTo>
                    <a:pt x="2777" y="8234"/>
                    <a:pt x="2904" y="8234"/>
                    <a:pt x="3191" y="8394"/>
                  </a:cubicBezTo>
                  <a:cubicBezTo>
                    <a:pt x="3574" y="8522"/>
                    <a:pt x="4117" y="8649"/>
                    <a:pt x="4500" y="8777"/>
                  </a:cubicBezTo>
                  <a:lnTo>
                    <a:pt x="5840" y="8777"/>
                  </a:lnTo>
                  <a:cubicBezTo>
                    <a:pt x="6096" y="8777"/>
                    <a:pt x="6383" y="8649"/>
                    <a:pt x="6511" y="8649"/>
                  </a:cubicBezTo>
                  <a:cubicBezTo>
                    <a:pt x="6766" y="8522"/>
                    <a:pt x="6894" y="8522"/>
                    <a:pt x="7181" y="8394"/>
                  </a:cubicBezTo>
                  <a:cubicBezTo>
                    <a:pt x="7564" y="8234"/>
                    <a:pt x="7851" y="7979"/>
                    <a:pt x="8106" y="7596"/>
                  </a:cubicBezTo>
                  <a:cubicBezTo>
                    <a:pt x="8362" y="7309"/>
                    <a:pt x="8649" y="7054"/>
                    <a:pt x="8776" y="6639"/>
                  </a:cubicBezTo>
                  <a:cubicBezTo>
                    <a:pt x="8904" y="6511"/>
                    <a:pt x="8904" y="6511"/>
                    <a:pt x="8904" y="6383"/>
                  </a:cubicBezTo>
                  <a:cubicBezTo>
                    <a:pt x="9032" y="6256"/>
                    <a:pt x="9032" y="6128"/>
                    <a:pt x="9159" y="6000"/>
                  </a:cubicBezTo>
                  <a:cubicBezTo>
                    <a:pt x="9159" y="5841"/>
                    <a:pt x="9287" y="5585"/>
                    <a:pt x="9287" y="5458"/>
                  </a:cubicBezTo>
                  <a:cubicBezTo>
                    <a:pt x="9447" y="5043"/>
                    <a:pt x="9447" y="4660"/>
                    <a:pt x="9287" y="4117"/>
                  </a:cubicBezTo>
                  <a:cubicBezTo>
                    <a:pt x="9287" y="3990"/>
                    <a:pt x="9159" y="3734"/>
                    <a:pt x="9032" y="3607"/>
                  </a:cubicBezTo>
                  <a:cubicBezTo>
                    <a:pt x="9032" y="3447"/>
                    <a:pt x="8904" y="3192"/>
                    <a:pt x="8776" y="3064"/>
                  </a:cubicBezTo>
                  <a:cubicBezTo>
                    <a:pt x="8649" y="2937"/>
                    <a:pt x="8649" y="2649"/>
                    <a:pt x="8489" y="2522"/>
                  </a:cubicBezTo>
                  <a:cubicBezTo>
                    <a:pt x="8489" y="2394"/>
                    <a:pt x="8362" y="2266"/>
                    <a:pt x="8234" y="2266"/>
                  </a:cubicBezTo>
                  <a:lnTo>
                    <a:pt x="8234" y="2011"/>
                  </a:lnTo>
                  <a:cubicBezTo>
                    <a:pt x="8106" y="2011"/>
                    <a:pt x="8106" y="1851"/>
                    <a:pt x="8106" y="1851"/>
                  </a:cubicBezTo>
                  <a:cubicBezTo>
                    <a:pt x="8106" y="1851"/>
                    <a:pt x="8106" y="1724"/>
                    <a:pt x="7979" y="1724"/>
                  </a:cubicBezTo>
                  <a:cubicBezTo>
                    <a:pt x="7979" y="1596"/>
                    <a:pt x="7851" y="1468"/>
                    <a:pt x="7691" y="1341"/>
                  </a:cubicBezTo>
                  <a:cubicBezTo>
                    <a:pt x="7691" y="1341"/>
                    <a:pt x="7691" y="1213"/>
                    <a:pt x="7564" y="1213"/>
                  </a:cubicBezTo>
                  <a:cubicBezTo>
                    <a:pt x="7564" y="1054"/>
                    <a:pt x="7436" y="1054"/>
                    <a:pt x="7436" y="1054"/>
                  </a:cubicBezTo>
                  <a:lnTo>
                    <a:pt x="7308" y="926"/>
                  </a:lnTo>
                  <a:cubicBezTo>
                    <a:pt x="7308" y="798"/>
                    <a:pt x="7181" y="798"/>
                    <a:pt x="7181" y="798"/>
                  </a:cubicBezTo>
                  <a:cubicBezTo>
                    <a:pt x="7053" y="671"/>
                    <a:pt x="6766" y="543"/>
                    <a:pt x="6511" y="415"/>
                  </a:cubicBezTo>
                  <a:cubicBezTo>
                    <a:pt x="6255" y="256"/>
                    <a:pt x="5840" y="128"/>
                    <a:pt x="5585" y="128"/>
                  </a:cubicBezTo>
                  <a:cubicBezTo>
                    <a:pt x="5298" y="0"/>
                    <a:pt x="5043" y="0"/>
                    <a:pt x="4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5" name="Google Shape;735;p19"/>
            <p:cNvGrpSpPr/>
            <p:nvPr/>
          </p:nvGrpSpPr>
          <p:grpSpPr>
            <a:xfrm>
              <a:off x="8373813" y="2411134"/>
              <a:ext cx="627710" cy="582455"/>
              <a:chOff x="7383213" y="2411134"/>
              <a:chExt cx="627710" cy="582455"/>
            </a:xfrm>
          </p:grpSpPr>
          <p:sp>
            <p:nvSpPr>
              <p:cNvPr id="736" name="Google Shape;736;p19"/>
              <p:cNvSpPr/>
              <p:nvPr/>
            </p:nvSpPr>
            <p:spPr>
              <a:xfrm>
                <a:off x="7383213" y="2411134"/>
                <a:ext cx="627710" cy="582455"/>
              </a:xfrm>
              <a:custGeom>
                <a:avLst/>
                <a:gdLst/>
                <a:ahLst/>
                <a:cxnLst/>
                <a:rect l="l" t="t" r="r" b="b"/>
                <a:pathLst>
                  <a:path w="20362" h="18894" extrusionOk="0">
                    <a:moveTo>
                      <a:pt x="14489" y="957"/>
                    </a:moveTo>
                    <a:cubicBezTo>
                      <a:pt x="14776" y="957"/>
                      <a:pt x="15032" y="957"/>
                      <a:pt x="15159" y="1085"/>
                    </a:cubicBezTo>
                    <a:cubicBezTo>
                      <a:pt x="15415" y="1085"/>
                      <a:pt x="15574" y="1085"/>
                      <a:pt x="15702" y="1213"/>
                    </a:cubicBezTo>
                    <a:cubicBezTo>
                      <a:pt x="15957" y="1340"/>
                      <a:pt x="16213" y="1468"/>
                      <a:pt x="16372" y="1468"/>
                    </a:cubicBezTo>
                    <a:lnTo>
                      <a:pt x="16500" y="1596"/>
                    </a:lnTo>
                    <a:lnTo>
                      <a:pt x="16627" y="1596"/>
                    </a:lnTo>
                    <a:cubicBezTo>
                      <a:pt x="16627" y="1596"/>
                      <a:pt x="16755" y="1755"/>
                      <a:pt x="16883" y="1755"/>
                    </a:cubicBezTo>
                    <a:cubicBezTo>
                      <a:pt x="17010" y="1883"/>
                      <a:pt x="17170" y="2011"/>
                      <a:pt x="17298" y="2138"/>
                    </a:cubicBezTo>
                    <a:cubicBezTo>
                      <a:pt x="17553" y="2394"/>
                      <a:pt x="17808" y="2681"/>
                      <a:pt x="18095" y="2936"/>
                    </a:cubicBezTo>
                    <a:cubicBezTo>
                      <a:pt x="18223" y="3191"/>
                      <a:pt x="18478" y="3479"/>
                      <a:pt x="18606" y="3606"/>
                    </a:cubicBezTo>
                    <a:cubicBezTo>
                      <a:pt x="18766" y="3989"/>
                      <a:pt x="19021" y="4404"/>
                      <a:pt x="19149" y="4787"/>
                    </a:cubicBezTo>
                    <a:cubicBezTo>
                      <a:pt x="19276" y="5074"/>
                      <a:pt x="19276" y="5330"/>
                      <a:pt x="19276" y="5457"/>
                    </a:cubicBezTo>
                    <a:cubicBezTo>
                      <a:pt x="19276" y="5745"/>
                      <a:pt x="19404" y="6000"/>
                      <a:pt x="19404" y="6255"/>
                    </a:cubicBezTo>
                    <a:lnTo>
                      <a:pt x="19404" y="6798"/>
                    </a:lnTo>
                    <a:cubicBezTo>
                      <a:pt x="19404" y="7053"/>
                      <a:pt x="19276" y="7340"/>
                      <a:pt x="19276" y="7596"/>
                    </a:cubicBezTo>
                    <a:cubicBezTo>
                      <a:pt x="19276" y="7723"/>
                      <a:pt x="19149" y="7851"/>
                      <a:pt x="19149" y="8138"/>
                    </a:cubicBezTo>
                    <a:cubicBezTo>
                      <a:pt x="19021" y="8266"/>
                      <a:pt x="19021" y="8394"/>
                      <a:pt x="18893" y="8649"/>
                    </a:cubicBezTo>
                    <a:cubicBezTo>
                      <a:pt x="18766" y="8776"/>
                      <a:pt x="18606" y="9064"/>
                      <a:pt x="18478" y="9191"/>
                    </a:cubicBezTo>
                    <a:cubicBezTo>
                      <a:pt x="18223" y="9574"/>
                      <a:pt x="17681" y="9989"/>
                      <a:pt x="17170" y="10245"/>
                    </a:cubicBezTo>
                    <a:cubicBezTo>
                      <a:pt x="17010" y="10372"/>
                      <a:pt x="16883" y="10532"/>
                      <a:pt x="16627" y="10532"/>
                    </a:cubicBezTo>
                    <a:cubicBezTo>
                      <a:pt x="16500" y="10659"/>
                      <a:pt x="16372" y="10659"/>
                      <a:pt x="16213" y="10659"/>
                    </a:cubicBezTo>
                    <a:cubicBezTo>
                      <a:pt x="15830" y="10787"/>
                      <a:pt x="15287" y="10915"/>
                      <a:pt x="14904" y="10915"/>
                    </a:cubicBezTo>
                    <a:cubicBezTo>
                      <a:pt x="14723" y="10957"/>
                      <a:pt x="14560" y="10971"/>
                      <a:pt x="14403" y="10971"/>
                    </a:cubicBezTo>
                    <a:cubicBezTo>
                      <a:pt x="14088" y="10971"/>
                      <a:pt x="13798" y="10915"/>
                      <a:pt x="13436" y="10915"/>
                    </a:cubicBezTo>
                    <a:lnTo>
                      <a:pt x="13181" y="10915"/>
                    </a:lnTo>
                    <a:cubicBezTo>
                      <a:pt x="12893" y="10915"/>
                      <a:pt x="12510" y="10915"/>
                      <a:pt x="12223" y="10787"/>
                    </a:cubicBezTo>
                    <a:cubicBezTo>
                      <a:pt x="11968" y="10787"/>
                      <a:pt x="11713" y="10659"/>
                      <a:pt x="11585" y="10659"/>
                    </a:cubicBezTo>
                    <a:cubicBezTo>
                      <a:pt x="11170" y="10532"/>
                      <a:pt x="10915" y="10245"/>
                      <a:pt x="10628" y="10117"/>
                    </a:cubicBezTo>
                    <a:lnTo>
                      <a:pt x="10372" y="9989"/>
                    </a:lnTo>
                    <a:cubicBezTo>
                      <a:pt x="10117" y="9862"/>
                      <a:pt x="9830" y="9734"/>
                      <a:pt x="9574" y="9447"/>
                    </a:cubicBezTo>
                    <a:cubicBezTo>
                      <a:pt x="9574" y="9447"/>
                      <a:pt x="9447" y="9319"/>
                      <a:pt x="9319" y="9191"/>
                    </a:cubicBezTo>
                    <a:cubicBezTo>
                      <a:pt x="9191" y="9064"/>
                      <a:pt x="9032" y="8776"/>
                      <a:pt x="8904" y="8521"/>
                    </a:cubicBezTo>
                    <a:cubicBezTo>
                      <a:pt x="8776" y="8521"/>
                      <a:pt x="8776" y="8394"/>
                      <a:pt x="8649" y="8266"/>
                    </a:cubicBezTo>
                    <a:cubicBezTo>
                      <a:pt x="8521" y="7979"/>
                      <a:pt x="8394" y="7723"/>
                      <a:pt x="8234" y="7468"/>
                    </a:cubicBezTo>
                    <a:cubicBezTo>
                      <a:pt x="8234" y="7340"/>
                      <a:pt x="8234" y="7053"/>
                      <a:pt x="8106" y="6925"/>
                    </a:cubicBezTo>
                    <a:lnTo>
                      <a:pt x="8106" y="6542"/>
                    </a:lnTo>
                    <a:cubicBezTo>
                      <a:pt x="7979" y="6255"/>
                      <a:pt x="7851" y="5872"/>
                      <a:pt x="7851" y="5457"/>
                    </a:cubicBezTo>
                    <a:lnTo>
                      <a:pt x="7851" y="4947"/>
                    </a:lnTo>
                    <a:cubicBezTo>
                      <a:pt x="7979" y="4532"/>
                      <a:pt x="8106" y="4277"/>
                      <a:pt x="8234" y="3862"/>
                    </a:cubicBezTo>
                    <a:lnTo>
                      <a:pt x="8521" y="3606"/>
                    </a:lnTo>
                    <a:cubicBezTo>
                      <a:pt x="8521" y="3479"/>
                      <a:pt x="8649" y="3479"/>
                      <a:pt x="8649" y="3351"/>
                    </a:cubicBezTo>
                    <a:lnTo>
                      <a:pt x="8649" y="3191"/>
                    </a:lnTo>
                    <a:lnTo>
                      <a:pt x="8776" y="3191"/>
                    </a:lnTo>
                    <a:cubicBezTo>
                      <a:pt x="8904" y="3064"/>
                      <a:pt x="9032" y="2808"/>
                      <a:pt x="9191" y="2681"/>
                    </a:cubicBezTo>
                    <a:cubicBezTo>
                      <a:pt x="9319" y="2394"/>
                      <a:pt x="9574" y="2266"/>
                      <a:pt x="9702" y="2138"/>
                    </a:cubicBezTo>
                    <a:cubicBezTo>
                      <a:pt x="10372" y="1755"/>
                      <a:pt x="10915" y="1468"/>
                      <a:pt x="11585" y="1213"/>
                    </a:cubicBezTo>
                    <a:cubicBezTo>
                      <a:pt x="11840" y="1213"/>
                      <a:pt x="12096" y="1085"/>
                      <a:pt x="12383" y="1085"/>
                    </a:cubicBezTo>
                    <a:lnTo>
                      <a:pt x="12510" y="1085"/>
                    </a:lnTo>
                    <a:cubicBezTo>
                      <a:pt x="12766" y="1085"/>
                      <a:pt x="13021" y="957"/>
                      <a:pt x="13436" y="957"/>
                    </a:cubicBezTo>
                    <a:close/>
                    <a:moveTo>
                      <a:pt x="8649" y="9862"/>
                    </a:moveTo>
                    <a:cubicBezTo>
                      <a:pt x="8776" y="9862"/>
                      <a:pt x="8776" y="9989"/>
                      <a:pt x="8776" y="9989"/>
                    </a:cubicBezTo>
                    <a:cubicBezTo>
                      <a:pt x="8904" y="10117"/>
                      <a:pt x="9032" y="10245"/>
                      <a:pt x="9191" y="10372"/>
                    </a:cubicBezTo>
                    <a:cubicBezTo>
                      <a:pt x="9032" y="10532"/>
                      <a:pt x="8904" y="10659"/>
                      <a:pt x="8904" y="10787"/>
                    </a:cubicBezTo>
                    <a:lnTo>
                      <a:pt x="8776" y="10787"/>
                    </a:lnTo>
                    <a:cubicBezTo>
                      <a:pt x="8649" y="11042"/>
                      <a:pt x="8521" y="11170"/>
                      <a:pt x="8394" y="11330"/>
                    </a:cubicBezTo>
                    <a:cubicBezTo>
                      <a:pt x="8234" y="11457"/>
                      <a:pt x="8106" y="11585"/>
                      <a:pt x="8106" y="11713"/>
                    </a:cubicBezTo>
                    <a:cubicBezTo>
                      <a:pt x="7851" y="11457"/>
                      <a:pt x="7723" y="11170"/>
                      <a:pt x="7596" y="11042"/>
                    </a:cubicBezTo>
                    <a:lnTo>
                      <a:pt x="7436" y="10915"/>
                    </a:lnTo>
                    <a:cubicBezTo>
                      <a:pt x="7851" y="10659"/>
                      <a:pt x="8234" y="10372"/>
                      <a:pt x="8521" y="10117"/>
                    </a:cubicBezTo>
                    <a:cubicBezTo>
                      <a:pt x="8649" y="9989"/>
                      <a:pt x="8649" y="9989"/>
                      <a:pt x="8649" y="9862"/>
                    </a:cubicBezTo>
                    <a:close/>
                    <a:moveTo>
                      <a:pt x="6925" y="11585"/>
                    </a:moveTo>
                    <a:cubicBezTo>
                      <a:pt x="7053" y="11840"/>
                      <a:pt x="7181" y="11968"/>
                      <a:pt x="7308" y="12255"/>
                    </a:cubicBezTo>
                    <a:lnTo>
                      <a:pt x="7436" y="12255"/>
                    </a:lnTo>
                    <a:lnTo>
                      <a:pt x="7436" y="12383"/>
                    </a:lnTo>
                    <a:cubicBezTo>
                      <a:pt x="7308" y="12510"/>
                      <a:pt x="7181" y="12638"/>
                      <a:pt x="7053" y="12766"/>
                    </a:cubicBezTo>
                    <a:cubicBezTo>
                      <a:pt x="6798" y="13181"/>
                      <a:pt x="6383" y="13436"/>
                      <a:pt x="6000" y="13851"/>
                    </a:cubicBezTo>
                    <a:cubicBezTo>
                      <a:pt x="5585" y="14106"/>
                      <a:pt x="5330" y="14521"/>
                      <a:pt x="5043" y="14904"/>
                    </a:cubicBezTo>
                    <a:cubicBezTo>
                      <a:pt x="4660" y="15159"/>
                      <a:pt x="4245" y="15574"/>
                      <a:pt x="3989" y="15957"/>
                    </a:cubicBezTo>
                    <a:cubicBezTo>
                      <a:pt x="3862" y="16117"/>
                      <a:pt x="3862" y="16244"/>
                      <a:pt x="3734" y="16372"/>
                    </a:cubicBezTo>
                    <a:cubicBezTo>
                      <a:pt x="3447" y="16627"/>
                      <a:pt x="3191" y="16915"/>
                      <a:pt x="2809" y="17042"/>
                    </a:cubicBezTo>
                    <a:cubicBezTo>
                      <a:pt x="2521" y="17425"/>
                      <a:pt x="2138" y="17553"/>
                      <a:pt x="1851" y="17840"/>
                    </a:cubicBezTo>
                    <a:cubicBezTo>
                      <a:pt x="1851" y="17840"/>
                      <a:pt x="1723" y="17840"/>
                      <a:pt x="1723" y="17968"/>
                    </a:cubicBezTo>
                    <a:lnTo>
                      <a:pt x="1596" y="17968"/>
                    </a:lnTo>
                    <a:lnTo>
                      <a:pt x="1468" y="17840"/>
                    </a:lnTo>
                    <a:lnTo>
                      <a:pt x="1340" y="17713"/>
                    </a:lnTo>
                    <a:cubicBezTo>
                      <a:pt x="1213" y="17553"/>
                      <a:pt x="1213" y="17553"/>
                      <a:pt x="1053" y="17425"/>
                    </a:cubicBezTo>
                    <a:cubicBezTo>
                      <a:pt x="1053" y="17298"/>
                      <a:pt x="926" y="17170"/>
                      <a:pt x="926" y="17170"/>
                    </a:cubicBezTo>
                    <a:lnTo>
                      <a:pt x="926" y="17042"/>
                    </a:lnTo>
                    <a:cubicBezTo>
                      <a:pt x="1053" y="16755"/>
                      <a:pt x="1213" y="16627"/>
                      <a:pt x="1340" y="16500"/>
                    </a:cubicBezTo>
                    <a:lnTo>
                      <a:pt x="1468" y="16500"/>
                    </a:lnTo>
                    <a:cubicBezTo>
                      <a:pt x="1596" y="16117"/>
                      <a:pt x="2011" y="15830"/>
                      <a:pt x="2266" y="15447"/>
                    </a:cubicBezTo>
                    <a:cubicBezTo>
                      <a:pt x="2394" y="15319"/>
                      <a:pt x="2521" y="15319"/>
                      <a:pt x="2649" y="15159"/>
                    </a:cubicBezTo>
                    <a:cubicBezTo>
                      <a:pt x="2809" y="14904"/>
                      <a:pt x="3064" y="14649"/>
                      <a:pt x="3319" y="14361"/>
                    </a:cubicBezTo>
                    <a:cubicBezTo>
                      <a:pt x="3734" y="14106"/>
                      <a:pt x="3989" y="13851"/>
                      <a:pt x="4404" y="13564"/>
                    </a:cubicBezTo>
                    <a:lnTo>
                      <a:pt x="4404" y="13436"/>
                    </a:lnTo>
                    <a:cubicBezTo>
                      <a:pt x="4787" y="13181"/>
                      <a:pt x="5043" y="12925"/>
                      <a:pt x="5330" y="12638"/>
                    </a:cubicBezTo>
                    <a:lnTo>
                      <a:pt x="5585" y="12510"/>
                    </a:lnTo>
                    <a:cubicBezTo>
                      <a:pt x="5840" y="12255"/>
                      <a:pt x="6128" y="11968"/>
                      <a:pt x="6383" y="11840"/>
                    </a:cubicBezTo>
                    <a:cubicBezTo>
                      <a:pt x="6511" y="11713"/>
                      <a:pt x="6638" y="11585"/>
                      <a:pt x="6798" y="11585"/>
                    </a:cubicBezTo>
                    <a:close/>
                    <a:moveTo>
                      <a:pt x="13181" y="0"/>
                    </a:moveTo>
                    <a:cubicBezTo>
                      <a:pt x="13021" y="0"/>
                      <a:pt x="12766" y="160"/>
                      <a:pt x="12638" y="160"/>
                    </a:cubicBezTo>
                    <a:cubicBezTo>
                      <a:pt x="12096" y="160"/>
                      <a:pt x="11713" y="287"/>
                      <a:pt x="11170" y="415"/>
                    </a:cubicBezTo>
                    <a:cubicBezTo>
                      <a:pt x="10787" y="543"/>
                      <a:pt x="10372" y="798"/>
                      <a:pt x="9989" y="957"/>
                    </a:cubicBezTo>
                    <a:cubicBezTo>
                      <a:pt x="9702" y="1085"/>
                      <a:pt x="9574" y="1213"/>
                      <a:pt x="9319" y="1340"/>
                    </a:cubicBezTo>
                    <a:cubicBezTo>
                      <a:pt x="9191" y="1468"/>
                      <a:pt x="8904" y="1596"/>
                      <a:pt x="8776" y="1755"/>
                    </a:cubicBezTo>
                    <a:cubicBezTo>
                      <a:pt x="8521" y="1883"/>
                      <a:pt x="8394" y="2138"/>
                      <a:pt x="8234" y="2266"/>
                    </a:cubicBezTo>
                    <a:cubicBezTo>
                      <a:pt x="8106" y="2553"/>
                      <a:pt x="7979" y="2681"/>
                      <a:pt x="7851" y="2936"/>
                    </a:cubicBezTo>
                    <a:cubicBezTo>
                      <a:pt x="7596" y="3351"/>
                      <a:pt x="7436" y="3734"/>
                      <a:pt x="7181" y="4149"/>
                    </a:cubicBezTo>
                    <a:cubicBezTo>
                      <a:pt x="7053" y="4532"/>
                      <a:pt x="6925" y="4947"/>
                      <a:pt x="6925" y="5330"/>
                    </a:cubicBezTo>
                    <a:cubicBezTo>
                      <a:pt x="6925" y="5745"/>
                      <a:pt x="7053" y="6128"/>
                      <a:pt x="7181" y="6542"/>
                    </a:cubicBezTo>
                    <a:lnTo>
                      <a:pt x="7181" y="7053"/>
                    </a:lnTo>
                    <a:cubicBezTo>
                      <a:pt x="7308" y="7340"/>
                      <a:pt x="7308" y="7468"/>
                      <a:pt x="7436" y="7596"/>
                    </a:cubicBezTo>
                    <a:cubicBezTo>
                      <a:pt x="7436" y="7851"/>
                      <a:pt x="7596" y="8138"/>
                      <a:pt x="7596" y="8266"/>
                    </a:cubicBezTo>
                    <a:cubicBezTo>
                      <a:pt x="7723" y="8521"/>
                      <a:pt x="7851" y="8649"/>
                      <a:pt x="7979" y="8776"/>
                    </a:cubicBezTo>
                    <a:lnTo>
                      <a:pt x="7979" y="8936"/>
                    </a:lnTo>
                    <a:cubicBezTo>
                      <a:pt x="8106" y="9064"/>
                      <a:pt x="8234" y="9191"/>
                      <a:pt x="8234" y="9319"/>
                    </a:cubicBezTo>
                    <a:cubicBezTo>
                      <a:pt x="8106" y="9319"/>
                      <a:pt x="8106" y="9319"/>
                      <a:pt x="7979" y="9447"/>
                    </a:cubicBezTo>
                    <a:cubicBezTo>
                      <a:pt x="7436" y="9734"/>
                      <a:pt x="7053" y="10117"/>
                      <a:pt x="6638" y="10532"/>
                    </a:cubicBezTo>
                    <a:cubicBezTo>
                      <a:pt x="6255" y="10787"/>
                      <a:pt x="5840" y="11042"/>
                      <a:pt x="5457" y="11457"/>
                    </a:cubicBezTo>
                    <a:cubicBezTo>
                      <a:pt x="5043" y="11713"/>
                      <a:pt x="4660" y="11968"/>
                      <a:pt x="4245" y="12383"/>
                    </a:cubicBezTo>
                    <a:cubicBezTo>
                      <a:pt x="3989" y="12638"/>
                      <a:pt x="3606" y="13053"/>
                      <a:pt x="3191" y="13308"/>
                    </a:cubicBezTo>
                    <a:cubicBezTo>
                      <a:pt x="2809" y="13564"/>
                      <a:pt x="2521" y="13979"/>
                      <a:pt x="2138" y="14361"/>
                    </a:cubicBezTo>
                    <a:lnTo>
                      <a:pt x="1213" y="15319"/>
                    </a:lnTo>
                    <a:cubicBezTo>
                      <a:pt x="1053" y="15574"/>
                      <a:pt x="798" y="15702"/>
                      <a:pt x="670" y="15957"/>
                    </a:cubicBezTo>
                    <a:cubicBezTo>
                      <a:pt x="543" y="16117"/>
                      <a:pt x="415" y="16244"/>
                      <a:pt x="255" y="16372"/>
                    </a:cubicBezTo>
                    <a:cubicBezTo>
                      <a:pt x="255" y="16500"/>
                      <a:pt x="128" y="16500"/>
                      <a:pt x="128" y="16627"/>
                    </a:cubicBezTo>
                    <a:cubicBezTo>
                      <a:pt x="128" y="16755"/>
                      <a:pt x="0" y="16915"/>
                      <a:pt x="0" y="17042"/>
                    </a:cubicBezTo>
                    <a:cubicBezTo>
                      <a:pt x="0" y="17298"/>
                      <a:pt x="128" y="17553"/>
                      <a:pt x="255" y="17713"/>
                    </a:cubicBezTo>
                    <a:cubicBezTo>
                      <a:pt x="415" y="17968"/>
                      <a:pt x="543" y="18095"/>
                      <a:pt x="670" y="18351"/>
                    </a:cubicBezTo>
                    <a:cubicBezTo>
                      <a:pt x="798" y="18638"/>
                      <a:pt x="1053" y="18766"/>
                      <a:pt x="1468" y="18893"/>
                    </a:cubicBezTo>
                    <a:cubicBezTo>
                      <a:pt x="1851" y="18893"/>
                      <a:pt x="2266" y="18638"/>
                      <a:pt x="2649" y="18351"/>
                    </a:cubicBezTo>
                    <a:cubicBezTo>
                      <a:pt x="2936" y="18223"/>
                      <a:pt x="3191" y="17968"/>
                      <a:pt x="3447" y="17713"/>
                    </a:cubicBezTo>
                    <a:cubicBezTo>
                      <a:pt x="3862" y="17425"/>
                      <a:pt x="4117" y="17170"/>
                      <a:pt x="4404" y="16915"/>
                    </a:cubicBezTo>
                    <a:cubicBezTo>
                      <a:pt x="4660" y="16627"/>
                      <a:pt x="4915" y="16244"/>
                      <a:pt x="5202" y="15957"/>
                    </a:cubicBezTo>
                    <a:cubicBezTo>
                      <a:pt x="5457" y="15702"/>
                      <a:pt x="5713" y="15319"/>
                      <a:pt x="6128" y="15032"/>
                    </a:cubicBezTo>
                    <a:cubicBezTo>
                      <a:pt x="6383" y="14649"/>
                      <a:pt x="6798" y="14361"/>
                      <a:pt x="7053" y="13979"/>
                    </a:cubicBezTo>
                    <a:cubicBezTo>
                      <a:pt x="7436" y="13723"/>
                      <a:pt x="7723" y="13308"/>
                      <a:pt x="8106" y="13053"/>
                    </a:cubicBezTo>
                    <a:cubicBezTo>
                      <a:pt x="8234" y="12925"/>
                      <a:pt x="8394" y="12638"/>
                      <a:pt x="8521" y="12510"/>
                    </a:cubicBezTo>
                    <a:cubicBezTo>
                      <a:pt x="8649" y="12383"/>
                      <a:pt x="8904" y="12127"/>
                      <a:pt x="9032" y="11968"/>
                    </a:cubicBezTo>
                    <a:cubicBezTo>
                      <a:pt x="9032" y="11840"/>
                      <a:pt x="9191" y="11713"/>
                      <a:pt x="9319" y="11585"/>
                    </a:cubicBezTo>
                    <a:lnTo>
                      <a:pt x="9447" y="11457"/>
                    </a:lnTo>
                    <a:cubicBezTo>
                      <a:pt x="9574" y="11330"/>
                      <a:pt x="9574" y="11170"/>
                      <a:pt x="9702" y="11170"/>
                    </a:cubicBezTo>
                    <a:cubicBezTo>
                      <a:pt x="9830" y="11042"/>
                      <a:pt x="9830" y="10915"/>
                      <a:pt x="9989" y="10915"/>
                    </a:cubicBezTo>
                    <a:lnTo>
                      <a:pt x="9989" y="10787"/>
                    </a:lnTo>
                    <a:cubicBezTo>
                      <a:pt x="10372" y="11042"/>
                      <a:pt x="10787" y="11170"/>
                      <a:pt x="11042" y="11457"/>
                    </a:cubicBezTo>
                    <a:cubicBezTo>
                      <a:pt x="11585" y="11585"/>
                      <a:pt x="11968" y="11713"/>
                      <a:pt x="12510" y="11840"/>
                    </a:cubicBezTo>
                    <a:lnTo>
                      <a:pt x="15159" y="11840"/>
                    </a:lnTo>
                    <a:cubicBezTo>
                      <a:pt x="15702" y="11840"/>
                      <a:pt x="16085" y="11713"/>
                      <a:pt x="16627" y="11585"/>
                    </a:cubicBezTo>
                    <a:cubicBezTo>
                      <a:pt x="16755" y="11457"/>
                      <a:pt x="17010" y="11457"/>
                      <a:pt x="17170" y="11330"/>
                    </a:cubicBezTo>
                    <a:cubicBezTo>
                      <a:pt x="17425" y="11170"/>
                      <a:pt x="17681" y="11042"/>
                      <a:pt x="17808" y="10915"/>
                    </a:cubicBezTo>
                    <a:cubicBezTo>
                      <a:pt x="18223" y="10659"/>
                      <a:pt x="18606" y="10372"/>
                      <a:pt x="18893" y="9989"/>
                    </a:cubicBezTo>
                    <a:cubicBezTo>
                      <a:pt x="19149" y="9862"/>
                      <a:pt x="19276" y="9734"/>
                      <a:pt x="19404" y="9447"/>
                    </a:cubicBezTo>
                    <a:cubicBezTo>
                      <a:pt x="19564" y="9319"/>
                      <a:pt x="19691" y="9064"/>
                      <a:pt x="19819" y="8776"/>
                    </a:cubicBezTo>
                    <a:cubicBezTo>
                      <a:pt x="19947" y="8649"/>
                      <a:pt x="19947" y="8394"/>
                      <a:pt x="20074" y="8266"/>
                    </a:cubicBezTo>
                    <a:cubicBezTo>
                      <a:pt x="20074" y="7979"/>
                      <a:pt x="20202" y="7723"/>
                      <a:pt x="20202" y="7468"/>
                    </a:cubicBezTo>
                    <a:cubicBezTo>
                      <a:pt x="20202" y="7340"/>
                      <a:pt x="20361" y="7053"/>
                      <a:pt x="20361" y="6925"/>
                    </a:cubicBezTo>
                    <a:lnTo>
                      <a:pt x="20361" y="6255"/>
                    </a:lnTo>
                    <a:cubicBezTo>
                      <a:pt x="20361" y="6128"/>
                      <a:pt x="20202" y="5872"/>
                      <a:pt x="20202" y="5585"/>
                    </a:cubicBezTo>
                    <a:cubicBezTo>
                      <a:pt x="20202" y="5457"/>
                      <a:pt x="20202" y="5202"/>
                      <a:pt x="20074" y="5074"/>
                    </a:cubicBezTo>
                    <a:cubicBezTo>
                      <a:pt x="20074" y="4532"/>
                      <a:pt x="19819" y="4149"/>
                      <a:pt x="19691" y="3734"/>
                    </a:cubicBezTo>
                    <a:cubicBezTo>
                      <a:pt x="19404" y="3191"/>
                      <a:pt x="19149" y="2808"/>
                      <a:pt x="18893" y="2394"/>
                    </a:cubicBezTo>
                    <a:cubicBezTo>
                      <a:pt x="18766" y="2394"/>
                      <a:pt x="18766" y="2394"/>
                      <a:pt x="18766" y="2266"/>
                    </a:cubicBezTo>
                    <a:cubicBezTo>
                      <a:pt x="18478" y="2011"/>
                      <a:pt x="18223" y="1755"/>
                      <a:pt x="17808" y="1468"/>
                    </a:cubicBezTo>
                    <a:cubicBezTo>
                      <a:pt x="17808" y="1340"/>
                      <a:pt x="17681" y="1340"/>
                      <a:pt x="17553" y="1213"/>
                    </a:cubicBezTo>
                    <a:cubicBezTo>
                      <a:pt x="17425" y="1085"/>
                      <a:pt x="17298" y="957"/>
                      <a:pt x="17010" y="798"/>
                    </a:cubicBezTo>
                    <a:cubicBezTo>
                      <a:pt x="16883" y="670"/>
                      <a:pt x="16755" y="543"/>
                      <a:pt x="16500" y="415"/>
                    </a:cubicBezTo>
                    <a:lnTo>
                      <a:pt x="15957" y="415"/>
                    </a:lnTo>
                    <a:cubicBezTo>
                      <a:pt x="15830" y="287"/>
                      <a:pt x="15574" y="160"/>
                      <a:pt x="15287" y="160"/>
                    </a:cubicBezTo>
                    <a:lnTo>
                      <a:pt x="14617" y="160"/>
                    </a:lnTo>
                    <a:cubicBezTo>
                      <a:pt x="14489" y="160"/>
                      <a:pt x="14234" y="0"/>
                      <a:pt x="13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9"/>
              <p:cNvSpPr/>
              <p:nvPr/>
            </p:nvSpPr>
            <p:spPr>
              <a:xfrm>
                <a:off x="7850515" y="2571495"/>
                <a:ext cx="53147" cy="98401"/>
              </a:xfrm>
              <a:custGeom>
                <a:avLst/>
                <a:gdLst/>
                <a:ahLst/>
                <a:cxnLst/>
                <a:rect l="l" t="t" r="r" b="b"/>
                <a:pathLst>
                  <a:path w="1724" h="3192" extrusionOk="0">
                    <a:moveTo>
                      <a:pt x="671" y="0"/>
                    </a:moveTo>
                    <a:cubicBezTo>
                      <a:pt x="671" y="128"/>
                      <a:pt x="543" y="128"/>
                      <a:pt x="543" y="255"/>
                    </a:cubicBezTo>
                    <a:cubicBezTo>
                      <a:pt x="415" y="383"/>
                      <a:pt x="415" y="543"/>
                      <a:pt x="543" y="670"/>
                    </a:cubicBezTo>
                    <a:cubicBezTo>
                      <a:pt x="543" y="798"/>
                      <a:pt x="671" y="926"/>
                      <a:pt x="798" y="1053"/>
                    </a:cubicBezTo>
                    <a:lnTo>
                      <a:pt x="798" y="1468"/>
                    </a:lnTo>
                    <a:lnTo>
                      <a:pt x="798" y="1596"/>
                    </a:lnTo>
                    <a:lnTo>
                      <a:pt x="798" y="1723"/>
                    </a:lnTo>
                    <a:cubicBezTo>
                      <a:pt x="671" y="1851"/>
                      <a:pt x="543" y="1979"/>
                      <a:pt x="543" y="2138"/>
                    </a:cubicBezTo>
                    <a:cubicBezTo>
                      <a:pt x="415" y="2266"/>
                      <a:pt x="256" y="2266"/>
                      <a:pt x="128" y="2394"/>
                    </a:cubicBezTo>
                    <a:cubicBezTo>
                      <a:pt x="128" y="2394"/>
                      <a:pt x="0" y="2521"/>
                      <a:pt x="0" y="2649"/>
                    </a:cubicBezTo>
                    <a:cubicBezTo>
                      <a:pt x="0" y="2777"/>
                      <a:pt x="128" y="2936"/>
                      <a:pt x="128" y="3064"/>
                    </a:cubicBezTo>
                    <a:cubicBezTo>
                      <a:pt x="256" y="3064"/>
                      <a:pt x="415" y="3192"/>
                      <a:pt x="415" y="3192"/>
                    </a:cubicBezTo>
                    <a:cubicBezTo>
                      <a:pt x="543" y="3192"/>
                      <a:pt x="671" y="3192"/>
                      <a:pt x="798" y="3064"/>
                    </a:cubicBezTo>
                    <a:cubicBezTo>
                      <a:pt x="1054" y="2777"/>
                      <a:pt x="1341" y="2521"/>
                      <a:pt x="1468" y="2266"/>
                    </a:cubicBezTo>
                    <a:cubicBezTo>
                      <a:pt x="1596" y="1979"/>
                      <a:pt x="1724" y="1851"/>
                      <a:pt x="1724" y="1596"/>
                    </a:cubicBezTo>
                    <a:cubicBezTo>
                      <a:pt x="1724" y="1468"/>
                      <a:pt x="1724" y="1181"/>
                      <a:pt x="1596" y="1053"/>
                    </a:cubicBezTo>
                    <a:cubicBezTo>
                      <a:pt x="1596" y="926"/>
                      <a:pt x="1596" y="670"/>
                      <a:pt x="1468" y="543"/>
                    </a:cubicBezTo>
                    <a:cubicBezTo>
                      <a:pt x="1468" y="383"/>
                      <a:pt x="1341" y="255"/>
                      <a:pt x="1341" y="255"/>
                    </a:cubicBezTo>
                    <a:lnTo>
                      <a:pt x="1341" y="128"/>
                    </a:lnTo>
                    <a:cubicBezTo>
                      <a:pt x="1054" y="0"/>
                      <a:pt x="926"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a:off x="7702947" y="2535705"/>
                <a:ext cx="41340" cy="72198"/>
              </a:xfrm>
              <a:custGeom>
                <a:avLst/>
                <a:gdLst/>
                <a:ahLst/>
                <a:cxnLst/>
                <a:rect l="l" t="t" r="r" b="b"/>
                <a:pathLst>
                  <a:path w="1341" h="2342" extrusionOk="0">
                    <a:moveTo>
                      <a:pt x="790" y="1"/>
                    </a:moveTo>
                    <a:cubicBezTo>
                      <a:pt x="645" y="1"/>
                      <a:pt x="488" y="71"/>
                      <a:pt x="415" y="236"/>
                    </a:cubicBezTo>
                    <a:cubicBezTo>
                      <a:pt x="415" y="363"/>
                      <a:pt x="256" y="363"/>
                      <a:pt x="256" y="491"/>
                    </a:cubicBezTo>
                    <a:cubicBezTo>
                      <a:pt x="256" y="619"/>
                      <a:pt x="128" y="619"/>
                      <a:pt x="128" y="746"/>
                    </a:cubicBezTo>
                    <a:lnTo>
                      <a:pt x="128" y="1289"/>
                    </a:lnTo>
                    <a:cubicBezTo>
                      <a:pt x="0" y="1544"/>
                      <a:pt x="0" y="1831"/>
                      <a:pt x="128" y="2087"/>
                    </a:cubicBezTo>
                    <a:cubicBezTo>
                      <a:pt x="128" y="2087"/>
                      <a:pt x="128" y="2214"/>
                      <a:pt x="256" y="2214"/>
                    </a:cubicBezTo>
                    <a:cubicBezTo>
                      <a:pt x="256" y="2342"/>
                      <a:pt x="543" y="2342"/>
                      <a:pt x="670" y="2342"/>
                    </a:cubicBezTo>
                    <a:cubicBezTo>
                      <a:pt x="798" y="2342"/>
                      <a:pt x="798" y="2342"/>
                      <a:pt x="926" y="2214"/>
                    </a:cubicBezTo>
                    <a:cubicBezTo>
                      <a:pt x="926" y="2087"/>
                      <a:pt x="1053" y="1959"/>
                      <a:pt x="926" y="1831"/>
                    </a:cubicBezTo>
                    <a:lnTo>
                      <a:pt x="926" y="1704"/>
                    </a:lnTo>
                    <a:cubicBezTo>
                      <a:pt x="926" y="1544"/>
                      <a:pt x="926" y="1289"/>
                      <a:pt x="1053" y="1161"/>
                    </a:cubicBezTo>
                    <a:lnTo>
                      <a:pt x="1053" y="746"/>
                    </a:lnTo>
                    <a:cubicBezTo>
                      <a:pt x="1213" y="746"/>
                      <a:pt x="1213" y="746"/>
                      <a:pt x="1213" y="619"/>
                    </a:cubicBezTo>
                    <a:cubicBezTo>
                      <a:pt x="1341" y="491"/>
                      <a:pt x="1341" y="236"/>
                      <a:pt x="1213" y="108"/>
                    </a:cubicBezTo>
                    <a:lnTo>
                      <a:pt x="1053" y="108"/>
                    </a:lnTo>
                    <a:cubicBezTo>
                      <a:pt x="999" y="40"/>
                      <a:pt x="898" y="1"/>
                      <a:pt x="7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9" name="Google Shape;739;p19"/>
          <p:cNvSpPr/>
          <p:nvPr/>
        </p:nvSpPr>
        <p:spPr>
          <a:xfrm>
            <a:off x="7464722" y="856852"/>
            <a:ext cx="446690" cy="626723"/>
          </a:xfrm>
          <a:custGeom>
            <a:avLst/>
            <a:gdLst/>
            <a:ahLst/>
            <a:cxnLst/>
            <a:rect l="l" t="t" r="r" b="b"/>
            <a:pathLst>
              <a:path w="14490" h="20330" extrusionOk="0">
                <a:moveTo>
                  <a:pt x="13022" y="926"/>
                </a:moveTo>
                <a:cubicBezTo>
                  <a:pt x="13149" y="926"/>
                  <a:pt x="13149" y="1054"/>
                  <a:pt x="13149" y="1054"/>
                </a:cubicBezTo>
                <a:lnTo>
                  <a:pt x="13277" y="1181"/>
                </a:lnTo>
                <a:cubicBezTo>
                  <a:pt x="13405" y="1341"/>
                  <a:pt x="13405" y="1469"/>
                  <a:pt x="13405" y="1596"/>
                </a:cubicBezTo>
                <a:cubicBezTo>
                  <a:pt x="13564" y="1852"/>
                  <a:pt x="13564" y="1979"/>
                  <a:pt x="13564" y="2139"/>
                </a:cubicBezTo>
                <a:lnTo>
                  <a:pt x="13564" y="2649"/>
                </a:lnTo>
                <a:lnTo>
                  <a:pt x="13564" y="3575"/>
                </a:lnTo>
                <a:cubicBezTo>
                  <a:pt x="13564" y="4117"/>
                  <a:pt x="13564" y="4532"/>
                  <a:pt x="13405" y="4915"/>
                </a:cubicBezTo>
                <a:cubicBezTo>
                  <a:pt x="13277" y="5171"/>
                  <a:pt x="13277" y="5330"/>
                  <a:pt x="13149" y="5585"/>
                </a:cubicBezTo>
                <a:cubicBezTo>
                  <a:pt x="12607" y="5330"/>
                  <a:pt x="12096" y="5043"/>
                  <a:pt x="11553" y="4788"/>
                </a:cubicBezTo>
                <a:cubicBezTo>
                  <a:pt x="11011" y="4532"/>
                  <a:pt x="10628" y="4117"/>
                  <a:pt x="10213" y="3862"/>
                </a:cubicBezTo>
                <a:cubicBezTo>
                  <a:pt x="9958" y="3734"/>
                  <a:pt x="9830" y="3575"/>
                  <a:pt x="9575" y="3447"/>
                </a:cubicBezTo>
                <a:cubicBezTo>
                  <a:pt x="9415" y="3447"/>
                  <a:pt x="9415" y="3320"/>
                  <a:pt x="9288" y="3320"/>
                </a:cubicBezTo>
                <a:cubicBezTo>
                  <a:pt x="9288" y="3192"/>
                  <a:pt x="9160" y="3192"/>
                  <a:pt x="9160" y="3192"/>
                </a:cubicBezTo>
                <a:cubicBezTo>
                  <a:pt x="9415" y="2937"/>
                  <a:pt x="9575" y="2649"/>
                  <a:pt x="9830" y="2522"/>
                </a:cubicBezTo>
                <a:cubicBezTo>
                  <a:pt x="9958" y="2394"/>
                  <a:pt x="10085" y="2139"/>
                  <a:pt x="10373" y="1979"/>
                </a:cubicBezTo>
                <a:cubicBezTo>
                  <a:pt x="10500" y="1852"/>
                  <a:pt x="10756" y="1724"/>
                  <a:pt x="10883" y="1596"/>
                </a:cubicBezTo>
                <a:cubicBezTo>
                  <a:pt x="11171" y="1469"/>
                  <a:pt x="11298" y="1469"/>
                  <a:pt x="11426" y="1341"/>
                </a:cubicBezTo>
                <a:lnTo>
                  <a:pt x="11553" y="1341"/>
                </a:lnTo>
                <a:cubicBezTo>
                  <a:pt x="11809" y="1181"/>
                  <a:pt x="12096" y="1054"/>
                  <a:pt x="12224" y="926"/>
                </a:cubicBezTo>
                <a:close/>
                <a:moveTo>
                  <a:pt x="8617" y="3990"/>
                </a:moveTo>
                <a:cubicBezTo>
                  <a:pt x="8617" y="3990"/>
                  <a:pt x="8777" y="3990"/>
                  <a:pt x="8905" y="4117"/>
                </a:cubicBezTo>
                <a:cubicBezTo>
                  <a:pt x="9032" y="4117"/>
                  <a:pt x="9160" y="4245"/>
                  <a:pt x="9288" y="4373"/>
                </a:cubicBezTo>
                <a:cubicBezTo>
                  <a:pt x="9702" y="4660"/>
                  <a:pt x="10085" y="4915"/>
                  <a:pt x="10373" y="5171"/>
                </a:cubicBezTo>
                <a:cubicBezTo>
                  <a:pt x="10628" y="5330"/>
                  <a:pt x="10756" y="5458"/>
                  <a:pt x="11011" y="5458"/>
                </a:cubicBezTo>
                <a:cubicBezTo>
                  <a:pt x="11171" y="5585"/>
                  <a:pt x="11426" y="5713"/>
                  <a:pt x="11681" y="5841"/>
                </a:cubicBezTo>
                <a:cubicBezTo>
                  <a:pt x="12096" y="6128"/>
                  <a:pt x="12479" y="6256"/>
                  <a:pt x="12894" y="6511"/>
                </a:cubicBezTo>
                <a:cubicBezTo>
                  <a:pt x="12766" y="6766"/>
                  <a:pt x="12607" y="6926"/>
                  <a:pt x="12479" y="7181"/>
                </a:cubicBezTo>
                <a:cubicBezTo>
                  <a:pt x="12479" y="7309"/>
                  <a:pt x="12351" y="7309"/>
                  <a:pt x="12351" y="7437"/>
                </a:cubicBezTo>
                <a:cubicBezTo>
                  <a:pt x="11681" y="6926"/>
                  <a:pt x="11011" y="6511"/>
                  <a:pt x="10373" y="5968"/>
                </a:cubicBezTo>
                <a:cubicBezTo>
                  <a:pt x="10213" y="5841"/>
                  <a:pt x="10085" y="5841"/>
                  <a:pt x="9958" y="5713"/>
                </a:cubicBezTo>
                <a:lnTo>
                  <a:pt x="9830" y="5713"/>
                </a:lnTo>
                <a:cubicBezTo>
                  <a:pt x="9702" y="5585"/>
                  <a:pt x="9415" y="5458"/>
                  <a:pt x="9288" y="5330"/>
                </a:cubicBezTo>
                <a:cubicBezTo>
                  <a:pt x="9288" y="5171"/>
                  <a:pt x="9160" y="5171"/>
                  <a:pt x="9160" y="5043"/>
                </a:cubicBezTo>
                <a:lnTo>
                  <a:pt x="8777" y="5043"/>
                </a:lnTo>
                <a:cubicBezTo>
                  <a:pt x="8617" y="4915"/>
                  <a:pt x="8362" y="4788"/>
                  <a:pt x="8234" y="4660"/>
                </a:cubicBezTo>
                <a:lnTo>
                  <a:pt x="8107" y="4660"/>
                </a:lnTo>
                <a:cubicBezTo>
                  <a:pt x="8234" y="4660"/>
                  <a:pt x="8234" y="4660"/>
                  <a:pt x="8234" y="4532"/>
                </a:cubicBezTo>
                <a:cubicBezTo>
                  <a:pt x="8362" y="4245"/>
                  <a:pt x="8490" y="4117"/>
                  <a:pt x="8617" y="3990"/>
                </a:cubicBezTo>
                <a:close/>
                <a:moveTo>
                  <a:pt x="7692" y="5458"/>
                </a:moveTo>
                <a:cubicBezTo>
                  <a:pt x="7819" y="5458"/>
                  <a:pt x="7979" y="5585"/>
                  <a:pt x="8234" y="5713"/>
                </a:cubicBezTo>
                <a:cubicBezTo>
                  <a:pt x="7692" y="6511"/>
                  <a:pt x="7309" y="7181"/>
                  <a:pt x="6766" y="7979"/>
                </a:cubicBezTo>
                <a:cubicBezTo>
                  <a:pt x="6511" y="8234"/>
                  <a:pt x="6383" y="8649"/>
                  <a:pt x="6096" y="9032"/>
                </a:cubicBezTo>
                <a:cubicBezTo>
                  <a:pt x="5968" y="9319"/>
                  <a:pt x="5841" y="9575"/>
                  <a:pt x="5713" y="9702"/>
                </a:cubicBezTo>
                <a:cubicBezTo>
                  <a:pt x="5585" y="9958"/>
                  <a:pt x="5426" y="10117"/>
                  <a:pt x="5426" y="10373"/>
                </a:cubicBezTo>
                <a:cubicBezTo>
                  <a:pt x="5171" y="10756"/>
                  <a:pt x="4915" y="11171"/>
                  <a:pt x="4628" y="11553"/>
                </a:cubicBezTo>
                <a:cubicBezTo>
                  <a:pt x="4373" y="11968"/>
                  <a:pt x="4117" y="12351"/>
                  <a:pt x="3990" y="12766"/>
                </a:cubicBezTo>
                <a:cubicBezTo>
                  <a:pt x="3703" y="13149"/>
                  <a:pt x="3447" y="13564"/>
                  <a:pt x="3192" y="13947"/>
                </a:cubicBezTo>
                <a:cubicBezTo>
                  <a:pt x="3032" y="14362"/>
                  <a:pt x="2777" y="14617"/>
                  <a:pt x="2522" y="15032"/>
                </a:cubicBezTo>
                <a:cubicBezTo>
                  <a:pt x="2394" y="15160"/>
                  <a:pt x="2394" y="15160"/>
                  <a:pt x="2234" y="15287"/>
                </a:cubicBezTo>
                <a:cubicBezTo>
                  <a:pt x="2107" y="15287"/>
                  <a:pt x="1979" y="15160"/>
                  <a:pt x="1852" y="15032"/>
                </a:cubicBezTo>
                <a:cubicBezTo>
                  <a:pt x="1724" y="15032"/>
                  <a:pt x="1724" y="14905"/>
                  <a:pt x="1596" y="14905"/>
                </a:cubicBezTo>
                <a:lnTo>
                  <a:pt x="1724" y="14905"/>
                </a:lnTo>
                <a:lnTo>
                  <a:pt x="1724" y="14745"/>
                </a:lnTo>
                <a:cubicBezTo>
                  <a:pt x="1852" y="14490"/>
                  <a:pt x="1979" y="14362"/>
                  <a:pt x="2107" y="14234"/>
                </a:cubicBezTo>
                <a:cubicBezTo>
                  <a:pt x="2649" y="13149"/>
                  <a:pt x="3192" y="12511"/>
                  <a:pt x="3575" y="11713"/>
                </a:cubicBezTo>
                <a:cubicBezTo>
                  <a:pt x="3990" y="11171"/>
                  <a:pt x="4373" y="10500"/>
                  <a:pt x="4788" y="9958"/>
                </a:cubicBezTo>
                <a:cubicBezTo>
                  <a:pt x="4915" y="9702"/>
                  <a:pt x="5043" y="9575"/>
                  <a:pt x="5171" y="9319"/>
                </a:cubicBezTo>
                <a:lnTo>
                  <a:pt x="5426" y="8777"/>
                </a:lnTo>
                <a:cubicBezTo>
                  <a:pt x="5841" y="8107"/>
                  <a:pt x="6383" y="7437"/>
                  <a:pt x="6766" y="6766"/>
                </a:cubicBezTo>
                <a:cubicBezTo>
                  <a:pt x="7022" y="6383"/>
                  <a:pt x="7309" y="5841"/>
                  <a:pt x="7692" y="5458"/>
                </a:cubicBezTo>
                <a:close/>
                <a:moveTo>
                  <a:pt x="8905" y="6256"/>
                </a:moveTo>
                <a:cubicBezTo>
                  <a:pt x="9032" y="6256"/>
                  <a:pt x="9160" y="6383"/>
                  <a:pt x="9288" y="6383"/>
                </a:cubicBezTo>
                <a:cubicBezTo>
                  <a:pt x="9160" y="6511"/>
                  <a:pt x="9160" y="6639"/>
                  <a:pt x="9032" y="6766"/>
                </a:cubicBezTo>
                <a:cubicBezTo>
                  <a:pt x="8905" y="7054"/>
                  <a:pt x="8777" y="7309"/>
                  <a:pt x="8617" y="7564"/>
                </a:cubicBezTo>
                <a:cubicBezTo>
                  <a:pt x="8490" y="7851"/>
                  <a:pt x="8362" y="8107"/>
                  <a:pt x="8234" y="8362"/>
                </a:cubicBezTo>
                <a:cubicBezTo>
                  <a:pt x="8107" y="8649"/>
                  <a:pt x="7979" y="8905"/>
                  <a:pt x="7819" y="9032"/>
                </a:cubicBezTo>
                <a:cubicBezTo>
                  <a:pt x="7564" y="9702"/>
                  <a:pt x="7309" y="10245"/>
                  <a:pt x="6894" y="10756"/>
                </a:cubicBezTo>
                <a:cubicBezTo>
                  <a:pt x="6511" y="11553"/>
                  <a:pt x="5968" y="12351"/>
                  <a:pt x="5426" y="13149"/>
                </a:cubicBezTo>
                <a:cubicBezTo>
                  <a:pt x="5171" y="13564"/>
                  <a:pt x="4915" y="13947"/>
                  <a:pt x="4628" y="14362"/>
                </a:cubicBezTo>
                <a:cubicBezTo>
                  <a:pt x="4373" y="14905"/>
                  <a:pt x="3990" y="15160"/>
                  <a:pt x="3703" y="15543"/>
                </a:cubicBezTo>
                <a:cubicBezTo>
                  <a:pt x="3575" y="15702"/>
                  <a:pt x="3575" y="15830"/>
                  <a:pt x="3447" y="15958"/>
                </a:cubicBezTo>
                <a:lnTo>
                  <a:pt x="3320" y="16085"/>
                </a:lnTo>
                <a:cubicBezTo>
                  <a:pt x="3320" y="16085"/>
                  <a:pt x="3192" y="15958"/>
                  <a:pt x="3032" y="15958"/>
                </a:cubicBezTo>
                <a:lnTo>
                  <a:pt x="3032" y="15830"/>
                </a:lnTo>
                <a:cubicBezTo>
                  <a:pt x="3032" y="15702"/>
                  <a:pt x="3192" y="15543"/>
                  <a:pt x="3320" y="15415"/>
                </a:cubicBezTo>
                <a:cubicBezTo>
                  <a:pt x="3447" y="15160"/>
                  <a:pt x="3575" y="15032"/>
                  <a:pt x="3703" y="14905"/>
                </a:cubicBezTo>
                <a:cubicBezTo>
                  <a:pt x="3830" y="14617"/>
                  <a:pt x="3990" y="14490"/>
                  <a:pt x="4117" y="14234"/>
                </a:cubicBezTo>
                <a:cubicBezTo>
                  <a:pt x="4117" y="14107"/>
                  <a:pt x="4245" y="13819"/>
                  <a:pt x="4373" y="13692"/>
                </a:cubicBezTo>
                <a:cubicBezTo>
                  <a:pt x="4915" y="12894"/>
                  <a:pt x="5298" y="12096"/>
                  <a:pt x="5841" y="11298"/>
                </a:cubicBezTo>
                <a:cubicBezTo>
                  <a:pt x="6096" y="10915"/>
                  <a:pt x="6383" y="10500"/>
                  <a:pt x="6511" y="10117"/>
                </a:cubicBezTo>
                <a:cubicBezTo>
                  <a:pt x="6766" y="9702"/>
                  <a:pt x="7022" y="9319"/>
                  <a:pt x="7309" y="8777"/>
                </a:cubicBezTo>
                <a:cubicBezTo>
                  <a:pt x="7819" y="7979"/>
                  <a:pt x="8362" y="7181"/>
                  <a:pt x="8905" y="6383"/>
                </a:cubicBezTo>
                <a:lnTo>
                  <a:pt x="8905" y="6256"/>
                </a:lnTo>
                <a:close/>
                <a:moveTo>
                  <a:pt x="9958" y="6926"/>
                </a:moveTo>
                <a:cubicBezTo>
                  <a:pt x="10085" y="7054"/>
                  <a:pt x="10213" y="7054"/>
                  <a:pt x="10373" y="7181"/>
                </a:cubicBezTo>
                <a:lnTo>
                  <a:pt x="10213" y="7181"/>
                </a:lnTo>
                <a:cubicBezTo>
                  <a:pt x="10213" y="7309"/>
                  <a:pt x="10085" y="7437"/>
                  <a:pt x="10085" y="7564"/>
                </a:cubicBezTo>
                <a:cubicBezTo>
                  <a:pt x="9958" y="7851"/>
                  <a:pt x="9830" y="7979"/>
                  <a:pt x="9702" y="8234"/>
                </a:cubicBezTo>
                <a:cubicBezTo>
                  <a:pt x="9575" y="8362"/>
                  <a:pt x="9575" y="8649"/>
                  <a:pt x="9415" y="8777"/>
                </a:cubicBezTo>
                <a:cubicBezTo>
                  <a:pt x="9288" y="8905"/>
                  <a:pt x="9288" y="9032"/>
                  <a:pt x="9160" y="9160"/>
                </a:cubicBezTo>
                <a:cubicBezTo>
                  <a:pt x="8777" y="10117"/>
                  <a:pt x="8234" y="10756"/>
                  <a:pt x="7692" y="11553"/>
                </a:cubicBezTo>
                <a:cubicBezTo>
                  <a:pt x="7437" y="11968"/>
                  <a:pt x="7309" y="12351"/>
                  <a:pt x="7022" y="12766"/>
                </a:cubicBezTo>
                <a:cubicBezTo>
                  <a:pt x="6766" y="13309"/>
                  <a:pt x="6511" y="13692"/>
                  <a:pt x="6224" y="14107"/>
                </a:cubicBezTo>
                <a:cubicBezTo>
                  <a:pt x="5713" y="14905"/>
                  <a:pt x="5171" y="15702"/>
                  <a:pt x="4628" y="16628"/>
                </a:cubicBezTo>
                <a:lnTo>
                  <a:pt x="4628" y="16756"/>
                </a:lnTo>
                <a:cubicBezTo>
                  <a:pt x="4500" y="16756"/>
                  <a:pt x="4373" y="16628"/>
                  <a:pt x="4373" y="16628"/>
                </a:cubicBezTo>
                <a:cubicBezTo>
                  <a:pt x="4245" y="16628"/>
                  <a:pt x="4245" y="16500"/>
                  <a:pt x="4117" y="16500"/>
                </a:cubicBezTo>
                <a:cubicBezTo>
                  <a:pt x="4373" y="16213"/>
                  <a:pt x="4500" y="15958"/>
                  <a:pt x="4788" y="15702"/>
                </a:cubicBezTo>
                <a:cubicBezTo>
                  <a:pt x="4915" y="15543"/>
                  <a:pt x="5043" y="15287"/>
                  <a:pt x="5171" y="15160"/>
                </a:cubicBezTo>
                <a:cubicBezTo>
                  <a:pt x="5426" y="14745"/>
                  <a:pt x="5713" y="14362"/>
                  <a:pt x="5968" y="13947"/>
                </a:cubicBezTo>
                <a:cubicBezTo>
                  <a:pt x="6224" y="13564"/>
                  <a:pt x="6511" y="13149"/>
                  <a:pt x="6766" y="12766"/>
                </a:cubicBezTo>
                <a:cubicBezTo>
                  <a:pt x="7022" y="12351"/>
                  <a:pt x="7309" y="11968"/>
                  <a:pt x="7564" y="11553"/>
                </a:cubicBezTo>
                <a:cubicBezTo>
                  <a:pt x="7692" y="11171"/>
                  <a:pt x="7979" y="10756"/>
                  <a:pt x="8107" y="10500"/>
                </a:cubicBezTo>
                <a:cubicBezTo>
                  <a:pt x="8234" y="10245"/>
                  <a:pt x="8490" y="9830"/>
                  <a:pt x="8617" y="9575"/>
                </a:cubicBezTo>
                <a:cubicBezTo>
                  <a:pt x="8777" y="9319"/>
                  <a:pt x="8905" y="9032"/>
                  <a:pt x="9032" y="8649"/>
                </a:cubicBezTo>
                <a:cubicBezTo>
                  <a:pt x="9415" y="8107"/>
                  <a:pt x="9702" y="7564"/>
                  <a:pt x="9958" y="7054"/>
                </a:cubicBezTo>
                <a:lnTo>
                  <a:pt x="9958" y="6926"/>
                </a:lnTo>
                <a:close/>
                <a:moveTo>
                  <a:pt x="11011" y="7564"/>
                </a:moveTo>
                <a:lnTo>
                  <a:pt x="11298" y="7724"/>
                </a:lnTo>
                <a:cubicBezTo>
                  <a:pt x="11426" y="7851"/>
                  <a:pt x="11681" y="7979"/>
                  <a:pt x="11968" y="8107"/>
                </a:cubicBezTo>
                <a:lnTo>
                  <a:pt x="11968" y="8234"/>
                </a:lnTo>
                <a:lnTo>
                  <a:pt x="11809" y="8522"/>
                </a:lnTo>
                <a:lnTo>
                  <a:pt x="11553" y="8905"/>
                </a:lnTo>
                <a:cubicBezTo>
                  <a:pt x="11298" y="9319"/>
                  <a:pt x="11171" y="9702"/>
                  <a:pt x="10883" y="10117"/>
                </a:cubicBezTo>
                <a:cubicBezTo>
                  <a:pt x="10756" y="10245"/>
                  <a:pt x="10628" y="10373"/>
                  <a:pt x="10500" y="10500"/>
                </a:cubicBezTo>
                <a:cubicBezTo>
                  <a:pt x="10500" y="10628"/>
                  <a:pt x="10500" y="10628"/>
                  <a:pt x="10373" y="10756"/>
                </a:cubicBezTo>
                <a:lnTo>
                  <a:pt x="10213" y="11043"/>
                </a:lnTo>
                <a:lnTo>
                  <a:pt x="9958" y="11298"/>
                </a:lnTo>
                <a:cubicBezTo>
                  <a:pt x="9830" y="11553"/>
                  <a:pt x="9702" y="11713"/>
                  <a:pt x="9575" y="11968"/>
                </a:cubicBezTo>
                <a:cubicBezTo>
                  <a:pt x="9415" y="12096"/>
                  <a:pt x="9288" y="12351"/>
                  <a:pt x="9160" y="12511"/>
                </a:cubicBezTo>
                <a:lnTo>
                  <a:pt x="9032" y="12639"/>
                </a:lnTo>
                <a:lnTo>
                  <a:pt x="9032" y="12766"/>
                </a:lnTo>
                <a:cubicBezTo>
                  <a:pt x="8777" y="13022"/>
                  <a:pt x="8490" y="13436"/>
                  <a:pt x="8234" y="13819"/>
                </a:cubicBezTo>
                <a:cubicBezTo>
                  <a:pt x="7819" y="14490"/>
                  <a:pt x="7181" y="15160"/>
                  <a:pt x="6639" y="15830"/>
                </a:cubicBezTo>
                <a:cubicBezTo>
                  <a:pt x="6383" y="16213"/>
                  <a:pt x="6096" y="16628"/>
                  <a:pt x="5713" y="17139"/>
                </a:cubicBezTo>
                <a:cubicBezTo>
                  <a:pt x="5585" y="17011"/>
                  <a:pt x="5585" y="17011"/>
                  <a:pt x="5426" y="17011"/>
                </a:cubicBezTo>
                <a:cubicBezTo>
                  <a:pt x="5968" y="16213"/>
                  <a:pt x="6511" y="15287"/>
                  <a:pt x="7181" y="14362"/>
                </a:cubicBezTo>
                <a:cubicBezTo>
                  <a:pt x="7437" y="13819"/>
                  <a:pt x="7692" y="13564"/>
                  <a:pt x="7819" y="13149"/>
                </a:cubicBezTo>
                <a:cubicBezTo>
                  <a:pt x="7979" y="12894"/>
                  <a:pt x="8107" y="12639"/>
                  <a:pt x="8234" y="12511"/>
                </a:cubicBezTo>
                <a:cubicBezTo>
                  <a:pt x="8362" y="12351"/>
                  <a:pt x="8362" y="12351"/>
                  <a:pt x="8362" y="12224"/>
                </a:cubicBezTo>
                <a:cubicBezTo>
                  <a:pt x="8490" y="12096"/>
                  <a:pt x="8490" y="11968"/>
                  <a:pt x="8617" y="11841"/>
                </a:cubicBezTo>
                <a:cubicBezTo>
                  <a:pt x="8905" y="11426"/>
                  <a:pt x="9160" y="10915"/>
                  <a:pt x="9415" y="10500"/>
                </a:cubicBezTo>
                <a:cubicBezTo>
                  <a:pt x="9702" y="10245"/>
                  <a:pt x="9830" y="9830"/>
                  <a:pt x="10085" y="9447"/>
                </a:cubicBezTo>
                <a:lnTo>
                  <a:pt x="10085" y="9319"/>
                </a:lnTo>
                <a:lnTo>
                  <a:pt x="10213" y="9319"/>
                </a:lnTo>
                <a:cubicBezTo>
                  <a:pt x="10213" y="9032"/>
                  <a:pt x="10373" y="8905"/>
                  <a:pt x="10500" y="8649"/>
                </a:cubicBezTo>
                <a:lnTo>
                  <a:pt x="10628" y="8522"/>
                </a:lnTo>
                <a:lnTo>
                  <a:pt x="10628" y="8362"/>
                </a:lnTo>
                <a:lnTo>
                  <a:pt x="10756" y="8234"/>
                </a:lnTo>
                <a:cubicBezTo>
                  <a:pt x="10756" y="8107"/>
                  <a:pt x="10883" y="7979"/>
                  <a:pt x="10883" y="7851"/>
                </a:cubicBezTo>
                <a:cubicBezTo>
                  <a:pt x="10883" y="7851"/>
                  <a:pt x="11011" y="7851"/>
                  <a:pt x="11011" y="7724"/>
                </a:cubicBezTo>
                <a:lnTo>
                  <a:pt x="11011" y="7564"/>
                </a:lnTo>
                <a:close/>
                <a:moveTo>
                  <a:pt x="1181" y="15702"/>
                </a:moveTo>
                <a:cubicBezTo>
                  <a:pt x="1309" y="15830"/>
                  <a:pt x="1437" y="15830"/>
                  <a:pt x="1596" y="15958"/>
                </a:cubicBezTo>
                <a:cubicBezTo>
                  <a:pt x="1852" y="16213"/>
                  <a:pt x="2107" y="16341"/>
                  <a:pt x="2522" y="16628"/>
                </a:cubicBezTo>
                <a:cubicBezTo>
                  <a:pt x="2777" y="16883"/>
                  <a:pt x="3192" y="17011"/>
                  <a:pt x="3575" y="17298"/>
                </a:cubicBezTo>
                <a:cubicBezTo>
                  <a:pt x="3830" y="17426"/>
                  <a:pt x="3990" y="17426"/>
                  <a:pt x="4245" y="17553"/>
                </a:cubicBezTo>
                <a:cubicBezTo>
                  <a:pt x="4373" y="17681"/>
                  <a:pt x="4500" y="17681"/>
                  <a:pt x="4628" y="17681"/>
                </a:cubicBezTo>
                <a:cubicBezTo>
                  <a:pt x="4117" y="17936"/>
                  <a:pt x="3575" y="18224"/>
                  <a:pt x="3032" y="18607"/>
                </a:cubicBezTo>
                <a:cubicBezTo>
                  <a:pt x="2777" y="18351"/>
                  <a:pt x="2522" y="18224"/>
                  <a:pt x="2234" y="18096"/>
                </a:cubicBezTo>
                <a:lnTo>
                  <a:pt x="2234" y="17936"/>
                </a:lnTo>
                <a:cubicBezTo>
                  <a:pt x="1979" y="17809"/>
                  <a:pt x="1724" y="17681"/>
                  <a:pt x="1437" y="17426"/>
                </a:cubicBezTo>
                <a:lnTo>
                  <a:pt x="1437" y="17298"/>
                </a:lnTo>
                <a:lnTo>
                  <a:pt x="1309" y="17298"/>
                </a:lnTo>
                <a:cubicBezTo>
                  <a:pt x="1309" y="17139"/>
                  <a:pt x="1309" y="17139"/>
                  <a:pt x="1181" y="17139"/>
                </a:cubicBezTo>
                <a:cubicBezTo>
                  <a:pt x="1181" y="17011"/>
                  <a:pt x="1054" y="17011"/>
                  <a:pt x="1054" y="17011"/>
                </a:cubicBezTo>
                <a:lnTo>
                  <a:pt x="926" y="17011"/>
                </a:lnTo>
                <a:cubicBezTo>
                  <a:pt x="926" y="16883"/>
                  <a:pt x="1054" y="16756"/>
                  <a:pt x="1054" y="16628"/>
                </a:cubicBezTo>
                <a:lnTo>
                  <a:pt x="1054" y="16213"/>
                </a:lnTo>
                <a:lnTo>
                  <a:pt x="1181" y="16085"/>
                </a:lnTo>
                <a:lnTo>
                  <a:pt x="1181" y="15702"/>
                </a:lnTo>
                <a:close/>
                <a:moveTo>
                  <a:pt x="12351" y="0"/>
                </a:moveTo>
                <a:cubicBezTo>
                  <a:pt x="12096" y="128"/>
                  <a:pt x="11809" y="128"/>
                  <a:pt x="11553" y="256"/>
                </a:cubicBezTo>
                <a:cubicBezTo>
                  <a:pt x="11298" y="383"/>
                  <a:pt x="11171" y="383"/>
                  <a:pt x="11011" y="543"/>
                </a:cubicBezTo>
                <a:lnTo>
                  <a:pt x="10883" y="671"/>
                </a:lnTo>
                <a:cubicBezTo>
                  <a:pt x="10628" y="671"/>
                  <a:pt x="10500" y="798"/>
                  <a:pt x="10213" y="926"/>
                </a:cubicBezTo>
                <a:cubicBezTo>
                  <a:pt x="9830" y="1341"/>
                  <a:pt x="9415" y="1596"/>
                  <a:pt x="9032" y="1852"/>
                </a:cubicBezTo>
                <a:cubicBezTo>
                  <a:pt x="8617" y="2394"/>
                  <a:pt x="8362" y="2649"/>
                  <a:pt x="8107" y="3064"/>
                </a:cubicBezTo>
                <a:cubicBezTo>
                  <a:pt x="7819" y="3320"/>
                  <a:pt x="7692" y="3734"/>
                  <a:pt x="7564" y="3990"/>
                </a:cubicBezTo>
                <a:cubicBezTo>
                  <a:pt x="7437" y="4117"/>
                  <a:pt x="7437" y="4117"/>
                  <a:pt x="7309" y="4245"/>
                </a:cubicBezTo>
                <a:cubicBezTo>
                  <a:pt x="7181" y="4245"/>
                  <a:pt x="7181" y="4245"/>
                  <a:pt x="7022" y="4373"/>
                </a:cubicBezTo>
                <a:cubicBezTo>
                  <a:pt x="6894" y="4532"/>
                  <a:pt x="6894" y="4660"/>
                  <a:pt x="7022" y="4788"/>
                </a:cubicBezTo>
                <a:cubicBezTo>
                  <a:pt x="6894" y="4915"/>
                  <a:pt x="6894" y="4915"/>
                  <a:pt x="6894" y="5043"/>
                </a:cubicBezTo>
                <a:lnTo>
                  <a:pt x="6511" y="5458"/>
                </a:lnTo>
                <a:cubicBezTo>
                  <a:pt x="6383" y="5713"/>
                  <a:pt x="6224" y="5968"/>
                  <a:pt x="6096" y="6256"/>
                </a:cubicBezTo>
                <a:cubicBezTo>
                  <a:pt x="5968" y="6383"/>
                  <a:pt x="5841" y="6639"/>
                  <a:pt x="5713" y="6766"/>
                </a:cubicBezTo>
                <a:cubicBezTo>
                  <a:pt x="5298" y="7309"/>
                  <a:pt x="4915" y="7979"/>
                  <a:pt x="4628" y="8522"/>
                </a:cubicBezTo>
                <a:cubicBezTo>
                  <a:pt x="4500" y="8777"/>
                  <a:pt x="4373" y="9032"/>
                  <a:pt x="4117" y="9160"/>
                </a:cubicBezTo>
                <a:cubicBezTo>
                  <a:pt x="4117" y="9319"/>
                  <a:pt x="3990" y="9447"/>
                  <a:pt x="3830" y="9575"/>
                </a:cubicBezTo>
                <a:cubicBezTo>
                  <a:pt x="3703" y="9830"/>
                  <a:pt x="3575" y="10245"/>
                  <a:pt x="3447" y="10500"/>
                </a:cubicBezTo>
                <a:cubicBezTo>
                  <a:pt x="3192" y="10628"/>
                  <a:pt x="3032" y="10915"/>
                  <a:pt x="2905" y="11171"/>
                </a:cubicBezTo>
                <a:cubicBezTo>
                  <a:pt x="2777" y="11298"/>
                  <a:pt x="2649" y="11426"/>
                  <a:pt x="2522" y="11713"/>
                </a:cubicBezTo>
                <a:cubicBezTo>
                  <a:pt x="2394" y="11968"/>
                  <a:pt x="2107" y="12351"/>
                  <a:pt x="1979" y="12639"/>
                </a:cubicBezTo>
                <a:lnTo>
                  <a:pt x="1852" y="12766"/>
                </a:lnTo>
                <a:cubicBezTo>
                  <a:pt x="1724" y="12894"/>
                  <a:pt x="1596" y="13149"/>
                  <a:pt x="1596" y="13309"/>
                </a:cubicBezTo>
                <a:cubicBezTo>
                  <a:pt x="1437" y="13564"/>
                  <a:pt x="1309" y="13692"/>
                  <a:pt x="1181" y="13819"/>
                </a:cubicBezTo>
                <a:cubicBezTo>
                  <a:pt x="1181" y="13947"/>
                  <a:pt x="1054" y="14234"/>
                  <a:pt x="926" y="14362"/>
                </a:cubicBezTo>
                <a:cubicBezTo>
                  <a:pt x="639" y="14362"/>
                  <a:pt x="511" y="14490"/>
                  <a:pt x="511" y="14617"/>
                </a:cubicBezTo>
                <a:cubicBezTo>
                  <a:pt x="383" y="14905"/>
                  <a:pt x="383" y="15032"/>
                  <a:pt x="383" y="15287"/>
                </a:cubicBezTo>
                <a:cubicBezTo>
                  <a:pt x="256" y="15415"/>
                  <a:pt x="256" y="15543"/>
                  <a:pt x="256" y="15543"/>
                </a:cubicBezTo>
                <a:lnTo>
                  <a:pt x="256" y="15958"/>
                </a:lnTo>
                <a:lnTo>
                  <a:pt x="256" y="16085"/>
                </a:lnTo>
                <a:cubicBezTo>
                  <a:pt x="128" y="16213"/>
                  <a:pt x="128" y="16341"/>
                  <a:pt x="128" y="16628"/>
                </a:cubicBezTo>
                <a:cubicBezTo>
                  <a:pt x="128" y="16883"/>
                  <a:pt x="0" y="17011"/>
                  <a:pt x="0" y="17298"/>
                </a:cubicBezTo>
                <a:lnTo>
                  <a:pt x="0" y="18096"/>
                </a:lnTo>
                <a:lnTo>
                  <a:pt x="0" y="18607"/>
                </a:lnTo>
                <a:lnTo>
                  <a:pt x="0" y="19149"/>
                </a:lnTo>
                <a:lnTo>
                  <a:pt x="0" y="19277"/>
                </a:lnTo>
                <a:lnTo>
                  <a:pt x="0" y="19692"/>
                </a:lnTo>
                <a:cubicBezTo>
                  <a:pt x="0" y="19947"/>
                  <a:pt x="0" y="20075"/>
                  <a:pt x="256" y="20202"/>
                </a:cubicBezTo>
                <a:cubicBezTo>
                  <a:pt x="383" y="20330"/>
                  <a:pt x="511" y="20330"/>
                  <a:pt x="798" y="20330"/>
                </a:cubicBezTo>
                <a:cubicBezTo>
                  <a:pt x="926" y="20330"/>
                  <a:pt x="1054" y="20330"/>
                  <a:pt x="1181" y="20202"/>
                </a:cubicBezTo>
                <a:cubicBezTo>
                  <a:pt x="1309" y="20202"/>
                  <a:pt x="1437" y="20202"/>
                  <a:pt x="1596" y="20075"/>
                </a:cubicBezTo>
                <a:lnTo>
                  <a:pt x="1724" y="20075"/>
                </a:lnTo>
                <a:cubicBezTo>
                  <a:pt x="1852" y="19947"/>
                  <a:pt x="2107" y="19947"/>
                  <a:pt x="2234" y="19819"/>
                </a:cubicBezTo>
                <a:cubicBezTo>
                  <a:pt x="2522" y="19819"/>
                  <a:pt x="2649" y="19692"/>
                  <a:pt x="2905" y="19532"/>
                </a:cubicBezTo>
                <a:lnTo>
                  <a:pt x="3192" y="19532"/>
                </a:lnTo>
                <a:cubicBezTo>
                  <a:pt x="3447" y="19404"/>
                  <a:pt x="3703" y="19277"/>
                  <a:pt x="3830" y="19149"/>
                </a:cubicBezTo>
                <a:lnTo>
                  <a:pt x="4117" y="19021"/>
                </a:lnTo>
                <a:lnTo>
                  <a:pt x="4245" y="18894"/>
                </a:lnTo>
                <a:cubicBezTo>
                  <a:pt x="4628" y="18734"/>
                  <a:pt x="5043" y="18479"/>
                  <a:pt x="5426" y="18224"/>
                </a:cubicBezTo>
                <a:cubicBezTo>
                  <a:pt x="5585" y="18224"/>
                  <a:pt x="5713" y="18224"/>
                  <a:pt x="5713" y="18096"/>
                </a:cubicBezTo>
                <a:cubicBezTo>
                  <a:pt x="5713" y="18096"/>
                  <a:pt x="5841" y="18096"/>
                  <a:pt x="5841" y="18224"/>
                </a:cubicBezTo>
                <a:cubicBezTo>
                  <a:pt x="5968" y="18224"/>
                  <a:pt x="5968" y="18096"/>
                  <a:pt x="5968" y="18096"/>
                </a:cubicBezTo>
                <a:cubicBezTo>
                  <a:pt x="6096" y="18096"/>
                  <a:pt x="6224" y="18096"/>
                  <a:pt x="6224" y="17936"/>
                </a:cubicBezTo>
                <a:cubicBezTo>
                  <a:pt x="6383" y="17936"/>
                  <a:pt x="6383" y="17809"/>
                  <a:pt x="6511" y="17681"/>
                </a:cubicBezTo>
                <a:lnTo>
                  <a:pt x="6511" y="17553"/>
                </a:lnTo>
                <a:lnTo>
                  <a:pt x="6766" y="17298"/>
                </a:lnTo>
                <a:cubicBezTo>
                  <a:pt x="7022" y="16883"/>
                  <a:pt x="7309" y="16628"/>
                  <a:pt x="7564" y="16213"/>
                </a:cubicBezTo>
                <a:lnTo>
                  <a:pt x="7692" y="16085"/>
                </a:lnTo>
                <a:cubicBezTo>
                  <a:pt x="7819" y="15830"/>
                  <a:pt x="8107" y="15543"/>
                  <a:pt x="8362" y="15287"/>
                </a:cubicBezTo>
                <a:lnTo>
                  <a:pt x="8490" y="15032"/>
                </a:lnTo>
                <a:lnTo>
                  <a:pt x="8617" y="14905"/>
                </a:lnTo>
                <a:cubicBezTo>
                  <a:pt x="8905" y="14490"/>
                  <a:pt x="9160" y="14234"/>
                  <a:pt x="9288" y="13819"/>
                </a:cubicBezTo>
                <a:cubicBezTo>
                  <a:pt x="9575" y="13564"/>
                  <a:pt x="9830" y="13149"/>
                  <a:pt x="9958" y="12894"/>
                </a:cubicBezTo>
                <a:cubicBezTo>
                  <a:pt x="10373" y="12351"/>
                  <a:pt x="10756" y="11841"/>
                  <a:pt x="11011" y="11426"/>
                </a:cubicBezTo>
                <a:lnTo>
                  <a:pt x="11171" y="11298"/>
                </a:lnTo>
                <a:cubicBezTo>
                  <a:pt x="11426" y="10915"/>
                  <a:pt x="11681" y="10500"/>
                  <a:pt x="11968" y="10117"/>
                </a:cubicBezTo>
                <a:cubicBezTo>
                  <a:pt x="12224" y="9575"/>
                  <a:pt x="12479" y="9160"/>
                  <a:pt x="12607" y="8777"/>
                </a:cubicBezTo>
                <a:lnTo>
                  <a:pt x="12766" y="8522"/>
                </a:lnTo>
                <a:cubicBezTo>
                  <a:pt x="13022" y="8234"/>
                  <a:pt x="13149" y="7851"/>
                  <a:pt x="13405" y="7437"/>
                </a:cubicBezTo>
                <a:cubicBezTo>
                  <a:pt x="13405" y="7181"/>
                  <a:pt x="13564" y="7054"/>
                  <a:pt x="13692" y="6766"/>
                </a:cubicBezTo>
                <a:cubicBezTo>
                  <a:pt x="13819" y="6511"/>
                  <a:pt x="13947" y="6256"/>
                  <a:pt x="13947" y="5968"/>
                </a:cubicBezTo>
                <a:cubicBezTo>
                  <a:pt x="14202" y="5585"/>
                  <a:pt x="14362" y="4915"/>
                  <a:pt x="14490" y="4373"/>
                </a:cubicBezTo>
                <a:lnTo>
                  <a:pt x="14490" y="3575"/>
                </a:lnTo>
                <a:lnTo>
                  <a:pt x="14490" y="2139"/>
                </a:lnTo>
                <a:cubicBezTo>
                  <a:pt x="14490" y="1852"/>
                  <a:pt x="14362" y="1596"/>
                  <a:pt x="14362" y="1341"/>
                </a:cubicBezTo>
                <a:cubicBezTo>
                  <a:pt x="14202" y="1181"/>
                  <a:pt x="14202" y="1054"/>
                  <a:pt x="14202" y="1054"/>
                </a:cubicBezTo>
                <a:cubicBezTo>
                  <a:pt x="14075" y="798"/>
                  <a:pt x="13947" y="671"/>
                  <a:pt x="13819" y="543"/>
                </a:cubicBezTo>
                <a:cubicBezTo>
                  <a:pt x="13819" y="383"/>
                  <a:pt x="13692" y="256"/>
                  <a:pt x="13564" y="256"/>
                </a:cubicBezTo>
                <a:cubicBezTo>
                  <a:pt x="13405" y="128"/>
                  <a:pt x="13277" y="0"/>
                  <a:pt x="13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19"/>
          <p:cNvGrpSpPr/>
          <p:nvPr/>
        </p:nvGrpSpPr>
        <p:grpSpPr>
          <a:xfrm>
            <a:off x="332322" y="1820868"/>
            <a:ext cx="437843" cy="933672"/>
            <a:chOff x="2157197" y="1489293"/>
            <a:chExt cx="437843" cy="933672"/>
          </a:xfrm>
        </p:grpSpPr>
        <p:sp>
          <p:nvSpPr>
            <p:cNvPr id="741" name="Google Shape;741;p19"/>
            <p:cNvSpPr/>
            <p:nvPr/>
          </p:nvSpPr>
          <p:spPr>
            <a:xfrm>
              <a:off x="2157197" y="1540651"/>
              <a:ext cx="245973" cy="879385"/>
            </a:xfrm>
            <a:custGeom>
              <a:avLst/>
              <a:gdLst/>
              <a:ahLst/>
              <a:cxnLst/>
              <a:rect l="l" t="t" r="r" b="b"/>
              <a:pathLst>
                <a:path w="7979" h="28526" extrusionOk="0">
                  <a:moveTo>
                    <a:pt x="506" y="1"/>
                  </a:moveTo>
                  <a:cubicBezTo>
                    <a:pt x="468" y="1"/>
                    <a:pt x="426" y="15"/>
                    <a:pt x="383" y="58"/>
                  </a:cubicBezTo>
                  <a:cubicBezTo>
                    <a:pt x="256" y="58"/>
                    <a:pt x="128" y="58"/>
                    <a:pt x="128" y="185"/>
                  </a:cubicBezTo>
                  <a:cubicBezTo>
                    <a:pt x="0" y="313"/>
                    <a:pt x="0" y="472"/>
                    <a:pt x="0" y="600"/>
                  </a:cubicBezTo>
                  <a:cubicBezTo>
                    <a:pt x="511" y="2579"/>
                    <a:pt x="1181" y="4845"/>
                    <a:pt x="1596" y="6983"/>
                  </a:cubicBezTo>
                  <a:cubicBezTo>
                    <a:pt x="1724" y="7366"/>
                    <a:pt x="1851" y="7909"/>
                    <a:pt x="1979" y="8292"/>
                  </a:cubicBezTo>
                  <a:cubicBezTo>
                    <a:pt x="2107" y="8834"/>
                    <a:pt x="2234" y="9377"/>
                    <a:pt x="2394" y="9887"/>
                  </a:cubicBezTo>
                  <a:cubicBezTo>
                    <a:pt x="2649" y="10845"/>
                    <a:pt x="2777" y="11898"/>
                    <a:pt x="3192" y="12823"/>
                  </a:cubicBezTo>
                  <a:cubicBezTo>
                    <a:pt x="3447" y="13749"/>
                    <a:pt x="3702" y="14674"/>
                    <a:pt x="3990" y="15632"/>
                  </a:cubicBezTo>
                  <a:cubicBezTo>
                    <a:pt x="4117" y="16142"/>
                    <a:pt x="4245" y="16685"/>
                    <a:pt x="4372" y="17068"/>
                  </a:cubicBezTo>
                  <a:cubicBezTo>
                    <a:pt x="4500" y="17611"/>
                    <a:pt x="4628" y="18153"/>
                    <a:pt x="4787" y="18664"/>
                  </a:cubicBezTo>
                  <a:cubicBezTo>
                    <a:pt x="5043" y="19749"/>
                    <a:pt x="5298" y="20674"/>
                    <a:pt x="5585" y="21600"/>
                  </a:cubicBezTo>
                  <a:cubicBezTo>
                    <a:pt x="5713" y="22015"/>
                    <a:pt x="5841" y="22525"/>
                    <a:pt x="5968" y="23068"/>
                  </a:cubicBezTo>
                  <a:cubicBezTo>
                    <a:pt x="6096" y="23451"/>
                    <a:pt x="6224" y="23993"/>
                    <a:pt x="6383" y="24408"/>
                  </a:cubicBezTo>
                  <a:cubicBezTo>
                    <a:pt x="6511" y="25047"/>
                    <a:pt x="6638" y="25589"/>
                    <a:pt x="6766" y="26259"/>
                  </a:cubicBezTo>
                  <a:cubicBezTo>
                    <a:pt x="6766" y="26515"/>
                    <a:pt x="6894" y="26802"/>
                    <a:pt x="6894" y="27185"/>
                  </a:cubicBezTo>
                  <a:cubicBezTo>
                    <a:pt x="6894" y="27312"/>
                    <a:pt x="7021" y="27440"/>
                    <a:pt x="7021" y="27600"/>
                  </a:cubicBezTo>
                  <a:cubicBezTo>
                    <a:pt x="7021" y="27727"/>
                    <a:pt x="7021" y="27855"/>
                    <a:pt x="7181" y="27983"/>
                  </a:cubicBezTo>
                  <a:cubicBezTo>
                    <a:pt x="7021" y="28238"/>
                    <a:pt x="7309" y="28525"/>
                    <a:pt x="7564" y="28525"/>
                  </a:cubicBezTo>
                  <a:cubicBezTo>
                    <a:pt x="7692" y="28525"/>
                    <a:pt x="7979" y="28398"/>
                    <a:pt x="7979" y="28110"/>
                  </a:cubicBezTo>
                  <a:lnTo>
                    <a:pt x="7979" y="27600"/>
                  </a:lnTo>
                  <a:lnTo>
                    <a:pt x="7979" y="27440"/>
                  </a:lnTo>
                  <a:lnTo>
                    <a:pt x="7819" y="27312"/>
                  </a:lnTo>
                  <a:cubicBezTo>
                    <a:pt x="7819" y="27057"/>
                    <a:pt x="7819" y="26930"/>
                    <a:pt x="7692" y="26642"/>
                  </a:cubicBezTo>
                  <a:lnTo>
                    <a:pt x="7692" y="26515"/>
                  </a:lnTo>
                  <a:cubicBezTo>
                    <a:pt x="7692" y="26259"/>
                    <a:pt x="7564" y="26004"/>
                    <a:pt x="7564" y="25717"/>
                  </a:cubicBezTo>
                  <a:cubicBezTo>
                    <a:pt x="7564" y="25589"/>
                    <a:pt x="7436" y="25334"/>
                    <a:pt x="7436" y="25047"/>
                  </a:cubicBezTo>
                  <a:cubicBezTo>
                    <a:pt x="7309" y="24791"/>
                    <a:pt x="7309" y="24408"/>
                    <a:pt x="7181" y="23993"/>
                  </a:cubicBezTo>
                  <a:cubicBezTo>
                    <a:pt x="7181" y="23738"/>
                    <a:pt x="7021" y="23451"/>
                    <a:pt x="6894" y="23068"/>
                  </a:cubicBezTo>
                  <a:cubicBezTo>
                    <a:pt x="6894" y="22813"/>
                    <a:pt x="6766" y="22525"/>
                    <a:pt x="6766" y="22270"/>
                  </a:cubicBezTo>
                  <a:lnTo>
                    <a:pt x="6638" y="22015"/>
                  </a:lnTo>
                  <a:cubicBezTo>
                    <a:pt x="6638" y="21727"/>
                    <a:pt x="6511" y="21472"/>
                    <a:pt x="6383" y="21057"/>
                  </a:cubicBezTo>
                  <a:lnTo>
                    <a:pt x="6383" y="20802"/>
                  </a:lnTo>
                  <a:lnTo>
                    <a:pt x="6224" y="20419"/>
                  </a:lnTo>
                  <a:lnTo>
                    <a:pt x="6096" y="20004"/>
                  </a:lnTo>
                  <a:cubicBezTo>
                    <a:pt x="6096" y="19876"/>
                    <a:pt x="5968" y="19621"/>
                    <a:pt x="5968" y="19462"/>
                  </a:cubicBezTo>
                  <a:cubicBezTo>
                    <a:pt x="5968" y="19334"/>
                    <a:pt x="5841" y="19206"/>
                    <a:pt x="5841" y="19079"/>
                  </a:cubicBezTo>
                  <a:cubicBezTo>
                    <a:pt x="5713" y="18823"/>
                    <a:pt x="5713" y="18408"/>
                    <a:pt x="5585" y="18025"/>
                  </a:cubicBezTo>
                  <a:lnTo>
                    <a:pt x="5585" y="17866"/>
                  </a:lnTo>
                  <a:cubicBezTo>
                    <a:pt x="5426" y="17611"/>
                    <a:pt x="5426" y="17355"/>
                    <a:pt x="5298" y="17228"/>
                  </a:cubicBezTo>
                  <a:cubicBezTo>
                    <a:pt x="5298" y="16940"/>
                    <a:pt x="5170" y="16685"/>
                    <a:pt x="5170" y="16557"/>
                  </a:cubicBezTo>
                  <a:lnTo>
                    <a:pt x="5170" y="16430"/>
                  </a:lnTo>
                  <a:cubicBezTo>
                    <a:pt x="5043" y="16142"/>
                    <a:pt x="4915" y="15759"/>
                    <a:pt x="4915" y="15472"/>
                  </a:cubicBezTo>
                  <a:cubicBezTo>
                    <a:pt x="4787" y="14962"/>
                    <a:pt x="4628" y="14547"/>
                    <a:pt x="4372" y="14036"/>
                  </a:cubicBezTo>
                  <a:lnTo>
                    <a:pt x="4372" y="13749"/>
                  </a:lnTo>
                  <a:cubicBezTo>
                    <a:pt x="4245" y="13494"/>
                    <a:pt x="4245" y="13366"/>
                    <a:pt x="4117" y="13079"/>
                  </a:cubicBezTo>
                  <a:cubicBezTo>
                    <a:pt x="4117" y="12823"/>
                    <a:pt x="3990" y="12568"/>
                    <a:pt x="3990" y="12281"/>
                  </a:cubicBezTo>
                  <a:cubicBezTo>
                    <a:pt x="3830" y="12025"/>
                    <a:pt x="3702" y="11770"/>
                    <a:pt x="3702" y="11483"/>
                  </a:cubicBezTo>
                  <a:cubicBezTo>
                    <a:pt x="3575" y="11228"/>
                    <a:pt x="3575" y="11100"/>
                    <a:pt x="3575" y="10845"/>
                  </a:cubicBezTo>
                  <a:lnTo>
                    <a:pt x="3447" y="10430"/>
                  </a:lnTo>
                  <a:cubicBezTo>
                    <a:pt x="3319" y="10302"/>
                    <a:pt x="3319" y="10047"/>
                    <a:pt x="3319" y="9887"/>
                  </a:cubicBezTo>
                  <a:cubicBezTo>
                    <a:pt x="3319" y="9760"/>
                    <a:pt x="3192" y="9632"/>
                    <a:pt x="3192" y="9377"/>
                  </a:cubicBezTo>
                  <a:cubicBezTo>
                    <a:pt x="3192" y="9249"/>
                    <a:pt x="3032" y="9089"/>
                    <a:pt x="3032" y="8962"/>
                  </a:cubicBezTo>
                  <a:lnTo>
                    <a:pt x="2904" y="8451"/>
                  </a:lnTo>
                  <a:cubicBezTo>
                    <a:pt x="2904" y="8164"/>
                    <a:pt x="2777" y="8036"/>
                    <a:pt x="2777" y="7909"/>
                  </a:cubicBezTo>
                  <a:cubicBezTo>
                    <a:pt x="2777" y="7781"/>
                    <a:pt x="2777" y="7653"/>
                    <a:pt x="2649" y="7494"/>
                  </a:cubicBezTo>
                  <a:cubicBezTo>
                    <a:pt x="2649" y="7238"/>
                    <a:pt x="2521" y="6983"/>
                    <a:pt x="2521" y="6696"/>
                  </a:cubicBezTo>
                  <a:lnTo>
                    <a:pt x="2394" y="6185"/>
                  </a:lnTo>
                  <a:cubicBezTo>
                    <a:pt x="2234" y="5770"/>
                    <a:pt x="2234" y="5515"/>
                    <a:pt x="2107" y="5260"/>
                  </a:cubicBezTo>
                  <a:lnTo>
                    <a:pt x="1979" y="4717"/>
                  </a:lnTo>
                  <a:lnTo>
                    <a:pt x="1979" y="4302"/>
                  </a:lnTo>
                  <a:lnTo>
                    <a:pt x="1851" y="4047"/>
                  </a:lnTo>
                  <a:cubicBezTo>
                    <a:pt x="1851" y="3792"/>
                    <a:pt x="1724" y="3377"/>
                    <a:pt x="1596" y="3121"/>
                  </a:cubicBezTo>
                  <a:lnTo>
                    <a:pt x="1596" y="2994"/>
                  </a:lnTo>
                  <a:lnTo>
                    <a:pt x="1436" y="2579"/>
                  </a:lnTo>
                  <a:cubicBezTo>
                    <a:pt x="1436" y="2196"/>
                    <a:pt x="1309" y="1909"/>
                    <a:pt x="1181" y="1653"/>
                  </a:cubicBezTo>
                  <a:lnTo>
                    <a:pt x="1181" y="1270"/>
                  </a:lnTo>
                  <a:lnTo>
                    <a:pt x="1053" y="855"/>
                  </a:lnTo>
                  <a:cubicBezTo>
                    <a:pt x="926" y="728"/>
                    <a:pt x="926" y="472"/>
                    <a:pt x="926" y="313"/>
                  </a:cubicBezTo>
                  <a:cubicBezTo>
                    <a:pt x="926" y="185"/>
                    <a:pt x="798" y="185"/>
                    <a:pt x="639" y="58"/>
                  </a:cubicBezTo>
                  <a:cubicBezTo>
                    <a:pt x="639" y="58"/>
                    <a:pt x="582" y="1"/>
                    <a:pt x="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a:off x="2165058" y="1489293"/>
              <a:ext cx="429982" cy="933672"/>
            </a:xfrm>
            <a:custGeom>
              <a:avLst/>
              <a:gdLst/>
              <a:ahLst/>
              <a:cxnLst/>
              <a:rect l="l" t="t" r="r" b="b"/>
              <a:pathLst>
                <a:path w="13948" h="30287" extrusionOk="0">
                  <a:moveTo>
                    <a:pt x="6766" y="0"/>
                  </a:moveTo>
                  <a:cubicBezTo>
                    <a:pt x="6511" y="128"/>
                    <a:pt x="6256" y="128"/>
                    <a:pt x="6128" y="128"/>
                  </a:cubicBezTo>
                  <a:cubicBezTo>
                    <a:pt x="5841" y="256"/>
                    <a:pt x="5586" y="256"/>
                    <a:pt x="5458" y="383"/>
                  </a:cubicBezTo>
                  <a:cubicBezTo>
                    <a:pt x="5171" y="383"/>
                    <a:pt x="4915" y="543"/>
                    <a:pt x="4788" y="543"/>
                  </a:cubicBezTo>
                  <a:cubicBezTo>
                    <a:pt x="4245" y="670"/>
                    <a:pt x="3735" y="798"/>
                    <a:pt x="3320" y="798"/>
                  </a:cubicBezTo>
                  <a:cubicBezTo>
                    <a:pt x="2777" y="926"/>
                    <a:pt x="2394" y="1053"/>
                    <a:pt x="1979" y="1181"/>
                  </a:cubicBezTo>
                  <a:cubicBezTo>
                    <a:pt x="1469" y="1341"/>
                    <a:pt x="926" y="1468"/>
                    <a:pt x="384" y="1596"/>
                  </a:cubicBezTo>
                  <a:cubicBezTo>
                    <a:pt x="256" y="1596"/>
                    <a:pt x="256" y="1724"/>
                    <a:pt x="128" y="1851"/>
                  </a:cubicBezTo>
                  <a:cubicBezTo>
                    <a:pt x="128" y="1851"/>
                    <a:pt x="1" y="1979"/>
                    <a:pt x="1" y="2138"/>
                  </a:cubicBezTo>
                  <a:cubicBezTo>
                    <a:pt x="128" y="2266"/>
                    <a:pt x="128" y="2394"/>
                    <a:pt x="256" y="2394"/>
                  </a:cubicBezTo>
                  <a:cubicBezTo>
                    <a:pt x="384" y="2521"/>
                    <a:pt x="543" y="2521"/>
                    <a:pt x="543" y="2521"/>
                  </a:cubicBezTo>
                  <a:lnTo>
                    <a:pt x="798" y="2521"/>
                  </a:lnTo>
                  <a:lnTo>
                    <a:pt x="1181" y="2394"/>
                  </a:lnTo>
                  <a:cubicBezTo>
                    <a:pt x="1596" y="2266"/>
                    <a:pt x="1979" y="2138"/>
                    <a:pt x="2394" y="1979"/>
                  </a:cubicBezTo>
                  <a:lnTo>
                    <a:pt x="2522" y="1979"/>
                  </a:lnTo>
                  <a:cubicBezTo>
                    <a:pt x="2937" y="1851"/>
                    <a:pt x="3320" y="1724"/>
                    <a:pt x="3862" y="1596"/>
                  </a:cubicBezTo>
                  <a:lnTo>
                    <a:pt x="4245" y="1596"/>
                  </a:lnTo>
                  <a:cubicBezTo>
                    <a:pt x="4660" y="1468"/>
                    <a:pt x="4915" y="1468"/>
                    <a:pt x="5330" y="1341"/>
                  </a:cubicBezTo>
                  <a:cubicBezTo>
                    <a:pt x="5458" y="1341"/>
                    <a:pt x="5713" y="1181"/>
                    <a:pt x="5969" y="1181"/>
                  </a:cubicBezTo>
                  <a:cubicBezTo>
                    <a:pt x="6256" y="1053"/>
                    <a:pt x="6383" y="1053"/>
                    <a:pt x="6639" y="1053"/>
                  </a:cubicBezTo>
                  <a:cubicBezTo>
                    <a:pt x="6766" y="926"/>
                    <a:pt x="6766" y="926"/>
                    <a:pt x="6926" y="926"/>
                  </a:cubicBezTo>
                  <a:lnTo>
                    <a:pt x="7054" y="926"/>
                  </a:lnTo>
                  <a:cubicBezTo>
                    <a:pt x="7054" y="1053"/>
                    <a:pt x="7181" y="1341"/>
                    <a:pt x="7181" y="1468"/>
                  </a:cubicBezTo>
                  <a:cubicBezTo>
                    <a:pt x="7181" y="1724"/>
                    <a:pt x="7309" y="1979"/>
                    <a:pt x="7309" y="2138"/>
                  </a:cubicBezTo>
                  <a:cubicBezTo>
                    <a:pt x="7437" y="2521"/>
                    <a:pt x="7437" y="2936"/>
                    <a:pt x="7564" y="3319"/>
                  </a:cubicBezTo>
                  <a:lnTo>
                    <a:pt x="7564" y="3575"/>
                  </a:lnTo>
                  <a:lnTo>
                    <a:pt x="7724" y="3990"/>
                  </a:lnTo>
                  <a:lnTo>
                    <a:pt x="7724" y="4117"/>
                  </a:lnTo>
                  <a:cubicBezTo>
                    <a:pt x="7724" y="4372"/>
                    <a:pt x="7851" y="4660"/>
                    <a:pt x="7851" y="5043"/>
                  </a:cubicBezTo>
                  <a:cubicBezTo>
                    <a:pt x="7979" y="5170"/>
                    <a:pt x="7979" y="5458"/>
                    <a:pt x="8107" y="5713"/>
                  </a:cubicBezTo>
                  <a:cubicBezTo>
                    <a:pt x="8107" y="5968"/>
                    <a:pt x="8234" y="6255"/>
                    <a:pt x="8234" y="6383"/>
                  </a:cubicBezTo>
                  <a:lnTo>
                    <a:pt x="8362" y="7181"/>
                  </a:lnTo>
                  <a:cubicBezTo>
                    <a:pt x="8649" y="7979"/>
                    <a:pt x="8777" y="8649"/>
                    <a:pt x="8905" y="9319"/>
                  </a:cubicBezTo>
                  <a:cubicBezTo>
                    <a:pt x="8905" y="9575"/>
                    <a:pt x="9032" y="9830"/>
                    <a:pt x="9032" y="9958"/>
                  </a:cubicBezTo>
                  <a:cubicBezTo>
                    <a:pt x="9032" y="10245"/>
                    <a:pt x="9160" y="10500"/>
                    <a:pt x="9160" y="10755"/>
                  </a:cubicBezTo>
                  <a:cubicBezTo>
                    <a:pt x="9320" y="11170"/>
                    <a:pt x="9447" y="11553"/>
                    <a:pt x="9447" y="11968"/>
                  </a:cubicBezTo>
                  <a:lnTo>
                    <a:pt x="9575" y="12223"/>
                  </a:lnTo>
                  <a:cubicBezTo>
                    <a:pt x="9702" y="12638"/>
                    <a:pt x="9702" y="13021"/>
                    <a:pt x="9830" y="13436"/>
                  </a:cubicBezTo>
                  <a:lnTo>
                    <a:pt x="9830" y="13564"/>
                  </a:lnTo>
                  <a:cubicBezTo>
                    <a:pt x="9958" y="13947"/>
                    <a:pt x="10117" y="14489"/>
                    <a:pt x="10245" y="15032"/>
                  </a:cubicBezTo>
                  <a:cubicBezTo>
                    <a:pt x="10500" y="15702"/>
                    <a:pt x="10628" y="16340"/>
                    <a:pt x="10756" y="17011"/>
                  </a:cubicBezTo>
                  <a:cubicBezTo>
                    <a:pt x="10915" y="17298"/>
                    <a:pt x="10915" y="17553"/>
                    <a:pt x="11043" y="17808"/>
                  </a:cubicBezTo>
                  <a:cubicBezTo>
                    <a:pt x="11043" y="18096"/>
                    <a:pt x="11171" y="18351"/>
                    <a:pt x="11171" y="18606"/>
                  </a:cubicBezTo>
                  <a:cubicBezTo>
                    <a:pt x="11171" y="18894"/>
                    <a:pt x="11298" y="19021"/>
                    <a:pt x="11298" y="19277"/>
                  </a:cubicBezTo>
                  <a:cubicBezTo>
                    <a:pt x="11298" y="19404"/>
                    <a:pt x="11426" y="19691"/>
                    <a:pt x="11426" y="19819"/>
                  </a:cubicBezTo>
                  <a:cubicBezTo>
                    <a:pt x="11426" y="20074"/>
                    <a:pt x="11554" y="20330"/>
                    <a:pt x="11554" y="20617"/>
                  </a:cubicBezTo>
                  <a:lnTo>
                    <a:pt x="11713" y="21000"/>
                  </a:lnTo>
                  <a:cubicBezTo>
                    <a:pt x="11841" y="21415"/>
                    <a:pt x="11841" y="21670"/>
                    <a:pt x="11968" y="22085"/>
                  </a:cubicBezTo>
                  <a:cubicBezTo>
                    <a:pt x="12096" y="22468"/>
                    <a:pt x="12096" y="23011"/>
                    <a:pt x="12224" y="23393"/>
                  </a:cubicBezTo>
                  <a:cubicBezTo>
                    <a:pt x="12351" y="24319"/>
                    <a:pt x="12511" y="25117"/>
                    <a:pt x="12639" y="25915"/>
                  </a:cubicBezTo>
                  <a:lnTo>
                    <a:pt x="12894" y="27255"/>
                  </a:lnTo>
                  <a:lnTo>
                    <a:pt x="13022" y="27798"/>
                  </a:lnTo>
                  <a:lnTo>
                    <a:pt x="13022" y="27925"/>
                  </a:lnTo>
                  <a:lnTo>
                    <a:pt x="13022" y="28308"/>
                  </a:lnTo>
                  <a:cubicBezTo>
                    <a:pt x="13022" y="28308"/>
                    <a:pt x="12894" y="28468"/>
                    <a:pt x="12766" y="28468"/>
                  </a:cubicBezTo>
                  <a:cubicBezTo>
                    <a:pt x="12351" y="28596"/>
                    <a:pt x="11841" y="28596"/>
                    <a:pt x="11426" y="28723"/>
                  </a:cubicBezTo>
                  <a:cubicBezTo>
                    <a:pt x="11171" y="28723"/>
                    <a:pt x="10756" y="28851"/>
                    <a:pt x="10373" y="28851"/>
                  </a:cubicBezTo>
                  <a:lnTo>
                    <a:pt x="10245" y="28978"/>
                  </a:lnTo>
                  <a:lnTo>
                    <a:pt x="9575" y="28978"/>
                  </a:lnTo>
                  <a:lnTo>
                    <a:pt x="9160" y="29106"/>
                  </a:lnTo>
                  <a:cubicBezTo>
                    <a:pt x="9032" y="29106"/>
                    <a:pt x="8905" y="29106"/>
                    <a:pt x="8649" y="29266"/>
                  </a:cubicBezTo>
                  <a:lnTo>
                    <a:pt x="7564" y="29266"/>
                  </a:lnTo>
                  <a:cubicBezTo>
                    <a:pt x="7437" y="29266"/>
                    <a:pt x="7437" y="29393"/>
                    <a:pt x="7437" y="29393"/>
                  </a:cubicBezTo>
                  <a:lnTo>
                    <a:pt x="7309" y="29393"/>
                  </a:lnTo>
                  <a:cubicBezTo>
                    <a:pt x="7054" y="29393"/>
                    <a:pt x="6926" y="29649"/>
                    <a:pt x="6926" y="29904"/>
                  </a:cubicBezTo>
                  <a:cubicBezTo>
                    <a:pt x="6926" y="29904"/>
                    <a:pt x="6926" y="30064"/>
                    <a:pt x="7054" y="30064"/>
                  </a:cubicBezTo>
                  <a:cubicBezTo>
                    <a:pt x="7054" y="30191"/>
                    <a:pt x="7181" y="30191"/>
                    <a:pt x="7181" y="30191"/>
                  </a:cubicBezTo>
                  <a:cubicBezTo>
                    <a:pt x="7245" y="30255"/>
                    <a:pt x="7309" y="30287"/>
                    <a:pt x="7373" y="30287"/>
                  </a:cubicBezTo>
                  <a:cubicBezTo>
                    <a:pt x="7437" y="30287"/>
                    <a:pt x="7500" y="30255"/>
                    <a:pt x="7564" y="30191"/>
                  </a:cubicBezTo>
                  <a:lnTo>
                    <a:pt x="8234" y="30191"/>
                  </a:lnTo>
                  <a:cubicBezTo>
                    <a:pt x="8362" y="30191"/>
                    <a:pt x="8649" y="30064"/>
                    <a:pt x="8777" y="30064"/>
                  </a:cubicBezTo>
                  <a:cubicBezTo>
                    <a:pt x="9320" y="30064"/>
                    <a:pt x="9702" y="29904"/>
                    <a:pt x="10245" y="29776"/>
                  </a:cubicBezTo>
                  <a:cubicBezTo>
                    <a:pt x="10628" y="29776"/>
                    <a:pt x="11171" y="29649"/>
                    <a:pt x="11713" y="29649"/>
                  </a:cubicBezTo>
                  <a:cubicBezTo>
                    <a:pt x="12096" y="29521"/>
                    <a:pt x="12639" y="29393"/>
                    <a:pt x="13149" y="29266"/>
                  </a:cubicBezTo>
                  <a:cubicBezTo>
                    <a:pt x="13309" y="29266"/>
                    <a:pt x="13564" y="29106"/>
                    <a:pt x="13692" y="28978"/>
                  </a:cubicBezTo>
                  <a:cubicBezTo>
                    <a:pt x="13819" y="28851"/>
                    <a:pt x="13947" y="28723"/>
                    <a:pt x="13947" y="28596"/>
                  </a:cubicBezTo>
                  <a:lnTo>
                    <a:pt x="13947" y="28181"/>
                  </a:lnTo>
                  <a:cubicBezTo>
                    <a:pt x="13947" y="27925"/>
                    <a:pt x="13819" y="27670"/>
                    <a:pt x="13819" y="27510"/>
                  </a:cubicBezTo>
                  <a:cubicBezTo>
                    <a:pt x="13692" y="27000"/>
                    <a:pt x="13692" y="26585"/>
                    <a:pt x="13564" y="26074"/>
                  </a:cubicBezTo>
                  <a:cubicBezTo>
                    <a:pt x="13436" y="25117"/>
                    <a:pt x="13309" y="24191"/>
                    <a:pt x="13149" y="23266"/>
                  </a:cubicBezTo>
                  <a:cubicBezTo>
                    <a:pt x="13022" y="22723"/>
                    <a:pt x="12894" y="22340"/>
                    <a:pt x="12766" y="21798"/>
                  </a:cubicBezTo>
                  <a:cubicBezTo>
                    <a:pt x="12766" y="21542"/>
                    <a:pt x="12766" y="21287"/>
                    <a:pt x="12639" y="21128"/>
                  </a:cubicBezTo>
                  <a:cubicBezTo>
                    <a:pt x="12639" y="20872"/>
                    <a:pt x="12511" y="20617"/>
                    <a:pt x="12511" y="20489"/>
                  </a:cubicBezTo>
                  <a:cubicBezTo>
                    <a:pt x="12351" y="19947"/>
                    <a:pt x="12224" y="19532"/>
                    <a:pt x="12224" y="19021"/>
                  </a:cubicBezTo>
                  <a:cubicBezTo>
                    <a:pt x="12096" y="18606"/>
                    <a:pt x="11968" y="18096"/>
                    <a:pt x="11841" y="17681"/>
                  </a:cubicBezTo>
                  <a:cubicBezTo>
                    <a:pt x="11713" y="17138"/>
                    <a:pt x="11713" y="16755"/>
                    <a:pt x="11554" y="16213"/>
                  </a:cubicBezTo>
                  <a:cubicBezTo>
                    <a:pt x="11426" y="15957"/>
                    <a:pt x="11426" y="15702"/>
                    <a:pt x="11298" y="15415"/>
                  </a:cubicBezTo>
                  <a:cubicBezTo>
                    <a:pt x="11298" y="15160"/>
                    <a:pt x="11171" y="15032"/>
                    <a:pt x="11171" y="14745"/>
                  </a:cubicBezTo>
                  <a:cubicBezTo>
                    <a:pt x="10915" y="13819"/>
                    <a:pt x="10628" y="12894"/>
                    <a:pt x="10373" y="11840"/>
                  </a:cubicBezTo>
                  <a:cubicBezTo>
                    <a:pt x="10373" y="11713"/>
                    <a:pt x="10245" y="11426"/>
                    <a:pt x="10245" y="11298"/>
                  </a:cubicBezTo>
                  <a:cubicBezTo>
                    <a:pt x="10117" y="11043"/>
                    <a:pt x="10117" y="10755"/>
                    <a:pt x="9958" y="10500"/>
                  </a:cubicBezTo>
                  <a:cubicBezTo>
                    <a:pt x="9958" y="9958"/>
                    <a:pt x="9830" y="9575"/>
                    <a:pt x="9702" y="9032"/>
                  </a:cubicBezTo>
                  <a:cubicBezTo>
                    <a:pt x="9575" y="8106"/>
                    <a:pt x="9320" y="7181"/>
                    <a:pt x="9160" y="6128"/>
                  </a:cubicBezTo>
                  <a:cubicBezTo>
                    <a:pt x="9032" y="5713"/>
                    <a:pt x="8905" y="5330"/>
                    <a:pt x="8777" y="4787"/>
                  </a:cubicBezTo>
                  <a:cubicBezTo>
                    <a:pt x="8649" y="4245"/>
                    <a:pt x="8649" y="3734"/>
                    <a:pt x="8522" y="3319"/>
                  </a:cubicBezTo>
                  <a:cubicBezTo>
                    <a:pt x="8362" y="2777"/>
                    <a:pt x="8234" y="2394"/>
                    <a:pt x="8234" y="1851"/>
                  </a:cubicBezTo>
                  <a:cubicBezTo>
                    <a:pt x="8107" y="1596"/>
                    <a:pt x="8107" y="1468"/>
                    <a:pt x="7979" y="1181"/>
                  </a:cubicBezTo>
                  <a:lnTo>
                    <a:pt x="7979" y="926"/>
                  </a:lnTo>
                  <a:cubicBezTo>
                    <a:pt x="7851" y="670"/>
                    <a:pt x="7851" y="543"/>
                    <a:pt x="7724" y="256"/>
                  </a:cubicBezTo>
                  <a:cubicBezTo>
                    <a:pt x="7724" y="128"/>
                    <a:pt x="7564" y="0"/>
                    <a:pt x="7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9"/>
            <p:cNvSpPr/>
            <p:nvPr/>
          </p:nvSpPr>
          <p:spPr>
            <a:xfrm>
              <a:off x="2169003" y="1577735"/>
              <a:ext cx="135795" cy="42419"/>
            </a:xfrm>
            <a:custGeom>
              <a:avLst/>
              <a:gdLst/>
              <a:ahLst/>
              <a:cxnLst/>
              <a:rect l="l" t="t" r="r" b="b"/>
              <a:pathLst>
                <a:path w="4405" h="1376" extrusionOk="0">
                  <a:moveTo>
                    <a:pt x="4061" y="0"/>
                  </a:moveTo>
                  <a:cubicBezTo>
                    <a:pt x="4003" y="0"/>
                    <a:pt x="3938" y="20"/>
                    <a:pt x="3862" y="67"/>
                  </a:cubicBezTo>
                  <a:lnTo>
                    <a:pt x="3734" y="67"/>
                  </a:lnTo>
                  <a:cubicBezTo>
                    <a:pt x="3607" y="67"/>
                    <a:pt x="3447" y="195"/>
                    <a:pt x="3192" y="195"/>
                  </a:cubicBezTo>
                  <a:lnTo>
                    <a:pt x="2521" y="195"/>
                  </a:lnTo>
                  <a:lnTo>
                    <a:pt x="2394" y="323"/>
                  </a:lnTo>
                  <a:cubicBezTo>
                    <a:pt x="1851" y="323"/>
                    <a:pt x="1341" y="450"/>
                    <a:pt x="798" y="450"/>
                  </a:cubicBezTo>
                  <a:lnTo>
                    <a:pt x="415" y="450"/>
                  </a:lnTo>
                  <a:cubicBezTo>
                    <a:pt x="128" y="578"/>
                    <a:pt x="0" y="865"/>
                    <a:pt x="0" y="993"/>
                  </a:cubicBezTo>
                  <a:cubicBezTo>
                    <a:pt x="128" y="1248"/>
                    <a:pt x="415" y="1376"/>
                    <a:pt x="543" y="1376"/>
                  </a:cubicBezTo>
                  <a:lnTo>
                    <a:pt x="1053" y="1376"/>
                  </a:lnTo>
                  <a:cubicBezTo>
                    <a:pt x="1596" y="1248"/>
                    <a:pt x="2011" y="1248"/>
                    <a:pt x="2521" y="1121"/>
                  </a:cubicBezTo>
                  <a:lnTo>
                    <a:pt x="2649" y="1121"/>
                  </a:lnTo>
                  <a:cubicBezTo>
                    <a:pt x="2809" y="1121"/>
                    <a:pt x="3064" y="1121"/>
                    <a:pt x="3319" y="993"/>
                  </a:cubicBezTo>
                  <a:lnTo>
                    <a:pt x="3447" y="993"/>
                  </a:lnTo>
                  <a:cubicBezTo>
                    <a:pt x="3734" y="993"/>
                    <a:pt x="3862" y="993"/>
                    <a:pt x="4117" y="865"/>
                  </a:cubicBezTo>
                  <a:cubicBezTo>
                    <a:pt x="4245" y="865"/>
                    <a:pt x="4404" y="706"/>
                    <a:pt x="4404" y="578"/>
                  </a:cubicBezTo>
                  <a:lnTo>
                    <a:pt x="4404" y="195"/>
                  </a:lnTo>
                  <a:cubicBezTo>
                    <a:pt x="4293" y="106"/>
                    <a:pt x="4196" y="0"/>
                    <a:pt x="40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9"/>
            <p:cNvSpPr/>
            <p:nvPr/>
          </p:nvSpPr>
          <p:spPr>
            <a:xfrm>
              <a:off x="2193603" y="1631158"/>
              <a:ext cx="81662" cy="34249"/>
            </a:xfrm>
            <a:custGeom>
              <a:avLst/>
              <a:gdLst/>
              <a:ahLst/>
              <a:cxnLst/>
              <a:rect l="l" t="t" r="r" b="b"/>
              <a:pathLst>
                <a:path w="2649" h="1111" extrusionOk="0">
                  <a:moveTo>
                    <a:pt x="2304" y="1"/>
                  </a:moveTo>
                  <a:cubicBezTo>
                    <a:pt x="2280" y="1"/>
                    <a:pt x="2266" y="15"/>
                    <a:pt x="2266" y="58"/>
                  </a:cubicBezTo>
                  <a:lnTo>
                    <a:pt x="1851" y="58"/>
                  </a:lnTo>
                  <a:cubicBezTo>
                    <a:pt x="1723" y="58"/>
                    <a:pt x="1468" y="58"/>
                    <a:pt x="1340" y="185"/>
                  </a:cubicBezTo>
                  <a:lnTo>
                    <a:pt x="415" y="185"/>
                  </a:lnTo>
                  <a:cubicBezTo>
                    <a:pt x="128" y="185"/>
                    <a:pt x="0" y="441"/>
                    <a:pt x="0" y="728"/>
                  </a:cubicBezTo>
                  <a:cubicBezTo>
                    <a:pt x="0" y="856"/>
                    <a:pt x="128" y="983"/>
                    <a:pt x="255" y="983"/>
                  </a:cubicBezTo>
                  <a:cubicBezTo>
                    <a:pt x="255" y="1111"/>
                    <a:pt x="415" y="1111"/>
                    <a:pt x="543" y="1111"/>
                  </a:cubicBezTo>
                  <a:lnTo>
                    <a:pt x="926" y="1111"/>
                  </a:lnTo>
                  <a:cubicBezTo>
                    <a:pt x="1053" y="1111"/>
                    <a:pt x="1340" y="983"/>
                    <a:pt x="1596" y="983"/>
                  </a:cubicBezTo>
                  <a:lnTo>
                    <a:pt x="2011" y="983"/>
                  </a:lnTo>
                  <a:cubicBezTo>
                    <a:pt x="2138" y="983"/>
                    <a:pt x="2266" y="983"/>
                    <a:pt x="2266" y="856"/>
                  </a:cubicBezTo>
                  <a:cubicBezTo>
                    <a:pt x="2394" y="856"/>
                    <a:pt x="2521" y="856"/>
                    <a:pt x="2649" y="728"/>
                  </a:cubicBezTo>
                  <a:lnTo>
                    <a:pt x="2649" y="313"/>
                  </a:lnTo>
                  <a:cubicBezTo>
                    <a:pt x="2649" y="313"/>
                    <a:pt x="2649" y="185"/>
                    <a:pt x="2521" y="58"/>
                  </a:cubicBezTo>
                  <a:cubicBezTo>
                    <a:pt x="2436" y="58"/>
                    <a:pt x="2351" y="1"/>
                    <a:pt x="2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9"/>
            <p:cNvSpPr/>
            <p:nvPr/>
          </p:nvSpPr>
          <p:spPr>
            <a:xfrm>
              <a:off x="2197518" y="1684981"/>
              <a:ext cx="119087" cy="50280"/>
            </a:xfrm>
            <a:custGeom>
              <a:avLst/>
              <a:gdLst/>
              <a:ahLst/>
              <a:cxnLst/>
              <a:rect l="l" t="t" r="r" b="b"/>
              <a:pathLst>
                <a:path w="3863" h="1631" extrusionOk="0">
                  <a:moveTo>
                    <a:pt x="3468" y="0"/>
                  </a:moveTo>
                  <a:cubicBezTo>
                    <a:pt x="3424" y="0"/>
                    <a:pt x="3375" y="11"/>
                    <a:pt x="3320" y="35"/>
                  </a:cubicBezTo>
                  <a:lnTo>
                    <a:pt x="2937" y="35"/>
                  </a:lnTo>
                  <a:cubicBezTo>
                    <a:pt x="2682" y="163"/>
                    <a:pt x="2267" y="163"/>
                    <a:pt x="2011" y="290"/>
                  </a:cubicBezTo>
                  <a:cubicBezTo>
                    <a:pt x="1596" y="290"/>
                    <a:pt x="1341" y="418"/>
                    <a:pt x="926" y="578"/>
                  </a:cubicBezTo>
                  <a:cubicBezTo>
                    <a:pt x="671" y="578"/>
                    <a:pt x="543" y="705"/>
                    <a:pt x="416" y="705"/>
                  </a:cubicBezTo>
                  <a:cubicBezTo>
                    <a:pt x="288" y="705"/>
                    <a:pt x="128" y="833"/>
                    <a:pt x="1" y="961"/>
                  </a:cubicBezTo>
                  <a:lnTo>
                    <a:pt x="1" y="1216"/>
                  </a:lnTo>
                  <a:cubicBezTo>
                    <a:pt x="1" y="1376"/>
                    <a:pt x="128" y="1503"/>
                    <a:pt x="128" y="1503"/>
                  </a:cubicBezTo>
                  <a:cubicBezTo>
                    <a:pt x="288" y="1631"/>
                    <a:pt x="416" y="1631"/>
                    <a:pt x="543" y="1631"/>
                  </a:cubicBezTo>
                  <a:cubicBezTo>
                    <a:pt x="671" y="1631"/>
                    <a:pt x="926" y="1503"/>
                    <a:pt x="1086" y="1503"/>
                  </a:cubicBezTo>
                  <a:cubicBezTo>
                    <a:pt x="1469" y="1376"/>
                    <a:pt x="1724" y="1216"/>
                    <a:pt x="2139" y="1088"/>
                  </a:cubicBezTo>
                  <a:cubicBezTo>
                    <a:pt x="2394" y="1088"/>
                    <a:pt x="2809" y="961"/>
                    <a:pt x="3064" y="961"/>
                  </a:cubicBezTo>
                  <a:cubicBezTo>
                    <a:pt x="3192" y="961"/>
                    <a:pt x="3320" y="833"/>
                    <a:pt x="3479" y="833"/>
                  </a:cubicBezTo>
                  <a:cubicBezTo>
                    <a:pt x="3735" y="833"/>
                    <a:pt x="3862" y="578"/>
                    <a:pt x="3862" y="290"/>
                  </a:cubicBezTo>
                  <a:cubicBezTo>
                    <a:pt x="3759" y="187"/>
                    <a:pt x="3656" y="0"/>
                    <a:pt x="3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a:off x="2226064" y="1762017"/>
              <a:ext cx="61994" cy="39182"/>
            </a:xfrm>
            <a:custGeom>
              <a:avLst/>
              <a:gdLst/>
              <a:ahLst/>
              <a:cxnLst/>
              <a:rect l="l" t="t" r="r" b="b"/>
              <a:pathLst>
                <a:path w="2011" h="1271" extrusionOk="0">
                  <a:moveTo>
                    <a:pt x="1604" y="1"/>
                  </a:moveTo>
                  <a:cubicBezTo>
                    <a:pt x="1557" y="1"/>
                    <a:pt x="1511" y="15"/>
                    <a:pt x="1468" y="57"/>
                  </a:cubicBezTo>
                  <a:lnTo>
                    <a:pt x="1213" y="57"/>
                  </a:lnTo>
                  <a:cubicBezTo>
                    <a:pt x="958" y="185"/>
                    <a:pt x="670" y="185"/>
                    <a:pt x="543" y="313"/>
                  </a:cubicBezTo>
                  <a:lnTo>
                    <a:pt x="415" y="313"/>
                  </a:lnTo>
                  <a:cubicBezTo>
                    <a:pt x="287" y="313"/>
                    <a:pt x="160" y="472"/>
                    <a:pt x="160" y="472"/>
                  </a:cubicBezTo>
                  <a:cubicBezTo>
                    <a:pt x="0" y="600"/>
                    <a:pt x="0" y="728"/>
                    <a:pt x="0" y="855"/>
                  </a:cubicBezTo>
                  <a:cubicBezTo>
                    <a:pt x="0" y="983"/>
                    <a:pt x="160" y="1111"/>
                    <a:pt x="287" y="1111"/>
                  </a:cubicBezTo>
                  <a:cubicBezTo>
                    <a:pt x="287" y="1270"/>
                    <a:pt x="415" y="1270"/>
                    <a:pt x="543" y="1270"/>
                  </a:cubicBezTo>
                  <a:lnTo>
                    <a:pt x="670" y="1270"/>
                  </a:lnTo>
                  <a:lnTo>
                    <a:pt x="670" y="1111"/>
                  </a:lnTo>
                  <a:cubicBezTo>
                    <a:pt x="958" y="1111"/>
                    <a:pt x="1085" y="1111"/>
                    <a:pt x="1341" y="983"/>
                  </a:cubicBezTo>
                  <a:lnTo>
                    <a:pt x="1596" y="855"/>
                  </a:lnTo>
                  <a:cubicBezTo>
                    <a:pt x="1756" y="855"/>
                    <a:pt x="1883" y="855"/>
                    <a:pt x="2011" y="728"/>
                  </a:cubicBezTo>
                  <a:lnTo>
                    <a:pt x="2011" y="313"/>
                  </a:lnTo>
                  <a:cubicBezTo>
                    <a:pt x="2011" y="313"/>
                    <a:pt x="2011" y="185"/>
                    <a:pt x="1883" y="57"/>
                  </a:cubicBezTo>
                  <a:cubicBezTo>
                    <a:pt x="1798" y="57"/>
                    <a:pt x="1699" y="1"/>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9"/>
            <p:cNvSpPr/>
            <p:nvPr/>
          </p:nvSpPr>
          <p:spPr>
            <a:xfrm>
              <a:off x="2226064" y="1805082"/>
              <a:ext cx="107249" cy="40384"/>
            </a:xfrm>
            <a:custGeom>
              <a:avLst/>
              <a:gdLst/>
              <a:ahLst/>
              <a:cxnLst/>
              <a:rect l="l" t="t" r="r" b="b"/>
              <a:pathLst>
                <a:path w="3479" h="1310" extrusionOk="0">
                  <a:moveTo>
                    <a:pt x="2936" y="1"/>
                  </a:moveTo>
                  <a:lnTo>
                    <a:pt x="2936" y="128"/>
                  </a:lnTo>
                  <a:lnTo>
                    <a:pt x="2553" y="128"/>
                  </a:lnTo>
                  <a:cubicBezTo>
                    <a:pt x="2553" y="256"/>
                    <a:pt x="2553" y="256"/>
                    <a:pt x="2394" y="256"/>
                  </a:cubicBezTo>
                  <a:cubicBezTo>
                    <a:pt x="2266" y="256"/>
                    <a:pt x="2138" y="384"/>
                    <a:pt x="1883" y="384"/>
                  </a:cubicBezTo>
                  <a:lnTo>
                    <a:pt x="415" y="384"/>
                  </a:lnTo>
                  <a:cubicBezTo>
                    <a:pt x="160" y="384"/>
                    <a:pt x="0" y="511"/>
                    <a:pt x="0" y="799"/>
                  </a:cubicBezTo>
                  <a:cubicBezTo>
                    <a:pt x="0" y="1054"/>
                    <a:pt x="160" y="1309"/>
                    <a:pt x="415" y="1309"/>
                  </a:cubicBezTo>
                  <a:lnTo>
                    <a:pt x="1596" y="1309"/>
                  </a:lnTo>
                  <a:cubicBezTo>
                    <a:pt x="1756" y="1309"/>
                    <a:pt x="1883" y="1309"/>
                    <a:pt x="2138" y="1182"/>
                  </a:cubicBezTo>
                  <a:cubicBezTo>
                    <a:pt x="2394" y="1182"/>
                    <a:pt x="2809" y="1054"/>
                    <a:pt x="3064" y="926"/>
                  </a:cubicBezTo>
                  <a:lnTo>
                    <a:pt x="3192" y="926"/>
                  </a:lnTo>
                  <a:cubicBezTo>
                    <a:pt x="3351" y="799"/>
                    <a:pt x="3479" y="799"/>
                    <a:pt x="3479" y="671"/>
                  </a:cubicBezTo>
                  <a:lnTo>
                    <a:pt x="3479" y="256"/>
                  </a:lnTo>
                  <a:cubicBezTo>
                    <a:pt x="3479" y="128"/>
                    <a:pt x="3351" y="128"/>
                    <a:pt x="3192" y="128"/>
                  </a:cubicBezTo>
                  <a:cubicBezTo>
                    <a:pt x="3192" y="1"/>
                    <a:pt x="3064" y="1"/>
                    <a:pt x="2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9"/>
            <p:cNvSpPr/>
            <p:nvPr/>
          </p:nvSpPr>
          <p:spPr>
            <a:xfrm>
              <a:off x="2246717" y="1886742"/>
              <a:ext cx="62025" cy="40384"/>
            </a:xfrm>
            <a:custGeom>
              <a:avLst/>
              <a:gdLst/>
              <a:ahLst/>
              <a:cxnLst/>
              <a:rect l="l" t="t" r="r" b="b"/>
              <a:pathLst>
                <a:path w="2012" h="1310" extrusionOk="0">
                  <a:moveTo>
                    <a:pt x="1468" y="1"/>
                  </a:moveTo>
                  <a:cubicBezTo>
                    <a:pt x="1341" y="128"/>
                    <a:pt x="1086" y="128"/>
                    <a:pt x="798" y="256"/>
                  </a:cubicBezTo>
                  <a:cubicBezTo>
                    <a:pt x="671" y="256"/>
                    <a:pt x="415" y="416"/>
                    <a:pt x="288" y="416"/>
                  </a:cubicBezTo>
                  <a:cubicBezTo>
                    <a:pt x="128" y="416"/>
                    <a:pt x="0" y="543"/>
                    <a:pt x="0" y="671"/>
                  </a:cubicBezTo>
                  <a:lnTo>
                    <a:pt x="0" y="1054"/>
                  </a:lnTo>
                  <a:cubicBezTo>
                    <a:pt x="128" y="1054"/>
                    <a:pt x="128" y="1213"/>
                    <a:pt x="288" y="1213"/>
                  </a:cubicBezTo>
                  <a:cubicBezTo>
                    <a:pt x="351" y="1277"/>
                    <a:pt x="415" y="1309"/>
                    <a:pt x="479" y="1309"/>
                  </a:cubicBezTo>
                  <a:cubicBezTo>
                    <a:pt x="543" y="1309"/>
                    <a:pt x="607" y="1277"/>
                    <a:pt x="671" y="1213"/>
                  </a:cubicBezTo>
                  <a:cubicBezTo>
                    <a:pt x="798" y="1213"/>
                    <a:pt x="926" y="1213"/>
                    <a:pt x="1086" y="1054"/>
                  </a:cubicBezTo>
                  <a:lnTo>
                    <a:pt x="1341" y="1054"/>
                  </a:lnTo>
                  <a:cubicBezTo>
                    <a:pt x="1468" y="926"/>
                    <a:pt x="1596" y="926"/>
                    <a:pt x="1596" y="926"/>
                  </a:cubicBezTo>
                  <a:cubicBezTo>
                    <a:pt x="1724" y="926"/>
                    <a:pt x="1883" y="798"/>
                    <a:pt x="1883" y="671"/>
                  </a:cubicBezTo>
                  <a:cubicBezTo>
                    <a:pt x="2011" y="671"/>
                    <a:pt x="2011" y="543"/>
                    <a:pt x="2011" y="416"/>
                  </a:cubicBezTo>
                  <a:cubicBezTo>
                    <a:pt x="2011" y="256"/>
                    <a:pt x="1883" y="128"/>
                    <a:pt x="1883" y="128"/>
                  </a:cubicBezTo>
                  <a:cubicBezTo>
                    <a:pt x="1724" y="1"/>
                    <a:pt x="1596"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9"/>
            <p:cNvSpPr/>
            <p:nvPr/>
          </p:nvSpPr>
          <p:spPr>
            <a:xfrm>
              <a:off x="2263425" y="1926323"/>
              <a:ext cx="123033" cy="47043"/>
            </a:xfrm>
            <a:custGeom>
              <a:avLst/>
              <a:gdLst/>
              <a:ahLst/>
              <a:cxnLst/>
              <a:rect l="l" t="t" r="r" b="b"/>
              <a:pathLst>
                <a:path w="3991" h="1526" extrusionOk="0">
                  <a:moveTo>
                    <a:pt x="3543" y="0"/>
                  </a:moveTo>
                  <a:cubicBezTo>
                    <a:pt x="3519" y="0"/>
                    <a:pt x="3490" y="14"/>
                    <a:pt x="3448" y="57"/>
                  </a:cubicBezTo>
                  <a:lnTo>
                    <a:pt x="3065" y="57"/>
                  </a:lnTo>
                  <a:cubicBezTo>
                    <a:pt x="2937" y="57"/>
                    <a:pt x="2778" y="185"/>
                    <a:pt x="2650" y="185"/>
                  </a:cubicBezTo>
                  <a:cubicBezTo>
                    <a:pt x="2522" y="185"/>
                    <a:pt x="2395" y="312"/>
                    <a:pt x="2139" y="312"/>
                  </a:cubicBezTo>
                  <a:lnTo>
                    <a:pt x="1980" y="312"/>
                  </a:lnTo>
                  <a:cubicBezTo>
                    <a:pt x="1724" y="440"/>
                    <a:pt x="1597" y="440"/>
                    <a:pt x="1341" y="440"/>
                  </a:cubicBezTo>
                  <a:lnTo>
                    <a:pt x="1182" y="568"/>
                  </a:lnTo>
                  <a:lnTo>
                    <a:pt x="384" y="568"/>
                  </a:lnTo>
                  <a:cubicBezTo>
                    <a:pt x="129" y="727"/>
                    <a:pt x="1" y="983"/>
                    <a:pt x="1" y="1110"/>
                  </a:cubicBezTo>
                  <a:cubicBezTo>
                    <a:pt x="1" y="1366"/>
                    <a:pt x="256" y="1525"/>
                    <a:pt x="544" y="1525"/>
                  </a:cubicBezTo>
                  <a:lnTo>
                    <a:pt x="926" y="1525"/>
                  </a:lnTo>
                  <a:cubicBezTo>
                    <a:pt x="1054" y="1525"/>
                    <a:pt x="1182" y="1366"/>
                    <a:pt x="1341" y="1366"/>
                  </a:cubicBezTo>
                  <a:lnTo>
                    <a:pt x="1469" y="1366"/>
                  </a:lnTo>
                  <a:cubicBezTo>
                    <a:pt x="1724" y="1366"/>
                    <a:pt x="1852" y="1238"/>
                    <a:pt x="2139" y="1238"/>
                  </a:cubicBezTo>
                  <a:lnTo>
                    <a:pt x="2267" y="1238"/>
                  </a:lnTo>
                  <a:cubicBezTo>
                    <a:pt x="2395" y="1110"/>
                    <a:pt x="2650" y="1110"/>
                    <a:pt x="2778" y="1110"/>
                  </a:cubicBezTo>
                  <a:cubicBezTo>
                    <a:pt x="2937" y="983"/>
                    <a:pt x="3065" y="983"/>
                    <a:pt x="3192" y="983"/>
                  </a:cubicBezTo>
                  <a:cubicBezTo>
                    <a:pt x="3320" y="983"/>
                    <a:pt x="3320" y="855"/>
                    <a:pt x="3448" y="855"/>
                  </a:cubicBezTo>
                  <a:lnTo>
                    <a:pt x="3575" y="855"/>
                  </a:lnTo>
                  <a:cubicBezTo>
                    <a:pt x="3863" y="855"/>
                    <a:pt x="3990" y="568"/>
                    <a:pt x="3990" y="312"/>
                  </a:cubicBezTo>
                  <a:cubicBezTo>
                    <a:pt x="3863" y="185"/>
                    <a:pt x="3863" y="185"/>
                    <a:pt x="3735" y="57"/>
                  </a:cubicBezTo>
                  <a:cubicBezTo>
                    <a:pt x="3629" y="57"/>
                    <a:pt x="3593" y="0"/>
                    <a:pt x="3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a:off x="2299832" y="2005794"/>
              <a:ext cx="58079" cy="36438"/>
            </a:xfrm>
            <a:custGeom>
              <a:avLst/>
              <a:gdLst/>
              <a:ahLst/>
              <a:cxnLst/>
              <a:rect l="l" t="t" r="r" b="b"/>
              <a:pathLst>
                <a:path w="1884" h="1182" extrusionOk="0">
                  <a:moveTo>
                    <a:pt x="1214" y="0"/>
                  </a:moveTo>
                  <a:cubicBezTo>
                    <a:pt x="1086" y="128"/>
                    <a:pt x="958" y="128"/>
                    <a:pt x="799" y="128"/>
                  </a:cubicBezTo>
                  <a:lnTo>
                    <a:pt x="416" y="256"/>
                  </a:lnTo>
                  <a:cubicBezTo>
                    <a:pt x="288" y="256"/>
                    <a:pt x="288" y="256"/>
                    <a:pt x="288" y="383"/>
                  </a:cubicBezTo>
                  <a:cubicBezTo>
                    <a:pt x="160" y="383"/>
                    <a:pt x="160" y="383"/>
                    <a:pt x="160" y="543"/>
                  </a:cubicBezTo>
                  <a:cubicBezTo>
                    <a:pt x="1" y="543"/>
                    <a:pt x="1" y="670"/>
                    <a:pt x="1" y="798"/>
                  </a:cubicBezTo>
                  <a:cubicBezTo>
                    <a:pt x="1" y="926"/>
                    <a:pt x="160" y="1053"/>
                    <a:pt x="160" y="1053"/>
                  </a:cubicBezTo>
                  <a:cubicBezTo>
                    <a:pt x="288" y="1181"/>
                    <a:pt x="416" y="1181"/>
                    <a:pt x="543" y="1181"/>
                  </a:cubicBezTo>
                  <a:lnTo>
                    <a:pt x="671" y="1181"/>
                  </a:lnTo>
                  <a:cubicBezTo>
                    <a:pt x="958" y="1053"/>
                    <a:pt x="1341" y="926"/>
                    <a:pt x="1597" y="798"/>
                  </a:cubicBezTo>
                  <a:cubicBezTo>
                    <a:pt x="1756" y="798"/>
                    <a:pt x="1884" y="670"/>
                    <a:pt x="1884" y="670"/>
                  </a:cubicBezTo>
                  <a:lnTo>
                    <a:pt x="1884" y="256"/>
                  </a:lnTo>
                  <a:cubicBezTo>
                    <a:pt x="1756" y="128"/>
                    <a:pt x="1756"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2308710" y="2051048"/>
              <a:ext cx="98401" cy="49232"/>
            </a:xfrm>
            <a:custGeom>
              <a:avLst/>
              <a:gdLst/>
              <a:ahLst/>
              <a:cxnLst/>
              <a:rect l="l" t="t" r="r" b="b"/>
              <a:pathLst>
                <a:path w="3192" h="1597" extrusionOk="0">
                  <a:moveTo>
                    <a:pt x="2521" y="0"/>
                  </a:moveTo>
                  <a:cubicBezTo>
                    <a:pt x="2394" y="0"/>
                    <a:pt x="2266" y="128"/>
                    <a:pt x="2106" y="128"/>
                  </a:cubicBezTo>
                  <a:lnTo>
                    <a:pt x="1979" y="128"/>
                  </a:lnTo>
                  <a:lnTo>
                    <a:pt x="1181" y="383"/>
                  </a:lnTo>
                  <a:lnTo>
                    <a:pt x="511" y="671"/>
                  </a:lnTo>
                  <a:lnTo>
                    <a:pt x="383" y="671"/>
                  </a:lnTo>
                  <a:cubicBezTo>
                    <a:pt x="255" y="671"/>
                    <a:pt x="128" y="671"/>
                    <a:pt x="0" y="798"/>
                  </a:cubicBezTo>
                  <a:lnTo>
                    <a:pt x="0" y="1181"/>
                  </a:lnTo>
                  <a:cubicBezTo>
                    <a:pt x="0" y="1309"/>
                    <a:pt x="128" y="1468"/>
                    <a:pt x="128" y="1468"/>
                  </a:cubicBezTo>
                  <a:cubicBezTo>
                    <a:pt x="255" y="1596"/>
                    <a:pt x="383" y="1596"/>
                    <a:pt x="511" y="1596"/>
                  </a:cubicBezTo>
                  <a:lnTo>
                    <a:pt x="670" y="1468"/>
                  </a:lnTo>
                  <a:lnTo>
                    <a:pt x="1053" y="1309"/>
                  </a:lnTo>
                  <a:cubicBezTo>
                    <a:pt x="1596" y="1181"/>
                    <a:pt x="2106" y="1054"/>
                    <a:pt x="2521" y="926"/>
                  </a:cubicBezTo>
                  <a:cubicBezTo>
                    <a:pt x="2649" y="926"/>
                    <a:pt x="2777" y="798"/>
                    <a:pt x="2904" y="798"/>
                  </a:cubicBezTo>
                  <a:cubicBezTo>
                    <a:pt x="3064" y="798"/>
                    <a:pt x="3191" y="671"/>
                    <a:pt x="3191" y="511"/>
                  </a:cubicBezTo>
                  <a:lnTo>
                    <a:pt x="3191" y="256"/>
                  </a:lnTo>
                  <a:cubicBezTo>
                    <a:pt x="3064" y="128"/>
                    <a:pt x="3064" y="0"/>
                    <a:pt x="2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9"/>
            <p:cNvSpPr/>
            <p:nvPr/>
          </p:nvSpPr>
          <p:spPr>
            <a:xfrm>
              <a:off x="2320486" y="2120901"/>
              <a:ext cx="62025" cy="40353"/>
            </a:xfrm>
            <a:custGeom>
              <a:avLst/>
              <a:gdLst/>
              <a:ahLst/>
              <a:cxnLst/>
              <a:rect l="l" t="t" r="r" b="b"/>
              <a:pathLst>
                <a:path w="2012" h="1309" extrusionOk="0">
                  <a:moveTo>
                    <a:pt x="1469" y="0"/>
                  </a:moveTo>
                  <a:cubicBezTo>
                    <a:pt x="1469" y="0"/>
                    <a:pt x="1341" y="0"/>
                    <a:pt x="1341" y="128"/>
                  </a:cubicBezTo>
                  <a:lnTo>
                    <a:pt x="927" y="128"/>
                  </a:lnTo>
                  <a:lnTo>
                    <a:pt x="544" y="256"/>
                  </a:lnTo>
                  <a:cubicBezTo>
                    <a:pt x="416" y="383"/>
                    <a:pt x="416" y="383"/>
                    <a:pt x="288" y="383"/>
                  </a:cubicBezTo>
                  <a:cubicBezTo>
                    <a:pt x="129" y="383"/>
                    <a:pt x="1" y="511"/>
                    <a:pt x="1" y="639"/>
                  </a:cubicBezTo>
                  <a:lnTo>
                    <a:pt x="1" y="1053"/>
                  </a:lnTo>
                  <a:cubicBezTo>
                    <a:pt x="1" y="1181"/>
                    <a:pt x="129" y="1181"/>
                    <a:pt x="288" y="1309"/>
                  </a:cubicBezTo>
                  <a:cubicBezTo>
                    <a:pt x="416" y="1309"/>
                    <a:pt x="544" y="1309"/>
                    <a:pt x="671" y="1181"/>
                  </a:cubicBezTo>
                  <a:lnTo>
                    <a:pt x="799" y="1181"/>
                  </a:lnTo>
                  <a:cubicBezTo>
                    <a:pt x="1086" y="1053"/>
                    <a:pt x="1341" y="926"/>
                    <a:pt x="1724" y="926"/>
                  </a:cubicBezTo>
                  <a:lnTo>
                    <a:pt x="2012" y="639"/>
                  </a:lnTo>
                  <a:cubicBezTo>
                    <a:pt x="2012" y="511"/>
                    <a:pt x="2012" y="383"/>
                    <a:pt x="1884" y="256"/>
                  </a:cubicBezTo>
                  <a:cubicBezTo>
                    <a:pt x="1884" y="128"/>
                    <a:pt x="1724" y="128"/>
                    <a:pt x="1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9"/>
            <p:cNvSpPr/>
            <p:nvPr/>
          </p:nvSpPr>
          <p:spPr>
            <a:xfrm>
              <a:off x="2337225" y="2181876"/>
              <a:ext cx="73832" cy="41371"/>
            </a:xfrm>
            <a:custGeom>
              <a:avLst/>
              <a:gdLst/>
              <a:ahLst/>
              <a:cxnLst/>
              <a:rect l="l" t="t" r="r" b="b"/>
              <a:pathLst>
                <a:path w="2395" h="1342" extrusionOk="0">
                  <a:moveTo>
                    <a:pt x="1852" y="1"/>
                  </a:moveTo>
                  <a:cubicBezTo>
                    <a:pt x="1469" y="129"/>
                    <a:pt x="1054" y="256"/>
                    <a:pt x="543" y="256"/>
                  </a:cubicBezTo>
                  <a:cubicBezTo>
                    <a:pt x="543" y="416"/>
                    <a:pt x="384" y="416"/>
                    <a:pt x="384" y="416"/>
                  </a:cubicBezTo>
                  <a:cubicBezTo>
                    <a:pt x="256" y="416"/>
                    <a:pt x="128" y="416"/>
                    <a:pt x="1" y="544"/>
                  </a:cubicBezTo>
                  <a:lnTo>
                    <a:pt x="1" y="926"/>
                  </a:lnTo>
                  <a:cubicBezTo>
                    <a:pt x="1" y="1054"/>
                    <a:pt x="256" y="1341"/>
                    <a:pt x="543" y="1341"/>
                  </a:cubicBezTo>
                  <a:cubicBezTo>
                    <a:pt x="671" y="1214"/>
                    <a:pt x="671" y="1214"/>
                    <a:pt x="798" y="1214"/>
                  </a:cubicBezTo>
                  <a:cubicBezTo>
                    <a:pt x="1181" y="1054"/>
                    <a:pt x="1596" y="926"/>
                    <a:pt x="1979" y="799"/>
                  </a:cubicBezTo>
                  <a:lnTo>
                    <a:pt x="2139" y="799"/>
                  </a:lnTo>
                  <a:cubicBezTo>
                    <a:pt x="2266" y="799"/>
                    <a:pt x="2266" y="671"/>
                    <a:pt x="2394" y="671"/>
                  </a:cubicBezTo>
                  <a:lnTo>
                    <a:pt x="2394" y="256"/>
                  </a:lnTo>
                  <a:cubicBezTo>
                    <a:pt x="2394" y="256"/>
                    <a:pt x="2394" y="129"/>
                    <a:pt x="2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9"/>
            <p:cNvSpPr/>
            <p:nvPr/>
          </p:nvSpPr>
          <p:spPr>
            <a:xfrm>
              <a:off x="2361824" y="2247815"/>
              <a:ext cx="65940" cy="32492"/>
            </a:xfrm>
            <a:custGeom>
              <a:avLst/>
              <a:gdLst/>
              <a:ahLst/>
              <a:cxnLst/>
              <a:rect l="l" t="t" r="r" b="b"/>
              <a:pathLst>
                <a:path w="2139" h="1054" extrusionOk="0">
                  <a:moveTo>
                    <a:pt x="1596" y="0"/>
                  </a:moveTo>
                  <a:cubicBezTo>
                    <a:pt x="1468" y="0"/>
                    <a:pt x="1341" y="0"/>
                    <a:pt x="1341" y="128"/>
                  </a:cubicBezTo>
                  <a:lnTo>
                    <a:pt x="256" y="128"/>
                  </a:lnTo>
                  <a:cubicBezTo>
                    <a:pt x="128" y="256"/>
                    <a:pt x="0" y="511"/>
                    <a:pt x="0" y="670"/>
                  </a:cubicBezTo>
                  <a:cubicBezTo>
                    <a:pt x="128" y="798"/>
                    <a:pt x="128" y="926"/>
                    <a:pt x="256" y="926"/>
                  </a:cubicBezTo>
                  <a:cubicBezTo>
                    <a:pt x="383" y="1053"/>
                    <a:pt x="383" y="1053"/>
                    <a:pt x="543" y="1053"/>
                  </a:cubicBezTo>
                  <a:lnTo>
                    <a:pt x="798" y="1053"/>
                  </a:lnTo>
                  <a:cubicBezTo>
                    <a:pt x="926" y="1053"/>
                    <a:pt x="1181" y="926"/>
                    <a:pt x="1468" y="926"/>
                  </a:cubicBezTo>
                  <a:lnTo>
                    <a:pt x="1724" y="926"/>
                  </a:lnTo>
                  <a:cubicBezTo>
                    <a:pt x="1851" y="798"/>
                    <a:pt x="1979" y="798"/>
                    <a:pt x="1979" y="670"/>
                  </a:cubicBezTo>
                  <a:cubicBezTo>
                    <a:pt x="2139" y="670"/>
                    <a:pt x="2139" y="511"/>
                    <a:pt x="2139" y="383"/>
                  </a:cubicBezTo>
                  <a:cubicBezTo>
                    <a:pt x="2139" y="256"/>
                    <a:pt x="1979" y="128"/>
                    <a:pt x="1979" y="128"/>
                  </a:cubicBezTo>
                  <a:cubicBezTo>
                    <a:pt x="1851" y="0"/>
                    <a:pt x="1724"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9"/>
            <p:cNvSpPr/>
            <p:nvPr/>
          </p:nvSpPr>
          <p:spPr>
            <a:xfrm>
              <a:off x="2373631" y="2321583"/>
              <a:ext cx="111195" cy="40384"/>
            </a:xfrm>
            <a:custGeom>
              <a:avLst/>
              <a:gdLst/>
              <a:ahLst/>
              <a:cxnLst/>
              <a:rect l="l" t="t" r="r" b="b"/>
              <a:pathLst>
                <a:path w="3607" h="1310" extrusionOk="0">
                  <a:moveTo>
                    <a:pt x="2936" y="1"/>
                  </a:moveTo>
                  <a:cubicBezTo>
                    <a:pt x="2681" y="1"/>
                    <a:pt x="2266" y="128"/>
                    <a:pt x="1883" y="256"/>
                  </a:cubicBezTo>
                  <a:cubicBezTo>
                    <a:pt x="1596" y="256"/>
                    <a:pt x="1468" y="256"/>
                    <a:pt x="1213" y="384"/>
                  </a:cubicBezTo>
                  <a:lnTo>
                    <a:pt x="415" y="384"/>
                  </a:lnTo>
                  <a:cubicBezTo>
                    <a:pt x="160" y="511"/>
                    <a:pt x="0" y="799"/>
                    <a:pt x="0" y="926"/>
                  </a:cubicBezTo>
                  <a:cubicBezTo>
                    <a:pt x="160" y="1182"/>
                    <a:pt x="288" y="1309"/>
                    <a:pt x="543" y="1309"/>
                  </a:cubicBezTo>
                  <a:lnTo>
                    <a:pt x="798" y="1309"/>
                  </a:lnTo>
                  <a:cubicBezTo>
                    <a:pt x="958" y="1309"/>
                    <a:pt x="1213" y="1309"/>
                    <a:pt x="1341" y="1182"/>
                  </a:cubicBezTo>
                  <a:cubicBezTo>
                    <a:pt x="1596" y="1182"/>
                    <a:pt x="1756" y="1182"/>
                    <a:pt x="2011" y="1054"/>
                  </a:cubicBezTo>
                  <a:cubicBezTo>
                    <a:pt x="2394" y="1054"/>
                    <a:pt x="2809" y="926"/>
                    <a:pt x="3192" y="926"/>
                  </a:cubicBezTo>
                  <a:cubicBezTo>
                    <a:pt x="3351" y="799"/>
                    <a:pt x="3607" y="511"/>
                    <a:pt x="3479" y="384"/>
                  </a:cubicBezTo>
                  <a:cubicBezTo>
                    <a:pt x="3479" y="128"/>
                    <a:pt x="3192" y="1"/>
                    <a:pt x="2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19"/>
          <p:cNvGrpSpPr/>
          <p:nvPr/>
        </p:nvGrpSpPr>
        <p:grpSpPr>
          <a:xfrm>
            <a:off x="6578831" y="258697"/>
            <a:ext cx="430968" cy="415000"/>
            <a:chOff x="6112106" y="834072"/>
            <a:chExt cx="430968" cy="415000"/>
          </a:xfrm>
        </p:grpSpPr>
        <p:sp>
          <p:nvSpPr>
            <p:cNvPr id="757" name="Google Shape;757;p19"/>
            <p:cNvSpPr/>
            <p:nvPr/>
          </p:nvSpPr>
          <p:spPr>
            <a:xfrm>
              <a:off x="6112106" y="834072"/>
              <a:ext cx="430968" cy="415000"/>
            </a:xfrm>
            <a:custGeom>
              <a:avLst/>
              <a:gdLst/>
              <a:ahLst/>
              <a:cxnLst/>
              <a:rect l="l" t="t" r="r" b="b"/>
              <a:pathLst>
                <a:path w="13980" h="13462" extrusionOk="0">
                  <a:moveTo>
                    <a:pt x="7341" y="894"/>
                  </a:moveTo>
                  <a:cubicBezTo>
                    <a:pt x="7596" y="894"/>
                    <a:pt x="7979" y="1053"/>
                    <a:pt x="8267" y="1053"/>
                  </a:cubicBezTo>
                  <a:cubicBezTo>
                    <a:pt x="8650" y="1309"/>
                    <a:pt x="9064" y="1436"/>
                    <a:pt x="9447" y="1564"/>
                  </a:cubicBezTo>
                  <a:lnTo>
                    <a:pt x="9575" y="1692"/>
                  </a:lnTo>
                  <a:cubicBezTo>
                    <a:pt x="9735" y="1692"/>
                    <a:pt x="9862" y="1851"/>
                    <a:pt x="9990" y="1851"/>
                  </a:cubicBezTo>
                  <a:lnTo>
                    <a:pt x="10118" y="1979"/>
                  </a:lnTo>
                  <a:cubicBezTo>
                    <a:pt x="10118" y="1979"/>
                    <a:pt x="10245" y="1979"/>
                    <a:pt x="10373" y="2107"/>
                  </a:cubicBezTo>
                  <a:cubicBezTo>
                    <a:pt x="10660" y="2107"/>
                    <a:pt x="10788" y="2234"/>
                    <a:pt x="10915" y="2362"/>
                  </a:cubicBezTo>
                  <a:cubicBezTo>
                    <a:pt x="11171" y="2490"/>
                    <a:pt x="11330" y="2649"/>
                    <a:pt x="11330" y="2777"/>
                  </a:cubicBezTo>
                  <a:cubicBezTo>
                    <a:pt x="11586" y="2904"/>
                    <a:pt x="11713" y="3160"/>
                    <a:pt x="11969" y="3575"/>
                  </a:cubicBezTo>
                  <a:cubicBezTo>
                    <a:pt x="11969" y="3575"/>
                    <a:pt x="12128" y="3702"/>
                    <a:pt x="12128" y="3830"/>
                  </a:cubicBezTo>
                  <a:lnTo>
                    <a:pt x="12256" y="3958"/>
                  </a:lnTo>
                  <a:lnTo>
                    <a:pt x="12256" y="4085"/>
                  </a:lnTo>
                  <a:cubicBezTo>
                    <a:pt x="12384" y="4245"/>
                    <a:pt x="12384" y="4372"/>
                    <a:pt x="12511" y="4500"/>
                  </a:cubicBezTo>
                  <a:cubicBezTo>
                    <a:pt x="12511" y="4628"/>
                    <a:pt x="12639" y="4755"/>
                    <a:pt x="12766" y="5043"/>
                  </a:cubicBezTo>
                  <a:cubicBezTo>
                    <a:pt x="12766" y="5170"/>
                    <a:pt x="12926" y="5426"/>
                    <a:pt x="12926" y="5681"/>
                  </a:cubicBezTo>
                  <a:cubicBezTo>
                    <a:pt x="13054" y="6096"/>
                    <a:pt x="13054" y="6479"/>
                    <a:pt x="13054" y="7021"/>
                  </a:cubicBezTo>
                  <a:cubicBezTo>
                    <a:pt x="13054" y="7149"/>
                    <a:pt x="13054" y="7436"/>
                    <a:pt x="12926" y="7692"/>
                  </a:cubicBezTo>
                  <a:cubicBezTo>
                    <a:pt x="12926" y="7819"/>
                    <a:pt x="12926" y="8075"/>
                    <a:pt x="12766" y="8362"/>
                  </a:cubicBezTo>
                  <a:cubicBezTo>
                    <a:pt x="12639" y="8745"/>
                    <a:pt x="12511" y="9160"/>
                    <a:pt x="12256" y="9543"/>
                  </a:cubicBezTo>
                  <a:cubicBezTo>
                    <a:pt x="11969" y="9958"/>
                    <a:pt x="11586" y="10340"/>
                    <a:pt x="11043" y="10883"/>
                  </a:cubicBezTo>
                  <a:cubicBezTo>
                    <a:pt x="10788" y="11011"/>
                    <a:pt x="10532" y="11266"/>
                    <a:pt x="10118" y="11553"/>
                  </a:cubicBezTo>
                  <a:cubicBezTo>
                    <a:pt x="9862" y="11809"/>
                    <a:pt x="9575" y="11936"/>
                    <a:pt x="9320" y="12064"/>
                  </a:cubicBezTo>
                  <a:cubicBezTo>
                    <a:pt x="9192" y="12223"/>
                    <a:pt x="8937" y="12223"/>
                    <a:pt x="8777" y="12223"/>
                  </a:cubicBezTo>
                  <a:cubicBezTo>
                    <a:pt x="8650" y="12351"/>
                    <a:pt x="8522" y="12351"/>
                    <a:pt x="8267" y="12351"/>
                  </a:cubicBezTo>
                  <a:lnTo>
                    <a:pt x="8267" y="12479"/>
                  </a:lnTo>
                  <a:lnTo>
                    <a:pt x="7596" y="12479"/>
                  </a:lnTo>
                  <a:cubicBezTo>
                    <a:pt x="7469" y="12479"/>
                    <a:pt x="7469" y="12479"/>
                    <a:pt x="7469" y="12606"/>
                  </a:cubicBezTo>
                  <a:lnTo>
                    <a:pt x="6671" y="12606"/>
                  </a:lnTo>
                  <a:cubicBezTo>
                    <a:pt x="6384" y="12606"/>
                    <a:pt x="6128" y="12479"/>
                    <a:pt x="5745" y="12479"/>
                  </a:cubicBezTo>
                  <a:cubicBezTo>
                    <a:pt x="5458" y="12351"/>
                    <a:pt x="5203" y="12351"/>
                    <a:pt x="4788" y="12223"/>
                  </a:cubicBezTo>
                  <a:cubicBezTo>
                    <a:pt x="4660" y="12064"/>
                    <a:pt x="4405" y="12064"/>
                    <a:pt x="4277" y="11936"/>
                  </a:cubicBezTo>
                  <a:cubicBezTo>
                    <a:pt x="4277" y="11936"/>
                    <a:pt x="4150" y="11936"/>
                    <a:pt x="4150" y="11809"/>
                  </a:cubicBezTo>
                  <a:lnTo>
                    <a:pt x="3990" y="11809"/>
                  </a:lnTo>
                  <a:cubicBezTo>
                    <a:pt x="3862" y="11809"/>
                    <a:pt x="3862" y="11681"/>
                    <a:pt x="3735" y="11681"/>
                  </a:cubicBezTo>
                  <a:lnTo>
                    <a:pt x="3607" y="11553"/>
                  </a:lnTo>
                  <a:cubicBezTo>
                    <a:pt x="3479" y="11553"/>
                    <a:pt x="3352" y="11426"/>
                    <a:pt x="3192" y="11266"/>
                  </a:cubicBezTo>
                  <a:cubicBezTo>
                    <a:pt x="3065" y="11138"/>
                    <a:pt x="2937" y="11011"/>
                    <a:pt x="2809" y="11011"/>
                  </a:cubicBezTo>
                  <a:cubicBezTo>
                    <a:pt x="2682" y="10883"/>
                    <a:pt x="2554" y="10755"/>
                    <a:pt x="2394" y="10628"/>
                  </a:cubicBezTo>
                  <a:cubicBezTo>
                    <a:pt x="2267" y="10468"/>
                    <a:pt x="2139" y="10340"/>
                    <a:pt x="2011" y="10213"/>
                  </a:cubicBezTo>
                  <a:cubicBezTo>
                    <a:pt x="2011" y="10085"/>
                    <a:pt x="1884" y="9958"/>
                    <a:pt x="1756" y="9830"/>
                  </a:cubicBezTo>
                  <a:cubicBezTo>
                    <a:pt x="1756" y="9830"/>
                    <a:pt x="1596" y="9670"/>
                    <a:pt x="1596" y="9543"/>
                  </a:cubicBezTo>
                  <a:cubicBezTo>
                    <a:pt x="1469" y="9415"/>
                    <a:pt x="1469" y="9415"/>
                    <a:pt x="1469" y="9287"/>
                  </a:cubicBezTo>
                  <a:cubicBezTo>
                    <a:pt x="1445" y="9248"/>
                    <a:pt x="1422" y="9210"/>
                    <a:pt x="1400" y="9171"/>
                  </a:cubicBezTo>
                  <a:lnTo>
                    <a:pt x="1400" y="9171"/>
                  </a:lnTo>
                  <a:cubicBezTo>
                    <a:pt x="1469" y="9203"/>
                    <a:pt x="1469" y="9287"/>
                    <a:pt x="1469" y="9287"/>
                  </a:cubicBezTo>
                  <a:cubicBezTo>
                    <a:pt x="1469" y="9180"/>
                    <a:pt x="1469" y="9163"/>
                    <a:pt x="1394" y="9160"/>
                  </a:cubicBezTo>
                  <a:lnTo>
                    <a:pt x="1394" y="9160"/>
                  </a:lnTo>
                  <a:cubicBezTo>
                    <a:pt x="1396" y="9164"/>
                    <a:pt x="1398" y="9168"/>
                    <a:pt x="1400" y="9171"/>
                  </a:cubicBezTo>
                  <a:lnTo>
                    <a:pt x="1400" y="9171"/>
                  </a:lnTo>
                  <a:cubicBezTo>
                    <a:pt x="1384" y="9164"/>
                    <a:pt x="1365" y="9160"/>
                    <a:pt x="1341" y="9160"/>
                  </a:cubicBezTo>
                  <a:cubicBezTo>
                    <a:pt x="1362" y="9160"/>
                    <a:pt x="1379" y="9160"/>
                    <a:pt x="1394" y="9160"/>
                  </a:cubicBezTo>
                  <a:lnTo>
                    <a:pt x="1394" y="9160"/>
                  </a:lnTo>
                  <a:cubicBezTo>
                    <a:pt x="1187" y="8793"/>
                    <a:pt x="1073" y="8447"/>
                    <a:pt x="958" y="8075"/>
                  </a:cubicBezTo>
                  <a:lnTo>
                    <a:pt x="958" y="6766"/>
                  </a:lnTo>
                  <a:lnTo>
                    <a:pt x="958" y="6638"/>
                  </a:lnTo>
                  <a:lnTo>
                    <a:pt x="958" y="6351"/>
                  </a:lnTo>
                  <a:lnTo>
                    <a:pt x="958" y="6224"/>
                  </a:lnTo>
                  <a:lnTo>
                    <a:pt x="958" y="5841"/>
                  </a:lnTo>
                  <a:cubicBezTo>
                    <a:pt x="1086" y="5426"/>
                    <a:pt x="1086" y="5043"/>
                    <a:pt x="1214" y="4628"/>
                  </a:cubicBezTo>
                  <a:cubicBezTo>
                    <a:pt x="1341" y="4245"/>
                    <a:pt x="1469" y="3958"/>
                    <a:pt x="1756" y="3702"/>
                  </a:cubicBezTo>
                  <a:cubicBezTo>
                    <a:pt x="1884" y="3447"/>
                    <a:pt x="2011" y="3287"/>
                    <a:pt x="2267" y="3032"/>
                  </a:cubicBezTo>
                  <a:cubicBezTo>
                    <a:pt x="2554" y="2777"/>
                    <a:pt x="2809" y="2649"/>
                    <a:pt x="3065" y="2490"/>
                  </a:cubicBezTo>
                  <a:cubicBezTo>
                    <a:pt x="3065" y="2362"/>
                    <a:pt x="3192" y="2362"/>
                    <a:pt x="3192" y="2234"/>
                  </a:cubicBezTo>
                  <a:lnTo>
                    <a:pt x="3352" y="2107"/>
                  </a:lnTo>
                  <a:lnTo>
                    <a:pt x="3479" y="2107"/>
                  </a:lnTo>
                  <a:cubicBezTo>
                    <a:pt x="3479" y="2107"/>
                    <a:pt x="3479" y="1979"/>
                    <a:pt x="3607" y="1979"/>
                  </a:cubicBezTo>
                  <a:cubicBezTo>
                    <a:pt x="3607" y="1979"/>
                    <a:pt x="3735" y="1851"/>
                    <a:pt x="3862" y="1851"/>
                  </a:cubicBezTo>
                  <a:cubicBezTo>
                    <a:pt x="3990" y="1692"/>
                    <a:pt x="4150" y="1564"/>
                    <a:pt x="4277" y="1564"/>
                  </a:cubicBezTo>
                  <a:cubicBezTo>
                    <a:pt x="4788" y="1309"/>
                    <a:pt x="5203" y="1181"/>
                    <a:pt x="5458" y="1053"/>
                  </a:cubicBezTo>
                  <a:cubicBezTo>
                    <a:pt x="5873" y="1053"/>
                    <a:pt x="6128" y="1053"/>
                    <a:pt x="6384" y="894"/>
                  </a:cubicBezTo>
                  <a:close/>
                  <a:moveTo>
                    <a:pt x="7177" y="0"/>
                  </a:moveTo>
                  <a:cubicBezTo>
                    <a:pt x="6926" y="0"/>
                    <a:pt x="6655" y="32"/>
                    <a:pt x="6384" y="96"/>
                  </a:cubicBezTo>
                  <a:lnTo>
                    <a:pt x="6256" y="96"/>
                  </a:lnTo>
                  <a:cubicBezTo>
                    <a:pt x="5873" y="96"/>
                    <a:pt x="5458" y="96"/>
                    <a:pt x="5075" y="256"/>
                  </a:cubicBezTo>
                  <a:cubicBezTo>
                    <a:pt x="4788" y="383"/>
                    <a:pt x="4405" y="511"/>
                    <a:pt x="4150" y="639"/>
                  </a:cubicBezTo>
                  <a:cubicBezTo>
                    <a:pt x="3862" y="766"/>
                    <a:pt x="3607" y="894"/>
                    <a:pt x="3352" y="1053"/>
                  </a:cubicBezTo>
                  <a:cubicBezTo>
                    <a:pt x="3192" y="1181"/>
                    <a:pt x="3065" y="1181"/>
                    <a:pt x="2937" y="1309"/>
                  </a:cubicBezTo>
                  <a:cubicBezTo>
                    <a:pt x="2937" y="1436"/>
                    <a:pt x="2809" y="1436"/>
                    <a:pt x="2682" y="1564"/>
                  </a:cubicBezTo>
                  <a:cubicBezTo>
                    <a:pt x="2394" y="1692"/>
                    <a:pt x="2267" y="1851"/>
                    <a:pt x="2011" y="1979"/>
                  </a:cubicBezTo>
                  <a:cubicBezTo>
                    <a:pt x="2011" y="2107"/>
                    <a:pt x="1884" y="2107"/>
                    <a:pt x="1884" y="2107"/>
                  </a:cubicBezTo>
                  <a:cubicBezTo>
                    <a:pt x="1596" y="2362"/>
                    <a:pt x="1341" y="2649"/>
                    <a:pt x="1086" y="3032"/>
                  </a:cubicBezTo>
                  <a:cubicBezTo>
                    <a:pt x="671" y="3575"/>
                    <a:pt x="416" y="4245"/>
                    <a:pt x="288" y="4883"/>
                  </a:cubicBezTo>
                  <a:cubicBezTo>
                    <a:pt x="160" y="5426"/>
                    <a:pt x="1" y="5968"/>
                    <a:pt x="1" y="6479"/>
                  </a:cubicBezTo>
                  <a:lnTo>
                    <a:pt x="1" y="7149"/>
                  </a:lnTo>
                  <a:lnTo>
                    <a:pt x="1" y="7564"/>
                  </a:lnTo>
                  <a:cubicBezTo>
                    <a:pt x="1" y="7947"/>
                    <a:pt x="160" y="8362"/>
                    <a:pt x="288" y="8617"/>
                  </a:cubicBezTo>
                  <a:cubicBezTo>
                    <a:pt x="288" y="8872"/>
                    <a:pt x="416" y="9160"/>
                    <a:pt x="416" y="9287"/>
                  </a:cubicBezTo>
                  <a:cubicBezTo>
                    <a:pt x="543" y="9415"/>
                    <a:pt x="543" y="9543"/>
                    <a:pt x="671" y="9670"/>
                  </a:cubicBezTo>
                  <a:cubicBezTo>
                    <a:pt x="799" y="9830"/>
                    <a:pt x="799" y="9958"/>
                    <a:pt x="958" y="10085"/>
                  </a:cubicBezTo>
                  <a:cubicBezTo>
                    <a:pt x="1086" y="10340"/>
                    <a:pt x="1214" y="10628"/>
                    <a:pt x="1469" y="10883"/>
                  </a:cubicBezTo>
                  <a:cubicBezTo>
                    <a:pt x="1596" y="11011"/>
                    <a:pt x="1884" y="11266"/>
                    <a:pt x="2011" y="11426"/>
                  </a:cubicBezTo>
                  <a:cubicBezTo>
                    <a:pt x="2139" y="11553"/>
                    <a:pt x="2394" y="11809"/>
                    <a:pt x="2554" y="11936"/>
                  </a:cubicBezTo>
                  <a:cubicBezTo>
                    <a:pt x="2937" y="12223"/>
                    <a:pt x="3352" y="12479"/>
                    <a:pt x="3862" y="12734"/>
                  </a:cubicBezTo>
                  <a:cubicBezTo>
                    <a:pt x="4150" y="12862"/>
                    <a:pt x="4533" y="13021"/>
                    <a:pt x="4947" y="13149"/>
                  </a:cubicBezTo>
                  <a:cubicBezTo>
                    <a:pt x="5203" y="13277"/>
                    <a:pt x="5458" y="13277"/>
                    <a:pt x="5586" y="13404"/>
                  </a:cubicBezTo>
                  <a:lnTo>
                    <a:pt x="6384" y="13404"/>
                  </a:lnTo>
                  <a:cubicBezTo>
                    <a:pt x="6575" y="13404"/>
                    <a:pt x="6752" y="13461"/>
                    <a:pt x="6925" y="13461"/>
                  </a:cubicBezTo>
                  <a:cubicBezTo>
                    <a:pt x="7011" y="13461"/>
                    <a:pt x="7096" y="13447"/>
                    <a:pt x="7181" y="13404"/>
                  </a:cubicBezTo>
                  <a:lnTo>
                    <a:pt x="7979" y="13404"/>
                  </a:lnTo>
                  <a:cubicBezTo>
                    <a:pt x="8267" y="13404"/>
                    <a:pt x="8522" y="13277"/>
                    <a:pt x="8777" y="13277"/>
                  </a:cubicBezTo>
                  <a:cubicBezTo>
                    <a:pt x="9064" y="13149"/>
                    <a:pt x="9192" y="13149"/>
                    <a:pt x="9447" y="13021"/>
                  </a:cubicBezTo>
                  <a:cubicBezTo>
                    <a:pt x="9735" y="12862"/>
                    <a:pt x="9862" y="12734"/>
                    <a:pt x="10118" y="12606"/>
                  </a:cubicBezTo>
                  <a:lnTo>
                    <a:pt x="11330" y="11809"/>
                  </a:lnTo>
                  <a:cubicBezTo>
                    <a:pt x="11713" y="11553"/>
                    <a:pt x="12128" y="11138"/>
                    <a:pt x="12384" y="10755"/>
                  </a:cubicBezTo>
                  <a:cubicBezTo>
                    <a:pt x="12766" y="10340"/>
                    <a:pt x="13054" y="9958"/>
                    <a:pt x="13309" y="9543"/>
                  </a:cubicBezTo>
                  <a:cubicBezTo>
                    <a:pt x="13437" y="9287"/>
                    <a:pt x="13437" y="9160"/>
                    <a:pt x="13564" y="8872"/>
                  </a:cubicBezTo>
                  <a:cubicBezTo>
                    <a:pt x="13564" y="8617"/>
                    <a:pt x="13724" y="8489"/>
                    <a:pt x="13852" y="8234"/>
                  </a:cubicBezTo>
                  <a:lnTo>
                    <a:pt x="13852" y="7436"/>
                  </a:lnTo>
                  <a:cubicBezTo>
                    <a:pt x="13979" y="7149"/>
                    <a:pt x="13979" y="6894"/>
                    <a:pt x="13979" y="6638"/>
                  </a:cubicBezTo>
                  <a:lnTo>
                    <a:pt x="13979" y="5968"/>
                  </a:lnTo>
                  <a:cubicBezTo>
                    <a:pt x="13852" y="5681"/>
                    <a:pt x="13852" y="5426"/>
                    <a:pt x="13852" y="5170"/>
                  </a:cubicBezTo>
                  <a:cubicBezTo>
                    <a:pt x="13724" y="4883"/>
                    <a:pt x="13564" y="4755"/>
                    <a:pt x="13564" y="4500"/>
                  </a:cubicBezTo>
                  <a:cubicBezTo>
                    <a:pt x="13437" y="4245"/>
                    <a:pt x="13309" y="4085"/>
                    <a:pt x="13181" y="3830"/>
                  </a:cubicBezTo>
                  <a:cubicBezTo>
                    <a:pt x="13054" y="3702"/>
                    <a:pt x="12926" y="3447"/>
                    <a:pt x="12926" y="3287"/>
                  </a:cubicBezTo>
                  <a:cubicBezTo>
                    <a:pt x="12766" y="3032"/>
                    <a:pt x="12639" y="2904"/>
                    <a:pt x="12511" y="2649"/>
                  </a:cubicBezTo>
                  <a:cubicBezTo>
                    <a:pt x="12256" y="2362"/>
                    <a:pt x="11969" y="1979"/>
                    <a:pt x="11586" y="1692"/>
                  </a:cubicBezTo>
                  <a:cubicBezTo>
                    <a:pt x="11458" y="1564"/>
                    <a:pt x="11171" y="1436"/>
                    <a:pt x="10915" y="1309"/>
                  </a:cubicBezTo>
                  <a:cubicBezTo>
                    <a:pt x="10788" y="1181"/>
                    <a:pt x="10532" y="1181"/>
                    <a:pt x="10373" y="1053"/>
                  </a:cubicBezTo>
                  <a:cubicBezTo>
                    <a:pt x="9990" y="894"/>
                    <a:pt x="9575" y="639"/>
                    <a:pt x="9320" y="511"/>
                  </a:cubicBezTo>
                  <a:cubicBezTo>
                    <a:pt x="9064" y="383"/>
                    <a:pt x="8777" y="383"/>
                    <a:pt x="8650" y="256"/>
                  </a:cubicBezTo>
                  <a:cubicBezTo>
                    <a:pt x="8394" y="256"/>
                    <a:pt x="8139" y="96"/>
                    <a:pt x="7852" y="96"/>
                  </a:cubicBezTo>
                  <a:cubicBezTo>
                    <a:pt x="7660" y="32"/>
                    <a:pt x="7429" y="0"/>
                    <a:pt x="7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9"/>
            <p:cNvSpPr/>
            <p:nvPr/>
          </p:nvSpPr>
          <p:spPr>
            <a:xfrm>
              <a:off x="6251812" y="993446"/>
              <a:ext cx="28577" cy="28546"/>
            </a:xfrm>
            <a:custGeom>
              <a:avLst/>
              <a:gdLst/>
              <a:ahLst/>
              <a:cxnLst/>
              <a:rect l="l" t="t" r="r" b="b"/>
              <a:pathLst>
                <a:path w="927" h="926" extrusionOk="0">
                  <a:moveTo>
                    <a:pt x="415" y="0"/>
                  </a:moveTo>
                  <a:cubicBezTo>
                    <a:pt x="128" y="0"/>
                    <a:pt x="1" y="256"/>
                    <a:pt x="1" y="511"/>
                  </a:cubicBezTo>
                  <a:cubicBezTo>
                    <a:pt x="1" y="798"/>
                    <a:pt x="256" y="926"/>
                    <a:pt x="543" y="926"/>
                  </a:cubicBezTo>
                  <a:cubicBezTo>
                    <a:pt x="798" y="926"/>
                    <a:pt x="926" y="671"/>
                    <a:pt x="926" y="383"/>
                  </a:cubicBezTo>
                  <a:cubicBezTo>
                    <a:pt x="926" y="128"/>
                    <a:pt x="671" y="0"/>
                    <a:pt x="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9"/>
            <p:cNvSpPr/>
            <p:nvPr/>
          </p:nvSpPr>
          <p:spPr>
            <a:xfrm>
              <a:off x="6354126" y="984599"/>
              <a:ext cx="28577" cy="26018"/>
            </a:xfrm>
            <a:custGeom>
              <a:avLst/>
              <a:gdLst/>
              <a:ahLst/>
              <a:cxnLst/>
              <a:rect l="l" t="t" r="r" b="b"/>
              <a:pathLst>
                <a:path w="927" h="844" extrusionOk="0">
                  <a:moveTo>
                    <a:pt x="416" y="0"/>
                  </a:moveTo>
                  <a:cubicBezTo>
                    <a:pt x="288" y="0"/>
                    <a:pt x="1" y="160"/>
                    <a:pt x="1" y="415"/>
                  </a:cubicBezTo>
                  <a:cubicBezTo>
                    <a:pt x="103" y="619"/>
                    <a:pt x="225" y="844"/>
                    <a:pt x="401" y="844"/>
                  </a:cubicBezTo>
                  <a:cubicBezTo>
                    <a:pt x="445" y="844"/>
                    <a:pt x="492" y="830"/>
                    <a:pt x="543" y="798"/>
                  </a:cubicBezTo>
                  <a:cubicBezTo>
                    <a:pt x="799" y="798"/>
                    <a:pt x="926" y="670"/>
                    <a:pt x="926" y="415"/>
                  </a:cubicBezTo>
                  <a:cubicBezTo>
                    <a:pt x="926" y="160"/>
                    <a:pt x="671" y="0"/>
                    <a:pt x="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9"/>
            <p:cNvSpPr/>
            <p:nvPr/>
          </p:nvSpPr>
          <p:spPr>
            <a:xfrm>
              <a:off x="6276412" y="1063300"/>
              <a:ext cx="126948" cy="68899"/>
            </a:xfrm>
            <a:custGeom>
              <a:avLst/>
              <a:gdLst/>
              <a:ahLst/>
              <a:cxnLst/>
              <a:rect l="l" t="t" r="r" b="b"/>
              <a:pathLst>
                <a:path w="4118" h="2235" extrusionOk="0">
                  <a:moveTo>
                    <a:pt x="3734" y="0"/>
                  </a:moveTo>
                  <a:cubicBezTo>
                    <a:pt x="3447" y="0"/>
                    <a:pt x="3320" y="128"/>
                    <a:pt x="3192" y="256"/>
                  </a:cubicBezTo>
                  <a:lnTo>
                    <a:pt x="3192" y="383"/>
                  </a:lnTo>
                  <a:lnTo>
                    <a:pt x="3192" y="639"/>
                  </a:lnTo>
                  <a:cubicBezTo>
                    <a:pt x="3192" y="798"/>
                    <a:pt x="3192" y="798"/>
                    <a:pt x="3064" y="798"/>
                  </a:cubicBezTo>
                  <a:cubicBezTo>
                    <a:pt x="3064" y="926"/>
                    <a:pt x="3064" y="926"/>
                    <a:pt x="2937" y="926"/>
                  </a:cubicBezTo>
                  <a:cubicBezTo>
                    <a:pt x="2937" y="1053"/>
                    <a:pt x="2809" y="1053"/>
                    <a:pt x="2649" y="1181"/>
                  </a:cubicBezTo>
                  <a:cubicBezTo>
                    <a:pt x="2649" y="1181"/>
                    <a:pt x="2522" y="1181"/>
                    <a:pt x="2394" y="1309"/>
                  </a:cubicBezTo>
                  <a:lnTo>
                    <a:pt x="1724" y="1309"/>
                  </a:lnTo>
                  <a:cubicBezTo>
                    <a:pt x="1596" y="1309"/>
                    <a:pt x="1469" y="1309"/>
                    <a:pt x="1341" y="1181"/>
                  </a:cubicBezTo>
                  <a:lnTo>
                    <a:pt x="1213" y="1181"/>
                  </a:lnTo>
                  <a:cubicBezTo>
                    <a:pt x="1054" y="1053"/>
                    <a:pt x="1054" y="1053"/>
                    <a:pt x="926" y="926"/>
                  </a:cubicBezTo>
                  <a:cubicBezTo>
                    <a:pt x="926" y="926"/>
                    <a:pt x="926" y="798"/>
                    <a:pt x="798" y="639"/>
                  </a:cubicBezTo>
                  <a:lnTo>
                    <a:pt x="798" y="511"/>
                  </a:lnTo>
                  <a:cubicBezTo>
                    <a:pt x="798" y="383"/>
                    <a:pt x="671" y="383"/>
                    <a:pt x="671" y="256"/>
                  </a:cubicBezTo>
                  <a:lnTo>
                    <a:pt x="256" y="256"/>
                  </a:lnTo>
                  <a:cubicBezTo>
                    <a:pt x="128" y="256"/>
                    <a:pt x="0" y="383"/>
                    <a:pt x="0" y="511"/>
                  </a:cubicBezTo>
                  <a:lnTo>
                    <a:pt x="0" y="798"/>
                  </a:lnTo>
                  <a:lnTo>
                    <a:pt x="0" y="1053"/>
                  </a:lnTo>
                  <a:cubicBezTo>
                    <a:pt x="128" y="1181"/>
                    <a:pt x="128" y="1309"/>
                    <a:pt x="128" y="1436"/>
                  </a:cubicBezTo>
                  <a:cubicBezTo>
                    <a:pt x="256" y="1596"/>
                    <a:pt x="415" y="1724"/>
                    <a:pt x="543" y="1851"/>
                  </a:cubicBezTo>
                  <a:cubicBezTo>
                    <a:pt x="671" y="1851"/>
                    <a:pt x="671" y="1979"/>
                    <a:pt x="798" y="1979"/>
                  </a:cubicBezTo>
                  <a:cubicBezTo>
                    <a:pt x="798" y="1979"/>
                    <a:pt x="926" y="1979"/>
                    <a:pt x="1054" y="2107"/>
                  </a:cubicBezTo>
                  <a:cubicBezTo>
                    <a:pt x="1341" y="2234"/>
                    <a:pt x="1724" y="2234"/>
                    <a:pt x="2011" y="2234"/>
                  </a:cubicBezTo>
                  <a:lnTo>
                    <a:pt x="2266" y="2234"/>
                  </a:lnTo>
                  <a:cubicBezTo>
                    <a:pt x="2394" y="2234"/>
                    <a:pt x="2394" y="2107"/>
                    <a:pt x="2522" y="2107"/>
                  </a:cubicBezTo>
                  <a:cubicBezTo>
                    <a:pt x="2649" y="2107"/>
                    <a:pt x="2809" y="2107"/>
                    <a:pt x="3064" y="1979"/>
                  </a:cubicBezTo>
                  <a:cubicBezTo>
                    <a:pt x="3192" y="1979"/>
                    <a:pt x="3320" y="1851"/>
                    <a:pt x="3447" y="1724"/>
                  </a:cubicBezTo>
                  <a:cubicBezTo>
                    <a:pt x="3734" y="1436"/>
                    <a:pt x="3990" y="1181"/>
                    <a:pt x="3990" y="926"/>
                  </a:cubicBezTo>
                  <a:cubicBezTo>
                    <a:pt x="4117" y="798"/>
                    <a:pt x="4117" y="639"/>
                    <a:pt x="4117" y="511"/>
                  </a:cubicBezTo>
                  <a:cubicBezTo>
                    <a:pt x="4117" y="256"/>
                    <a:pt x="3990" y="0"/>
                    <a:pt x="3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1" name="Google Shape;761;p19"/>
          <p:cNvSpPr/>
          <p:nvPr/>
        </p:nvSpPr>
        <p:spPr>
          <a:xfrm>
            <a:off x="1419957" y="709243"/>
            <a:ext cx="123002" cy="147602"/>
          </a:xfrm>
          <a:custGeom>
            <a:avLst/>
            <a:gdLst/>
            <a:ahLst/>
            <a:cxnLst/>
            <a:rect l="l" t="t" r="r" b="b"/>
            <a:pathLst>
              <a:path w="3990" h="4788" extrusionOk="0">
                <a:moveTo>
                  <a:pt x="3192" y="671"/>
                </a:moveTo>
                <a:cubicBezTo>
                  <a:pt x="3192" y="798"/>
                  <a:pt x="3320" y="798"/>
                  <a:pt x="3320" y="798"/>
                </a:cubicBezTo>
                <a:lnTo>
                  <a:pt x="3320" y="1054"/>
                </a:lnTo>
                <a:lnTo>
                  <a:pt x="3320" y="1181"/>
                </a:lnTo>
                <a:lnTo>
                  <a:pt x="3320" y="1309"/>
                </a:lnTo>
                <a:lnTo>
                  <a:pt x="3320" y="1852"/>
                </a:lnTo>
                <a:lnTo>
                  <a:pt x="3320" y="2266"/>
                </a:lnTo>
                <a:cubicBezTo>
                  <a:pt x="3192" y="2394"/>
                  <a:pt x="3192" y="2522"/>
                  <a:pt x="3192" y="2649"/>
                </a:cubicBezTo>
                <a:cubicBezTo>
                  <a:pt x="3064" y="2905"/>
                  <a:pt x="3064" y="3064"/>
                  <a:pt x="2937" y="3320"/>
                </a:cubicBezTo>
                <a:cubicBezTo>
                  <a:pt x="2937" y="3447"/>
                  <a:pt x="2777" y="3575"/>
                  <a:pt x="2777" y="3703"/>
                </a:cubicBezTo>
                <a:cubicBezTo>
                  <a:pt x="2649" y="3862"/>
                  <a:pt x="2522" y="3990"/>
                  <a:pt x="2522" y="4117"/>
                </a:cubicBezTo>
                <a:lnTo>
                  <a:pt x="2394" y="4117"/>
                </a:lnTo>
                <a:cubicBezTo>
                  <a:pt x="2266" y="4117"/>
                  <a:pt x="2139" y="3990"/>
                  <a:pt x="1979" y="3862"/>
                </a:cubicBezTo>
                <a:lnTo>
                  <a:pt x="1596" y="3447"/>
                </a:lnTo>
                <a:lnTo>
                  <a:pt x="1181" y="3064"/>
                </a:lnTo>
                <a:lnTo>
                  <a:pt x="1181" y="2905"/>
                </a:lnTo>
                <a:cubicBezTo>
                  <a:pt x="1054" y="2777"/>
                  <a:pt x="926" y="2522"/>
                  <a:pt x="926" y="2394"/>
                </a:cubicBezTo>
                <a:cubicBezTo>
                  <a:pt x="798" y="2266"/>
                  <a:pt x="798" y="1979"/>
                  <a:pt x="671" y="1724"/>
                </a:cubicBezTo>
                <a:lnTo>
                  <a:pt x="671" y="1309"/>
                </a:lnTo>
                <a:lnTo>
                  <a:pt x="671" y="798"/>
                </a:lnTo>
                <a:cubicBezTo>
                  <a:pt x="798" y="798"/>
                  <a:pt x="798" y="798"/>
                  <a:pt x="926" y="926"/>
                </a:cubicBezTo>
                <a:lnTo>
                  <a:pt x="1341" y="1309"/>
                </a:lnTo>
                <a:cubicBezTo>
                  <a:pt x="1469" y="1469"/>
                  <a:pt x="1596" y="1724"/>
                  <a:pt x="1724" y="1852"/>
                </a:cubicBezTo>
                <a:cubicBezTo>
                  <a:pt x="1724" y="1979"/>
                  <a:pt x="1852" y="2107"/>
                  <a:pt x="1852" y="2266"/>
                </a:cubicBezTo>
                <a:cubicBezTo>
                  <a:pt x="1852" y="2266"/>
                  <a:pt x="1852" y="2394"/>
                  <a:pt x="1979" y="2394"/>
                </a:cubicBezTo>
                <a:lnTo>
                  <a:pt x="1979" y="2522"/>
                </a:lnTo>
                <a:lnTo>
                  <a:pt x="1979" y="2649"/>
                </a:lnTo>
                <a:cubicBezTo>
                  <a:pt x="1979" y="2649"/>
                  <a:pt x="2139" y="2649"/>
                  <a:pt x="2139" y="2777"/>
                </a:cubicBezTo>
                <a:lnTo>
                  <a:pt x="2394" y="2777"/>
                </a:lnTo>
                <a:cubicBezTo>
                  <a:pt x="2522" y="2777"/>
                  <a:pt x="2522" y="2649"/>
                  <a:pt x="2522" y="2649"/>
                </a:cubicBezTo>
                <a:cubicBezTo>
                  <a:pt x="2649" y="2649"/>
                  <a:pt x="2649" y="2522"/>
                  <a:pt x="2649" y="2522"/>
                </a:cubicBezTo>
                <a:lnTo>
                  <a:pt x="2649" y="2394"/>
                </a:lnTo>
                <a:lnTo>
                  <a:pt x="2649" y="2266"/>
                </a:lnTo>
                <a:lnTo>
                  <a:pt x="2649" y="2107"/>
                </a:lnTo>
                <a:cubicBezTo>
                  <a:pt x="2649" y="1979"/>
                  <a:pt x="2777" y="1852"/>
                  <a:pt x="2777" y="1724"/>
                </a:cubicBezTo>
                <a:cubicBezTo>
                  <a:pt x="2777" y="1469"/>
                  <a:pt x="2937" y="1309"/>
                  <a:pt x="3064" y="1054"/>
                </a:cubicBezTo>
                <a:lnTo>
                  <a:pt x="3064" y="798"/>
                </a:lnTo>
                <a:cubicBezTo>
                  <a:pt x="3192" y="798"/>
                  <a:pt x="3192" y="798"/>
                  <a:pt x="3192" y="671"/>
                </a:cubicBezTo>
                <a:close/>
                <a:moveTo>
                  <a:pt x="3064" y="1"/>
                </a:moveTo>
                <a:lnTo>
                  <a:pt x="2649" y="384"/>
                </a:lnTo>
                <a:cubicBezTo>
                  <a:pt x="2649" y="384"/>
                  <a:pt x="2522" y="511"/>
                  <a:pt x="2522" y="671"/>
                </a:cubicBezTo>
                <a:lnTo>
                  <a:pt x="2394" y="798"/>
                </a:lnTo>
                <a:lnTo>
                  <a:pt x="2394" y="1054"/>
                </a:lnTo>
                <a:cubicBezTo>
                  <a:pt x="2266" y="1181"/>
                  <a:pt x="2266" y="1309"/>
                  <a:pt x="2266" y="1469"/>
                </a:cubicBezTo>
                <a:lnTo>
                  <a:pt x="2139" y="1469"/>
                </a:lnTo>
                <a:cubicBezTo>
                  <a:pt x="1979" y="1181"/>
                  <a:pt x="1979" y="1054"/>
                  <a:pt x="1852" y="926"/>
                </a:cubicBezTo>
                <a:cubicBezTo>
                  <a:pt x="1724" y="671"/>
                  <a:pt x="1469" y="511"/>
                  <a:pt x="1341" y="384"/>
                </a:cubicBezTo>
                <a:cubicBezTo>
                  <a:pt x="1181" y="256"/>
                  <a:pt x="1054" y="128"/>
                  <a:pt x="798" y="128"/>
                </a:cubicBezTo>
                <a:lnTo>
                  <a:pt x="383" y="128"/>
                </a:lnTo>
                <a:cubicBezTo>
                  <a:pt x="256" y="128"/>
                  <a:pt x="256" y="256"/>
                  <a:pt x="128" y="384"/>
                </a:cubicBezTo>
                <a:lnTo>
                  <a:pt x="128" y="511"/>
                </a:lnTo>
                <a:lnTo>
                  <a:pt x="1" y="511"/>
                </a:lnTo>
                <a:lnTo>
                  <a:pt x="1" y="798"/>
                </a:lnTo>
                <a:lnTo>
                  <a:pt x="1" y="1054"/>
                </a:lnTo>
                <a:lnTo>
                  <a:pt x="1" y="1309"/>
                </a:lnTo>
                <a:cubicBezTo>
                  <a:pt x="128" y="1852"/>
                  <a:pt x="256" y="2394"/>
                  <a:pt x="543" y="2905"/>
                </a:cubicBezTo>
                <a:cubicBezTo>
                  <a:pt x="543" y="3064"/>
                  <a:pt x="671" y="3192"/>
                  <a:pt x="798" y="3320"/>
                </a:cubicBezTo>
                <a:cubicBezTo>
                  <a:pt x="798" y="3575"/>
                  <a:pt x="926" y="3703"/>
                  <a:pt x="1054" y="3862"/>
                </a:cubicBezTo>
                <a:lnTo>
                  <a:pt x="1341" y="4117"/>
                </a:lnTo>
                <a:lnTo>
                  <a:pt x="1724" y="4500"/>
                </a:lnTo>
                <a:cubicBezTo>
                  <a:pt x="1852" y="4500"/>
                  <a:pt x="1979" y="4660"/>
                  <a:pt x="2139" y="4660"/>
                </a:cubicBezTo>
                <a:cubicBezTo>
                  <a:pt x="2139" y="4660"/>
                  <a:pt x="2266" y="4788"/>
                  <a:pt x="2394" y="4788"/>
                </a:cubicBezTo>
                <a:lnTo>
                  <a:pt x="2649" y="4788"/>
                </a:lnTo>
                <a:cubicBezTo>
                  <a:pt x="2649" y="4788"/>
                  <a:pt x="2777" y="4788"/>
                  <a:pt x="2777" y="4660"/>
                </a:cubicBezTo>
                <a:lnTo>
                  <a:pt x="2937" y="4660"/>
                </a:lnTo>
                <a:cubicBezTo>
                  <a:pt x="3064" y="4500"/>
                  <a:pt x="3064" y="4500"/>
                  <a:pt x="3064" y="4373"/>
                </a:cubicBezTo>
                <a:lnTo>
                  <a:pt x="3447" y="3575"/>
                </a:lnTo>
                <a:cubicBezTo>
                  <a:pt x="3575" y="3447"/>
                  <a:pt x="3575" y="3192"/>
                  <a:pt x="3734" y="3064"/>
                </a:cubicBezTo>
                <a:lnTo>
                  <a:pt x="3734" y="2777"/>
                </a:lnTo>
                <a:cubicBezTo>
                  <a:pt x="3862" y="2649"/>
                  <a:pt x="3862" y="2522"/>
                  <a:pt x="3862" y="2394"/>
                </a:cubicBezTo>
                <a:cubicBezTo>
                  <a:pt x="3862" y="2266"/>
                  <a:pt x="3990" y="1979"/>
                  <a:pt x="3990" y="1852"/>
                </a:cubicBezTo>
                <a:lnTo>
                  <a:pt x="3990" y="1309"/>
                </a:lnTo>
                <a:cubicBezTo>
                  <a:pt x="3990" y="1181"/>
                  <a:pt x="3990" y="1054"/>
                  <a:pt x="3862" y="926"/>
                </a:cubicBezTo>
                <a:cubicBezTo>
                  <a:pt x="3862" y="671"/>
                  <a:pt x="3862" y="511"/>
                  <a:pt x="3734" y="256"/>
                </a:cubicBezTo>
                <a:cubicBezTo>
                  <a:pt x="3734" y="256"/>
                  <a:pt x="3575" y="256"/>
                  <a:pt x="3575" y="128"/>
                </a:cubicBezTo>
                <a:lnTo>
                  <a:pt x="3447" y="128"/>
                </a:lnTo>
                <a:cubicBezTo>
                  <a:pt x="3447" y="1"/>
                  <a:pt x="3320" y="1"/>
                  <a:pt x="3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2" name="Google Shape;762;p19"/>
          <p:cNvGrpSpPr/>
          <p:nvPr/>
        </p:nvGrpSpPr>
        <p:grpSpPr>
          <a:xfrm>
            <a:off x="559533" y="3036467"/>
            <a:ext cx="459484" cy="466667"/>
            <a:chOff x="613170" y="2655467"/>
            <a:chExt cx="459484" cy="466667"/>
          </a:xfrm>
        </p:grpSpPr>
        <p:sp>
          <p:nvSpPr>
            <p:cNvPr id="763" name="Google Shape;763;p19"/>
            <p:cNvSpPr/>
            <p:nvPr/>
          </p:nvSpPr>
          <p:spPr>
            <a:xfrm>
              <a:off x="613170" y="2655467"/>
              <a:ext cx="459484" cy="466667"/>
            </a:xfrm>
            <a:custGeom>
              <a:avLst/>
              <a:gdLst/>
              <a:ahLst/>
              <a:cxnLst/>
              <a:rect l="l" t="t" r="r" b="b"/>
              <a:pathLst>
                <a:path w="14905" h="15138" extrusionOk="0">
                  <a:moveTo>
                    <a:pt x="9989" y="2446"/>
                  </a:moveTo>
                  <a:cubicBezTo>
                    <a:pt x="10372" y="2733"/>
                    <a:pt x="10915" y="2861"/>
                    <a:pt x="11298" y="3116"/>
                  </a:cubicBezTo>
                  <a:lnTo>
                    <a:pt x="11298" y="3244"/>
                  </a:lnTo>
                  <a:cubicBezTo>
                    <a:pt x="11298" y="3404"/>
                    <a:pt x="11170" y="3404"/>
                    <a:pt x="11170" y="3404"/>
                  </a:cubicBezTo>
                  <a:lnTo>
                    <a:pt x="11298" y="3404"/>
                  </a:lnTo>
                  <a:cubicBezTo>
                    <a:pt x="11170" y="3531"/>
                    <a:pt x="11170" y="3531"/>
                    <a:pt x="11170" y="3659"/>
                  </a:cubicBezTo>
                  <a:lnTo>
                    <a:pt x="11170" y="3787"/>
                  </a:lnTo>
                  <a:cubicBezTo>
                    <a:pt x="11042" y="3914"/>
                    <a:pt x="11042" y="3914"/>
                    <a:pt x="11042" y="4042"/>
                  </a:cubicBezTo>
                  <a:cubicBezTo>
                    <a:pt x="11042" y="4201"/>
                    <a:pt x="10915" y="4329"/>
                    <a:pt x="10915" y="4329"/>
                  </a:cubicBezTo>
                  <a:cubicBezTo>
                    <a:pt x="10787" y="4584"/>
                    <a:pt x="10787" y="4712"/>
                    <a:pt x="10628" y="4999"/>
                  </a:cubicBezTo>
                  <a:cubicBezTo>
                    <a:pt x="10500" y="5382"/>
                    <a:pt x="10245" y="5797"/>
                    <a:pt x="10117" y="6180"/>
                  </a:cubicBezTo>
                  <a:lnTo>
                    <a:pt x="9989" y="6435"/>
                  </a:lnTo>
                  <a:cubicBezTo>
                    <a:pt x="9574" y="7233"/>
                    <a:pt x="9191" y="8031"/>
                    <a:pt x="8649" y="8829"/>
                  </a:cubicBezTo>
                  <a:cubicBezTo>
                    <a:pt x="8649" y="8989"/>
                    <a:pt x="8521" y="8989"/>
                    <a:pt x="8521" y="9116"/>
                  </a:cubicBezTo>
                  <a:cubicBezTo>
                    <a:pt x="8394" y="9116"/>
                    <a:pt x="8394" y="9244"/>
                    <a:pt x="8394" y="9244"/>
                  </a:cubicBezTo>
                  <a:lnTo>
                    <a:pt x="8234" y="9244"/>
                  </a:lnTo>
                  <a:lnTo>
                    <a:pt x="8234" y="9372"/>
                  </a:lnTo>
                  <a:cubicBezTo>
                    <a:pt x="8106" y="9499"/>
                    <a:pt x="7979" y="9627"/>
                    <a:pt x="7851" y="9787"/>
                  </a:cubicBezTo>
                  <a:cubicBezTo>
                    <a:pt x="7723" y="9914"/>
                    <a:pt x="7596" y="9914"/>
                    <a:pt x="7596" y="10042"/>
                  </a:cubicBezTo>
                  <a:lnTo>
                    <a:pt x="7181" y="10042"/>
                  </a:lnTo>
                  <a:lnTo>
                    <a:pt x="7181" y="9914"/>
                  </a:lnTo>
                  <a:cubicBezTo>
                    <a:pt x="7053" y="9914"/>
                    <a:pt x="7053" y="9787"/>
                    <a:pt x="7053" y="9787"/>
                  </a:cubicBezTo>
                  <a:lnTo>
                    <a:pt x="7053" y="9627"/>
                  </a:lnTo>
                  <a:cubicBezTo>
                    <a:pt x="6925" y="9499"/>
                    <a:pt x="6925" y="9244"/>
                    <a:pt x="6925" y="9116"/>
                  </a:cubicBezTo>
                  <a:cubicBezTo>
                    <a:pt x="7053" y="8829"/>
                    <a:pt x="7053" y="8701"/>
                    <a:pt x="7053" y="8446"/>
                  </a:cubicBezTo>
                  <a:cubicBezTo>
                    <a:pt x="7181" y="8318"/>
                    <a:pt x="7181" y="8031"/>
                    <a:pt x="7181" y="7904"/>
                  </a:cubicBezTo>
                  <a:cubicBezTo>
                    <a:pt x="7308" y="7521"/>
                    <a:pt x="7596" y="7106"/>
                    <a:pt x="7723" y="6723"/>
                  </a:cubicBezTo>
                  <a:cubicBezTo>
                    <a:pt x="7979" y="6180"/>
                    <a:pt x="8106" y="5797"/>
                    <a:pt x="8394" y="5382"/>
                  </a:cubicBezTo>
                  <a:cubicBezTo>
                    <a:pt x="8776" y="4584"/>
                    <a:pt x="9319" y="3787"/>
                    <a:pt x="9702" y="3116"/>
                  </a:cubicBezTo>
                  <a:lnTo>
                    <a:pt x="9830" y="2989"/>
                  </a:lnTo>
                  <a:lnTo>
                    <a:pt x="9989" y="2733"/>
                  </a:lnTo>
                  <a:lnTo>
                    <a:pt x="9989" y="2606"/>
                  </a:lnTo>
                  <a:lnTo>
                    <a:pt x="9989" y="2446"/>
                  </a:lnTo>
                  <a:close/>
                  <a:moveTo>
                    <a:pt x="6798" y="1010"/>
                  </a:moveTo>
                  <a:cubicBezTo>
                    <a:pt x="7596" y="1393"/>
                    <a:pt x="8394" y="1648"/>
                    <a:pt x="9032" y="2063"/>
                  </a:cubicBezTo>
                  <a:cubicBezTo>
                    <a:pt x="9191" y="2063"/>
                    <a:pt x="9191" y="2063"/>
                    <a:pt x="9319" y="2191"/>
                  </a:cubicBezTo>
                  <a:cubicBezTo>
                    <a:pt x="9191" y="2191"/>
                    <a:pt x="9191" y="2319"/>
                    <a:pt x="9191" y="2319"/>
                  </a:cubicBezTo>
                  <a:cubicBezTo>
                    <a:pt x="8521" y="3404"/>
                    <a:pt x="7979" y="4329"/>
                    <a:pt x="7436" y="5382"/>
                  </a:cubicBezTo>
                  <a:cubicBezTo>
                    <a:pt x="7181" y="5797"/>
                    <a:pt x="6925" y="6180"/>
                    <a:pt x="6798" y="6595"/>
                  </a:cubicBezTo>
                  <a:cubicBezTo>
                    <a:pt x="6638" y="6978"/>
                    <a:pt x="6383" y="7393"/>
                    <a:pt x="6255" y="8031"/>
                  </a:cubicBezTo>
                  <a:cubicBezTo>
                    <a:pt x="6128" y="8318"/>
                    <a:pt x="6128" y="8574"/>
                    <a:pt x="6128" y="8701"/>
                  </a:cubicBezTo>
                  <a:lnTo>
                    <a:pt x="6128" y="9499"/>
                  </a:lnTo>
                  <a:lnTo>
                    <a:pt x="6128" y="9914"/>
                  </a:lnTo>
                  <a:cubicBezTo>
                    <a:pt x="6255" y="10169"/>
                    <a:pt x="6383" y="10297"/>
                    <a:pt x="6511" y="10584"/>
                  </a:cubicBezTo>
                  <a:cubicBezTo>
                    <a:pt x="6638" y="10712"/>
                    <a:pt x="6798" y="10712"/>
                    <a:pt x="6925" y="10840"/>
                  </a:cubicBezTo>
                  <a:cubicBezTo>
                    <a:pt x="7053" y="10840"/>
                    <a:pt x="7053" y="10967"/>
                    <a:pt x="7181" y="10967"/>
                  </a:cubicBezTo>
                  <a:cubicBezTo>
                    <a:pt x="7308" y="10967"/>
                    <a:pt x="7436" y="10967"/>
                    <a:pt x="7723" y="10840"/>
                  </a:cubicBezTo>
                  <a:cubicBezTo>
                    <a:pt x="7851" y="10840"/>
                    <a:pt x="7979" y="10840"/>
                    <a:pt x="8106" y="10712"/>
                  </a:cubicBezTo>
                  <a:cubicBezTo>
                    <a:pt x="8106" y="10712"/>
                    <a:pt x="8234" y="10584"/>
                    <a:pt x="8394" y="10584"/>
                  </a:cubicBezTo>
                  <a:lnTo>
                    <a:pt x="8394" y="10425"/>
                  </a:lnTo>
                  <a:cubicBezTo>
                    <a:pt x="8521" y="10425"/>
                    <a:pt x="8649" y="10297"/>
                    <a:pt x="8649" y="10169"/>
                  </a:cubicBezTo>
                  <a:cubicBezTo>
                    <a:pt x="8904" y="10042"/>
                    <a:pt x="9032" y="9914"/>
                    <a:pt x="9191" y="9627"/>
                  </a:cubicBezTo>
                  <a:cubicBezTo>
                    <a:pt x="9447" y="9244"/>
                    <a:pt x="9702" y="8829"/>
                    <a:pt x="9989" y="8446"/>
                  </a:cubicBezTo>
                  <a:lnTo>
                    <a:pt x="9989" y="8318"/>
                  </a:lnTo>
                  <a:cubicBezTo>
                    <a:pt x="10372" y="7648"/>
                    <a:pt x="10628" y="6978"/>
                    <a:pt x="11042" y="6308"/>
                  </a:cubicBezTo>
                  <a:lnTo>
                    <a:pt x="11170" y="5925"/>
                  </a:lnTo>
                  <a:cubicBezTo>
                    <a:pt x="11425" y="5638"/>
                    <a:pt x="11585" y="5255"/>
                    <a:pt x="11713" y="4840"/>
                  </a:cubicBezTo>
                  <a:lnTo>
                    <a:pt x="11713" y="4712"/>
                  </a:lnTo>
                  <a:lnTo>
                    <a:pt x="11840" y="4584"/>
                  </a:lnTo>
                  <a:cubicBezTo>
                    <a:pt x="11840" y="4457"/>
                    <a:pt x="11840" y="4329"/>
                    <a:pt x="11968" y="4201"/>
                  </a:cubicBezTo>
                  <a:lnTo>
                    <a:pt x="11968" y="3914"/>
                  </a:lnTo>
                  <a:lnTo>
                    <a:pt x="12096" y="3787"/>
                  </a:lnTo>
                  <a:lnTo>
                    <a:pt x="12096" y="3659"/>
                  </a:lnTo>
                  <a:lnTo>
                    <a:pt x="12096" y="3531"/>
                  </a:lnTo>
                  <a:lnTo>
                    <a:pt x="12223" y="3659"/>
                  </a:lnTo>
                  <a:cubicBezTo>
                    <a:pt x="12383" y="3659"/>
                    <a:pt x="12510" y="3787"/>
                    <a:pt x="12766" y="3787"/>
                  </a:cubicBezTo>
                  <a:cubicBezTo>
                    <a:pt x="12893" y="3914"/>
                    <a:pt x="13021" y="3914"/>
                    <a:pt x="13181" y="4042"/>
                  </a:cubicBezTo>
                  <a:lnTo>
                    <a:pt x="13308" y="4042"/>
                  </a:lnTo>
                  <a:lnTo>
                    <a:pt x="13308" y="4201"/>
                  </a:lnTo>
                  <a:cubicBezTo>
                    <a:pt x="13564" y="4201"/>
                    <a:pt x="13691" y="4329"/>
                    <a:pt x="13979" y="4457"/>
                  </a:cubicBezTo>
                  <a:lnTo>
                    <a:pt x="13979" y="4584"/>
                  </a:lnTo>
                  <a:cubicBezTo>
                    <a:pt x="13819" y="4999"/>
                    <a:pt x="13691" y="5255"/>
                    <a:pt x="13564" y="5638"/>
                  </a:cubicBezTo>
                  <a:cubicBezTo>
                    <a:pt x="13564" y="5797"/>
                    <a:pt x="13436" y="5797"/>
                    <a:pt x="13436" y="5925"/>
                  </a:cubicBezTo>
                  <a:cubicBezTo>
                    <a:pt x="13308" y="6180"/>
                    <a:pt x="13308" y="6308"/>
                    <a:pt x="13181" y="6435"/>
                  </a:cubicBezTo>
                  <a:cubicBezTo>
                    <a:pt x="13181" y="6595"/>
                    <a:pt x="13021" y="6723"/>
                    <a:pt x="13021" y="6850"/>
                  </a:cubicBezTo>
                  <a:lnTo>
                    <a:pt x="12893" y="6978"/>
                  </a:lnTo>
                  <a:cubicBezTo>
                    <a:pt x="12893" y="7106"/>
                    <a:pt x="12893" y="7233"/>
                    <a:pt x="12766" y="7393"/>
                  </a:cubicBezTo>
                  <a:lnTo>
                    <a:pt x="12766" y="7521"/>
                  </a:lnTo>
                  <a:cubicBezTo>
                    <a:pt x="12766" y="7648"/>
                    <a:pt x="12638" y="7648"/>
                    <a:pt x="12638" y="7776"/>
                  </a:cubicBezTo>
                  <a:cubicBezTo>
                    <a:pt x="12638" y="7776"/>
                    <a:pt x="12510" y="7904"/>
                    <a:pt x="12510" y="8031"/>
                  </a:cubicBezTo>
                  <a:lnTo>
                    <a:pt x="12510" y="7904"/>
                  </a:lnTo>
                  <a:lnTo>
                    <a:pt x="11585" y="7904"/>
                  </a:lnTo>
                  <a:cubicBezTo>
                    <a:pt x="11298" y="8031"/>
                    <a:pt x="11170" y="8031"/>
                    <a:pt x="10915" y="8191"/>
                  </a:cubicBezTo>
                  <a:cubicBezTo>
                    <a:pt x="10787" y="8191"/>
                    <a:pt x="10628" y="8318"/>
                    <a:pt x="10500" y="8318"/>
                  </a:cubicBezTo>
                  <a:cubicBezTo>
                    <a:pt x="10372" y="8446"/>
                    <a:pt x="10245" y="8574"/>
                    <a:pt x="10245" y="8574"/>
                  </a:cubicBezTo>
                  <a:cubicBezTo>
                    <a:pt x="10117" y="8701"/>
                    <a:pt x="9989" y="8829"/>
                    <a:pt x="9830" y="8989"/>
                  </a:cubicBezTo>
                  <a:cubicBezTo>
                    <a:pt x="9830" y="9116"/>
                    <a:pt x="9830" y="9244"/>
                    <a:pt x="9702" y="9372"/>
                  </a:cubicBezTo>
                  <a:lnTo>
                    <a:pt x="9702" y="9787"/>
                  </a:lnTo>
                  <a:cubicBezTo>
                    <a:pt x="9702" y="10042"/>
                    <a:pt x="9702" y="10169"/>
                    <a:pt x="9830" y="10425"/>
                  </a:cubicBezTo>
                  <a:cubicBezTo>
                    <a:pt x="9830" y="10584"/>
                    <a:pt x="9830" y="10712"/>
                    <a:pt x="9989" y="10840"/>
                  </a:cubicBezTo>
                  <a:cubicBezTo>
                    <a:pt x="9989" y="10967"/>
                    <a:pt x="9989" y="10967"/>
                    <a:pt x="10117" y="11095"/>
                  </a:cubicBezTo>
                  <a:lnTo>
                    <a:pt x="10245" y="11223"/>
                  </a:lnTo>
                  <a:cubicBezTo>
                    <a:pt x="10372" y="11382"/>
                    <a:pt x="10500" y="11382"/>
                    <a:pt x="10628" y="11510"/>
                  </a:cubicBezTo>
                  <a:lnTo>
                    <a:pt x="10500" y="11510"/>
                  </a:lnTo>
                  <a:cubicBezTo>
                    <a:pt x="10372" y="12180"/>
                    <a:pt x="10117" y="12563"/>
                    <a:pt x="9830" y="13106"/>
                  </a:cubicBezTo>
                  <a:lnTo>
                    <a:pt x="9830" y="13233"/>
                  </a:lnTo>
                  <a:cubicBezTo>
                    <a:pt x="9702" y="13489"/>
                    <a:pt x="9447" y="13903"/>
                    <a:pt x="9319" y="14286"/>
                  </a:cubicBezTo>
                  <a:cubicBezTo>
                    <a:pt x="9032" y="14159"/>
                    <a:pt x="8904" y="14031"/>
                    <a:pt x="8649" y="14031"/>
                  </a:cubicBezTo>
                  <a:cubicBezTo>
                    <a:pt x="8521" y="13903"/>
                    <a:pt x="8521" y="13903"/>
                    <a:pt x="8394" y="13903"/>
                  </a:cubicBezTo>
                  <a:lnTo>
                    <a:pt x="8234" y="13903"/>
                  </a:lnTo>
                  <a:cubicBezTo>
                    <a:pt x="8106" y="13903"/>
                    <a:pt x="7979" y="13776"/>
                    <a:pt x="7979" y="13776"/>
                  </a:cubicBezTo>
                  <a:lnTo>
                    <a:pt x="7851" y="13776"/>
                  </a:lnTo>
                  <a:cubicBezTo>
                    <a:pt x="7436" y="13616"/>
                    <a:pt x="7053" y="13489"/>
                    <a:pt x="6638" y="13233"/>
                  </a:cubicBezTo>
                  <a:cubicBezTo>
                    <a:pt x="6255" y="13106"/>
                    <a:pt x="5840" y="12978"/>
                    <a:pt x="5457" y="12691"/>
                  </a:cubicBezTo>
                  <a:lnTo>
                    <a:pt x="5330" y="12691"/>
                  </a:lnTo>
                  <a:lnTo>
                    <a:pt x="5202" y="12563"/>
                  </a:lnTo>
                  <a:cubicBezTo>
                    <a:pt x="4787" y="12435"/>
                    <a:pt x="4404" y="12180"/>
                    <a:pt x="4117" y="12021"/>
                  </a:cubicBezTo>
                  <a:cubicBezTo>
                    <a:pt x="3862" y="11893"/>
                    <a:pt x="3606" y="11765"/>
                    <a:pt x="3447" y="11638"/>
                  </a:cubicBezTo>
                  <a:cubicBezTo>
                    <a:pt x="3191" y="11510"/>
                    <a:pt x="2936" y="11382"/>
                    <a:pt x="2649" y="11223"/>
                  </a:cubicBezTo>
                  <a:cubicBezTo>
                    <a:pt x="2649" y="11223"/>
                    <a:pt x="2521" y="11223"/>
                    <a:pt x="2394" y="11095"/>
                  </a:cubicBezTo>
                  <a:cubicBezTo>
                    <a:pt x="2394" y="11095"/>
                    <a:pt x="2266" y="11095"/>
                    <a:pt x="2138" y="10967"/>
                  </a:cubicBezTo>
                  <a:lnTo>
                    <a:pt x="1851" y="10840"/>
                  </a:lnTo>
                  <a:lnTo>
                    <a:pt x="1723" y="10840"/>
                  </a:lnTo>
                  <a:lnTo>
                    <a:pt x="1596" y="10712"/>
                  </a:lnTo>
                  <a:lnTo>
                    <a:pt x="1468" y="10712"/>
                  </a:lnTo>
                  <a:lnTo>
                    <a:pt x="1340" y="10584"/>
                  </a:lnTo>
                  <a:cubicBezTo>
                    <a:pt x="1213" y="10584"/>
                    <a:pt x="1213" y="10584"/>
                    <a:pt x="1053" y="10425"/>
                  </a:cubicBezTo>
                  <a:cubicBezTo>
                    <a:pt x="1213" y="10042"/>
                    <a:pt x="1468" y="9627"/>
                    <a:pt x="1596" y="9372"/>
                  </a:cubicBezTo>
                  <a:cubicBezTo>
                    <a:pt x="1851" y="8989"/>
                    <a:pt x="2011" y="8574"/>
                    <a:pt x="2266" y="8191"/>
                  </a:cubicBezTo>
                  <a:lnTo>
                    <a:pt x="2266" y="8031"/>
                  </a:lnTo>
                  <a:cubicBezTo>
                    <a:pt x="2266" y="8031"/>
                    <a:pt x="2266" y="8191"/>
                    <a:pt x="2394" y="8191"/>
                  </a:cubicBezTo>
                  <a:cubicBezTo>
                    <a:pt x="2521" y="8191"/>
                    <a:pt x="2649" y="8318"/>
                    <a:pt x="2809" y="8318"/>
                  </a:cubicBezTo>
                  <a:cubicBezTo>
                    <a:pt x="2936" y="8318"/>
                    <a:pt x="3191" y="8446"/>
                    <a:pt x="3447" y="8446"/>
                  </a:cubicBezTo>
                  <a:cubicBezTo>
                    <a:pt x="3989" y="8318"/>
                    <a:pt x="4532" y="8191"/>
                    <a:pt x="4915" y="7904"/>
                  </a:cubicBezTo>
                  <a:cubicBezTo>
                    <a:pt x="5043" y="7776"/>
                    <a:pt x="5202" y="7648"/>
                    <a:pt x="5457" y="7393"/>
                  </a:cubicBezTo>
                  <a:cubicBezTo>
                    <a:pt x="5457" y="7233"/>
                    <a:pt x="5585" y="7233"/>
                    <a:pt x="5585" y="7106"/>
                  </a:cubicBezTo>
                  <a:cubicBezTo>
                    <a:pt x="5713" y="6978"/>
                    <a:pt x="5713" y="6850"/>
                    <a:pt x="5713" y="6723"/>
                  </a:cubicBezTo>
                  <a:lnTo>
                    <a:pt x="5713" y="6595"/>
                  </a:lnTo>
                  <a:cubicBezTo>
                    <a:pt x="5840" y="6435"/>
                    <a:pt x="5840" y="6308"/>
                    <a:pt x="5840" y="6180"/>
                  </a:cubicBezTo>
                  <a:cubicBezTo>
                    <a:pt x="5840" y="5925"/>
                    <a:pt x="5840" y="5638"/>
                    <a:pt x="5713" y="5510"/>
                  </a:cubicBezTo>
                  <a:cubicBezTo>
                    <a:pt x="5585" y="5382"/>
                    <a:pt x="5585" y="5255"/>
                    <a:pt x="5585" y="5127"/>
                  </a:cubicBezTo>
                  <a:cubicBezTo>
                    <a:pt x="5457" y="5127"/>
                    <a:pt x="5457" y="4999"/>
                    <a:pt x="5330" y="4840"/>
                  </a:cubicBezTo>
                  <a:cubicBezTo>
                    <a:pt x="5202" y="4712"/>
                    <a:pt x="5043" y="4584"/>
                    <a:pt x="4915" y="4584"/>
                  </a:cubicBezTo>
                  <a:cubicBezTo>
                    <a:pt x="4915" y="4584"/>
                    <a:pt x="4787" y="4457"/>
                    <a:pt x="4660" y="4457"/>
                  </a:cubicBezTo>
                  <a:lnTo>
                    <a:pt x="4660" y="4329"/>
                  </a:lnTo>
                  <a:lnTo>
                    <a:pt x="4787" y="4201"/>
                  </a:lnTo>
                  <a:cubicBezTo>
                    <a:pt x="4787" y="4042"/>
                    <a:pt x="4915" y="3914"/>
                    <a:pt x="4915" y="3659"/>
                  </a:cubicBezTo>
                  <a:cubicBezTo>
                    <a:pt x="5202" y="3404"/>
                    <a:pt x="5330" y="3116"/>
                    <a:pt x="5457" y="2861"/>
                  </a:cubicBezTo>
                  <a:lnTo>
                    <a:pt x="5585" y="2733"/>
                  </a:lnTo>
                  <a:lnTo>
                    <a:pt x="5585" y="2606"/>
                  </a:lnTo>
                  <a:cubicBezTo>
                    <a:pt x="6000" y="2191"/>
                    <a:pt x="6255" y="1648"/>
                    <a:pt x="6511" y="1138"/>
                  </a:cubicBezTo>
                  <a:lnTo>
                    <a:pt x="6638" y="1138"/>
                  </a:lnTo>
                  <a:lnTo>
                    <a:pt x="6638" y="1010"/>
                  </a:lnTo>
                  <a:close/>
                  <a:moveTo>
                    <a:pt x="6565" y="1"/>
                  </a:moveTo>
                  <a:cubicBezTo>
                    <a:pt x="6386" y="1"/>
                    <a:pt x="6255" y="98"/>
                    <a:pt x="6255" y="212"/>
                  </a:cubicBezTo>
                  <a:lnTo>
                    <a:pt x="6128" y="340"/>
                  </a:lnTo>
                  <a:lnTo>
                    <a:pt x="6000" y="468"/>
                  </a:lnTo>
                  <a:cubicBezTo>
                    <a:pt x="5585" y="1138"/>
                    <a:pt x="5043" y="1808"/>
                    <a:pt x="4660" y="2446"/>
                  </a:cubicBezTo>
                  <a:cubicBezTo>
                    <a:pt x="4532" y="2733"/>
                    <a:pt x="4404" y="2989"/>
                    <a:pt x="4245" y="3244"/>
                  </a:cubicBezTo>
                  <a:cubicBezTo>
                    <a:pt x="3989" y="3531"/>
                    <a:pt x="3862" y="3787"/>
                    <a:pt x="3734" y="4042"/>
                  </a:cubicBezTo>
                  <a:lnTo>
                    <a:pt x="3734" y="4329"/>
                  </a:lnTo>
                  <a:lnTo>
                    <a:pt x="3606" y="4329"/>
                  </a:lnTo>
                  <a:cubicBezTo>
                    <a:pt x="3447" y="4584"/>
                    <a:pt x="3606" y="4840"/>
                    <a:pt x="3862" y="4999"/>
                  </a:cubicBezTo>
                  <a:cubicBezTo>
                    <a:pt x="4117" y="5127"/>
                    <a:pt x="4404" y="5255"/>
                    <a:pt x="4532" y="5382"/>
                  </a:cubicBezTo>
                  <a:lnTo>
                    <a:pt x="4660" y="5510"/>
                  </a:lnTo>
                  <a:lnTo>
                    <a:pt x="4787" y="5638"/>
                  </a:lnTo>
                  <a:cubicBezTo>
                    <a:pt x="4787" y="5797"/>
                    <a:pt x="4915" y="5925"/>
                    <a:pt x="4915" y="5925"/>
                  </a:cubicBezTo>
                  <a:lnTo>
                    <a:pt x="4915" y="6180"/>
                  </a:lnTo>
                  <a:cubicBezTo>
                    <a:pt x="4915" y="6308"/>
                    <a:pt x="4915" y="6435"/>
                    <a:pt x="4787" y="6595"/>
                  </a:cubicBezTo>
                  <a:cubicBezTo>
                    <a:pt x="4787" y="6595"/>
                    <a:pt x="4787" y="6723"/>
                    <a:pt x="4660" y="6850"/>
                  </a:cubicBezTo>
                  <a:cubicBezTo>
                    <a:pt x="4660" y="6978"/>
                    <a:pt x="4532" y="6978"/>
                    <a:pt x="4404" y="7106"/>
                  </a:cubicBezTo>
                  <a:cubicBezTo>
                    <a:pt x="4404" y="7106"/>
                    <a:pt x="4245" y="7233"/>
                    <a:pt x="4117" y="7233"/>
                  </a:cubicBezTo>
                  <a:cubicBezTo>
                    <a:pt x="4117" y="7233"/>
                    <a:pt x="4117" y="7393"/>
                    <a:pt x="3989" y="7393"/>
                  </a:cubicBezTo>
                  <a:lnTo>
                    <a:pt x="3734" y="7393"/>
                  </a:lnTo>
                  <a:cubicBezTo>
                    <a:pt x="3606" y="7521"/>
                    <a:pt x="3447" y="7521"/>
                    <a:pt x="3319" y="7521"/>
                  </a:cubicBezTo>
                  <a:cubicBezTo>
                    <a:pt x="3191" y="7521"/>
                    <a:pt x="3064" y="7393"/>
                    <a:pt x="2936" y="7393"/>
                  </a:cubicBezTo>
                  <a:cubicBezTo>
                    <a:pt x="2936" y="7393"/>
                    <a:pt x="2809" y="7393"/>
                    <a:pt x="2649" y="7233"/>
                  </a:cubicBezTo>
                  <a:lnTo>
                    <a:pt x="2521" y="7233"/>
                  </a:lnTo>
                  <a:cubicBezTo>
                    <a:pt x="2394" y="7106"/>
                    <a:pt x="2394" y="7106"/>
                    <a:pt x="2138" y="7106"/>
                  </a:cubicBezTo>
                  <a:cubicBezTo>
                    <a:pt x="1851" y="7106"/>
                    <a:pt x="1723" y="7393"/>
                    <a:pt x="1468" y="7648"/>
                  </a:cubicBezTo>
                  <a:cubicBezTo>
                    <a:pt x="1468" y="7776"/>
                    <a:pt x="1340" y="7904"/>
                    <a:pt x="1340" y="7904"/>
                  </a:cubicBezTo>
                  <a:cubicBezTo>
                    <a:pt x="1053" y="8318"/>
                    <a:pt x="798" y="8829"/>
                    <a:pt x="670" y="9244"/>
                  </a:cubicBezTo>
                  <a:cubicBezTo>
                    <a:pt x="543" y="9372"/>
                    <a:pt x="415" y="9627"/>
                    <a:pt x="255" y="9914"/>
                  </a:cubicBezTo>
                  <a:cubicBezTo>
                    <a:pt x="255" y="9914"/>
                    <a:pt x="255" y="10042"/>
                    <a:pt x="128" y="10169"/>
                  </a:cubicBezTo>
                  <a:lnTo>
                    <a:pt x="128" y="10297"/>
                  </a:lnTo>
                  <a:cubicBezTo>
                    <a:pt x="128" y="10425"/>
                    <a:pt x="0" y="10425"/>
                    <a:pt x="0" y="10584"/>
                  </a:cubicBezTo>
                  <a:cubicBezTo>
                    <a:pt x="128" y="10712"/>
                    <a:pt x="128" y="10712"/>
                    <a:pt x="128" y="10840"/>
                  </a:cubicBezTo>
                  <a:cubicBezTo>
                    <a:pt x="255" y="10967"/>
                    <a:pt x="255" y="11095"/>
                    <a:pt x="415" y="11095"/>
                  </a:cubicBezTo>
                  <a:cubicBezTo>
                    <a:pt x="670" y="11223"/>
                    <a:pt x="926" y="11382"/>
                    <a:pt x="1213" y="11638"/>
                  </a:cubicBezTo>
                  <a:cubicBezTo>
                    <a:pt x="1468" y="11638"/>
                    <a:pt x="1723" y="11765"/>
                    <a:pt x="1851" y="11893"/>
                  </a:cubicBezTo>
                  <a:cubicBezTo>
                    <a:pt x="2394" y="12180"/>
                    <a:pt x="2809" y="12308"/>
                    <a:pt x="3191" y="12563"/>
                  </a:cubicBezTo>
                  <a:cubicBezTo>
                    <a:pt x="3734" y="12818"/>
                    <a:pt x="4117" y="13106"/>
                    <a:pt x="4532" y="13233"/>
                  </a:cubicBezTo>
                  <a:cubicBezTo>
                    <a:pt x="5043" y="13489"/>
                    <a:pt x="5457" y="13776"/>
                    <a:pt x="5840" y="13903"/>
                  </a:cubicBezTo>
                  <a:cubicBezTo>
                    <a:pt x="6255" y="14159"/>
                    <a:pt x="6798" y="14286"/>
                    <a:pt x="7181" y="14414"/>
                  </a:cubicBezTo>
                  <a:cubicBezTo>
                    <a:pt x="7436" y="14574"/>
                    <a:pt x="7723" y="14701"/>
                    <a:pt x="7851" y="14701"/>
                  </a:cubicBezTo>
                  <a:cubicBezTo>
                    <a:pt x="8106" y="14829"/>
                    <a:pt x="8394" y="14829"/>
                    <a:pt x="8521" y="14829"/>
                  </a:cubicBezTo>
                  <a:cubicBezTo>
                    <a:pt x="8649" y="14957"/>
                    <a:pt x="8904" y="14957"/>
                    <a:pt x="9032" y="15084"/>
                  </a:cubicBezTo>
                  <a:lnTo>
                    <a:pt x="9447" y="15084"/>
                  </a:lnTo>
                  <a:cubicBezTo>
                    <a:pt x="9484" y="15122"/>
                    <a:pt x="9546" y="15137"/>
                    <a:pt x="9615" y="15137"/>
                  </a:cubicBezTo>
                  <a:cubicBezTo>
                    <a:pt x="9782" y="15137"/>
                    <a:pt x="9989" y="15047"/>
                    <a:pt x="9989" y="14957"/>
                  </a:cubicBezTo>
                  <a:cubicBezTo>
                    <a:pt x="10245" y="14286"/>
                    <a:pt x="10628" y="13776"/>
                    <a:pt x="10915" y="13106"/>
                  </a:cubicBezTo>
                  <a:cubicBezTo>
                    <a:pt x="11042" y="12818"/>
                    <a:pt x="11170" y="12563"/>
                    <a:pt x="11298" y="12308"/>
                  </a:cubicBezTo>
                  <a:cubicBezTo>
                    <a:pt x="11298" y="12021"/>
                    <a:pt x="11425" y="11765"/>
                    <a:pt x="11585" y="11510"/>
                  </a:cubicBezTo>
                  <a:cubicBezTo>
                    <a:pt x="11585" y="11382"/>
                    <a:pt x="11585" y="11223"/>
                    <a:pt x="11425" y="11223"/>
                  </a:cubicBezTo>
                  <a:lnTo>
                    <a:pt x="11425" y="10967"/>
                  </a:lnTo>
                  <a:cubicBezTo>
                    <a:pt x="11425" y="10967"/>
                    <a:pt x="11298" y="10840"/>
                    <a:pt x="11170" y="10840"/>
                  </a:cubicBezTo>
                  <a:lnTo>
                    <a:pt x="11042" y="10712"/>
                  </a:lnTo>
                  <a:cubicBezTo>
                    <a:pt x="11042" y="10712"/>
                    <a:pt x="10915" y="10584"/>
                    <a:pt x="10787" y="10584"/>
                  </a:cubicBezTo>
                  <a:lnTo>
                    <a:pt x="10787" y="10425"/>
                  </a:lnTo>
                  <a:cubicBezTo>
                    <a:pt x="10628" y="10297"/>
                    <a:pt x="10628" y="10169"/>
                    <a:pt x="10628" y="10042"/>
                  </a:cubicBezTo>
                  <a:lnTo>
                    <a:pt x="10628" y="9627"/>
                  </a:lnTo>
                  <a:lnTo>
                    <a:pt x="10628" y="9499"/>
                  </a:lnTo>
                  <a:lnTo>
                    <a:pt x="10628" y="9372"/>
                  </a:lnTo>
                  <a:cubicBezTo>
                    <a:pt x="10787" y="9372"/>
                    <a:pt x="10787" y="9244"/>
                    <a:pt x="10915" y="9116"/>
                  </a:cubicBezTo>
                  <a:cubicBezTo>
                    <a:pt x="11042" y="9116"/>
                    <a:pt x="11042" y="9116"/>
                    <a:pt x="11170" y="8989"/>
                  </a:cubicBezTo>
                  <a:cubicBezTo>
                    <a:pt x="11298" y="8989"/>
                    <a:pt x="11425" y="8989"/>
                    <a:pt x="11585" y="8829"/>
                  </a:cubicBezTo>
                  <a:lnTo>
                    <a:pt x="12893" y="8829"/>
                  </a:lnTo>
                  <a:cubicBezTo>
                    <a:pt x="13021" y="8829"/>
                    <a:pt x="13181" y="8701"/>
                    <a:pt x="13181" y="8574"/>
                  </a:cubicBezTo>
                  <a:cubicBezTo>
                    <a:pt x="13308" y="8574"/>
                    <a:pt x="13308" y="8446"/>
                    <a:pt x="13308" y="8318"/>
                  </a:cubicBezTo>
                  <a:cubicBezTo>
                    <a:pt x="13436" y="8191"/>
                    <a:pt x="13564" y="8031"/>
                    <a:pt x="13564" y="7904"/>
                  </a:cubicBezTo>
                  <a:cubicBezTo>
                    <a:pt x="13691" y="7648"/>
                    <a:pt x="13691" y="7521"/>
                    <a:pt x="13819" y="7393"/>
                  </a:cubicBezTo>
                  <a:cubicBezTo>
                    <a:pt x="13979" y="6978"/>
                    <a:pt x="14106" y="6595"/>
                    <a:pt x="14234" y="6180"/>
                  </a:cubicBezTo>
                  <a:cubicBezTo>
                    <a:pt x="14489" y="5797"/>
                    <a:pt x="14617" y="5382"/>
                    <a:pt x="14776" y="4999"/>
                  </a:cubicBezTo>
                  <a:cubicBezTo>
                    <a:pt x="14904" y="4840"/>
                    <a:pt x="14904" y="4712"/>
                    <a:pt x="14904" y="4584"/>
                  </a:cubicBezTo>
                  <a:cubicBezTo>
                    <a:pt x="14776" y="4584"/>
                    <a:pt x="14776" y="4584"/>
                    <a:pt x="14776" y="4457"/>
                  </a:cubicBezTo>
                  <a:cubicBezTo>
                    <a:pt x="14904" y="4329"/>
                    <a:pt x="14904" y="4042"/>
                    <a:pt x="14617" y="3914"/>
                  </a:cubicBezTo>
                  <a:cubicBezTo>
                    <a:pt x="14361" y="3659"/>
                    <a:pt x="13979" y="3404"/>
                    <a:pt x="13564" y="3244"/>
                  </a:cubicBezTo>
                  <a:cubicBezTo>
                    <a:pt x="13564" y="3244"/>
                    <a:pt x="13436" y="3244"/>
                    <a:pt x="13436" y="3116"/>
                  </a:cubicBezTo>
                  <a:cubicBezTo>
                    <a:pt x="12893" y="2989"/>
                    <a:pt x="12510" y="2733"/>
                    <a:pt x="11968" y="2446"/>
                  </a:cubicBezTo>
                  <a:cubicBezTo>
                    <a:pt x="11170" y="2063"/>
                    <a:pt x="10372" y="1648"/>
                    <a:pt x="9447" y="1265"/>
                  </a:cubicBezTo>
                  <a:cubicBezTo>
                    <a:pt x="9191" y="1138"/>
                    <a:pt x="8776" y="850"/>
                    <a:pt x="8394" y="723"/>
                  </a:cubicBezTo>
                  <a:cubicBezTo>
                    <a:pt x="7851" y="468"/>
                    <a:pt x="7308" y="340"/>
                    <a:pt x="6798" y="53"/>
                  </a:cubicBezTo>
                  <a:cubicBezTo>
                    <a:pt x="6716" y="16"/>
                    <a:pt x="6636" y="1"/>
                    <a:pt x="6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875844" y="2836543"/>
              <a:ext cx="28546" cy="27806"/>
            </a:xfrm>
            <a:custGeom>
              <a:avLst/>
              <a:gdLst/>
              <a:ahLst/>
              <a:cxnLst/>
              <a:rect l="l" t="t" r="r" b="b"/>
              <a:pathLst>
                <a:path w="926" h="902" extrusionOk="0">
                  <a:moveTo>
                    <a:pt x="451" y="1"/>
                  </a:moveTo>
                  <a:cubicBezTo>
                    <a:pt x="265" y="1"/>
                    <a:pt x="128" y="119"/>
                    <a:pt x="128" y="306"/>
                  </a:cubicBezTo>
                  <a:cubicBezTo>
                    <a:pt x="0" y="434"/>
                    <a:pt x="0" y="721"/>
                    <a:pt x="255" y="849"/>
                  </a:cubicBezTo>
                  <a:cubicBezTo>
                    <a:pt x="330" y="886"/>
                    <a:pt x="408" y="902"/>
                    <a:pt x="483" y="902"/>
                  </a:cubicBezTo>
                  <a:cubicBezTo>
                    <a:pt x="665" y="902"/>
                    <a:pt x="835" y="811"/>
                    <a:pt x="926" y="721"/>
                  </a:cubicBezTo>
                  <a:cubicBezTo>
                    <a:pt x="926" y="434"/>
                    <a:pt x="926" y="179"/>
                    <a:pt x="670" y="51"/>
                  </a:cubicBezTo>
                  <a:cubicBezTo>
                    <a:pt x="593" y="17"/>
                    <a:pt x="519" y="1"/>
                    <a:pt x="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9"/>
          <p:cNvGrpSpPr/>
          <p:nvPr/>
        </p:nvGrpSpPr>
        <p:grpSpPr>
          <a:xfrm>
            <a:off x="8244428" y="4376126"/>
            <a:ext cx="434884" cy="503752"/>
            <a:chOff x="8603040" y="1317126"/>
            <a:chExt cx="434884" cy="503752"/>
          </a:xfrm>
        </p:grpSpPr>
        <p:sp>
          <p:nvSpPr>
            <p:cNvPr id="766" name="Google Shape;766;p19"/>
            <p:cNvSpPr/>
            <p:nvPr/>
          </p:nvSpPr>
          <p:spPr>
            <a:xfrm>
              <a:off x="8771261" y="1530601"/>
              <a:ext cx="82679" cy="85639"/>
            </a:xfrm>
            <a:custGeom>
              <a:avLst/>
              <a:gdLst/>
              <a:ahLst/>
              <a:cxnLst/>
              <a:rect l="l" t="t" r="r" b="b"/>
              <a:pathLst>
                <a:path w="2682" h="2778" extrusionOk="0">
                  <a:moveTo>
                    <a:pt x="1596" y="1054"/>
                  </a:moveTo>
                  <a:cubicBezTo>
                    <a:pt x="1596" y="1181"/>
                    <a:pt x="1724" y="1181"/>
                    <a:pt x="1724" y="1181"/>
                  </a:cubicBezTo>
                  <a:lnTo>
                    <a:pt x="1724" y="1309"/>
                  </a:lnTo>
                  <a:lnTo>
                    <a:pt x="1724" y="1437"/>
                  </a:lnTo>
                  <a:lnTo>
                    <a:pt x="1724" y="1596"/>
                  </a:lnTo>
                  <a:lnTo>
                    <a:pt x="1724" y="1724"/>
                  </a:lnTo>
                  <a:lnTo>
                    <a:pt x="1724" y="1852"/>
                  </a:lnTo>
                  <a:lnTo>
                    <a:pt x="1341" y="1852"/>
                  </a:lnTo>
                  <a:cubicBezTo>
                    <a:pt x="1213" y="1852"/>
                    <a:pt x="1086" y="1724"/>
                    <a:pt x="926" y="1724"/>
                  </a:cubicBezTo>
                  <a:lnTo>
                    <a:pt x="1086" y="1596"/>
                  </a:lnTo>
                  <a:cubicBezTo>
                    <a:pt x="1086" y="1437"/>
                    <a:pt x="1213" y="1181"/>
                    <a:pt x="1341" y="1054"/>
                  </a:cubicBezTo>
                  <a:close/>
                  <a:moveTo>
                    <a:pt x="1341" y="1"/>
                  </a:moveTo>
                  <a:cubicBezTo>
                    <a:pt x="1213" y="1"/>
                    <a:pt x="1086" y="1"/>
                    <a:pt x="926" y="128"/>
                  </a:cubicBezTo>
                  <a:cubicBezTo>
                    <a:pt x="671" y="384"/>
                    <a:pt x="543" y="639"/>
                    <a:pt x="288" y="926"/>
                  </a:cubicBezTo>
                  <a:cubicBezTo>
                    <a:pt x="128" y="1309"/>
                    <a:pt x="0" y="1724"/>
                    <a:pt x="128" y="2107"/>
                  </a:cubicBezTo>
                  <a:cubicBezTo>
                    <a:pt x="288" y="2235"/>
                    <a:pt x="415" y="2522"/>
                    <a:pt x="543" y="2522"/>
                  </a:cubicBezTo>
                  <a:cubicBezTo>
                    <a:pt x="671" y="2650"/>
                    <a:pt x="798" y="2650"/>
                    <a:pt x="926" y="2650"/>
                  </a:cubicBezTo>
                  <a:cubicBezTo>
                    <a:pt x="1086" y="2650"/>
                    <a:pt x="1213" y="2777"/>
                    <a:pt x="1341" y="2777"/>
                  </a:cubicBezTo>
                  <a:cubicBezTo>
                    <a:pt x="1469" y="2777"/>
                    <a:pt x="1596" y="2777"/>
                    <a:pt x="1883" y="2650"/>
                  </a:cubicBezTo>
                  <a:cubicBezTo>
                    <a:pt x="2266" y="2650"/>
                    <a:pt x="2681" y="2235"/>
                    <a:pt x="2681" y="1724"/>
                  </a:cubicBezTo>
                  <a:lnTo>
                    <a:pt x="2681" y="1437"/>
                  </a:lnTo>
                  <a:lnTo>
                    <a:pt x="2681" y="1054"/>
                  </a:lnTo>
                  <a:cubicBezTo>
                    <a:pt x="2522" y="926"/>
                    <a:pt x="2522" y="639"/>
                    <a:pt x="2394" y="511"/>
                  </a:cubicBezTo>
                  <a:cubicBezTo>
                    <a:pt x="2139" y="384"/>
                    <a:pt x="1883" y="256"/>
                    <a:pt x="1596" y="256"/>
                  </a:cubicBezTo>
                  <a:lnTo>
                    <a:pt x="1596" y="128"/>
                  </a:lnTo>
                  <a:cubicBezTo>
                    <a:pt x="1469" y="1"/>
                    <a:pt x="134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9"/>
            <p:cNvSpPr/>
            <p:nvPr/>
          </p:nvSpPr>
          <p:spPr>
            <a:xfrm>
              <a:off x="8603040" y="1317126"/>
              <a:ext cx="434884" cy="503752"/>
            </a:xfrm>
            <a:custGeom>
              <a:avLst/>
              <a:gdLst/>
              <a:ahLst/>
              <a:cxnLst/>
              <a:rect l="l" t="t" r="r" b="b"/>
              <a:pathLst>
                <a:path w="14107" h="16341" extrusionOk="0">
                  <a:moveTo>
                    <a:pt x="6670" y="798"/>
                  </a:moveTo>
                  <a:cubicBezTo>
                    <a:pt x="6670" y="926"/>
                    <a:pt x="6670" y="926"/>
                    <a:pt x="6798" y="926"/>
                  </a:cubicBezTo>
                  <a:cubicBezTo>
                    <a:pt x="6926" y="1053"/>
                    <a:pt x="6926" y="1341"/>
                    <a:pt x="7053" y="1468"/>
                  </a:cubicBezTo>
                  <a:cubicBezTo>
                    <a:pt x="7181" y="1851"/>
                    <a:pt x="7340" y="2266"/>
                    <a:pt x="7468" y="2649"/>
                  </a:cubicBezTo>
                  <a:cubicBezTo>
                    <a:pt x="7596" y="3064"/>
                    <a:pt x="7723" y="3447"/>
                    <a:pt x="7723" y="3862"/>
                  </a:cubicBezTo>
                  <a:cubicBezTo>
                    <a:pt x="7851" y="4117"/>
                    <a:pt x="7851" y="4245"/>
                    <a:pt x="7851" y="4532"/>
                  </a:cubicBezTo>
                  <a:lnTo>
                    <a:pt x="7723" y="4660"/>
                  </a:lnTo>
                  <a:cubicBezTo>
                    <a:pt x="7596" y="4787"/>
                    <a:pt x="7340" y="4915"/>
                    <a:pt x="7181" y="5170"/>
                  </a:cubicBezTo>
                  <a:cubicBezTo>
                    <a:pt x="7053" y="5170"/>
                    <a:pt x="6926" y="5330"/>
                    <a:pt x="6926" y="5458"/>
                  </a:cubicBezTo>
                  <a:cubicBezTo>
                    <a:pt x="6798" y="5330"/>
                    <a:pt x="6670" y="5330"/>
                    <a:pt x="6543" y="5170"/>
                  </a:cubicBezTo>
                  <a:cubicBezTo>
                    <a:pt x="6128" y="4915"/>
                    <a:pt x="5745" y="4532"/>
                    <a:pt x="5330" y="4245"/>
                  </a:cubicBezTo>
                  <a:cubicBezTo>
                    <a:pt x="5330" y="3989"/>
                    <a:pt x="5330" y="3734"/>
                    <a:pt x="5457" y="3575"/>
                  </a:cubicBezTo>
                  <a:cubicBezTo>
                    <a:pt x="5457" y="3447"/>
                    <a:pt x="5457" y="3192"/>
                    <a:pt x="5585" y="3064"/>
                  </a:cubicBezTo>
                  <a:cubicBezTo>
                    <a:pt x="5585" y="2936"/>
                    <a:pt x="5745" y="2649"/>
                    <a:pt x="5745" y="2521"/>
                  </a:cubicBezTo>
                  <a:cubicBezTo>
                    <a:pt x="5872" y="2266"/>
                    <a:pt x="5872" y="1979"/>
                    <a:pt x="6000" y="1724"/>
                  </a:cubicBezTo>
                  <a:cubicBezTo>
                    <a:pt x="6000" y="1596"/>
                    <a:pt x="6128" y="1596"/>
                    <a:pt x="6128" y="1468"/>
                  </a:cubicBezTo>
                  <a:cubicBezTo>
                    <a:pt x="6128" y="1468"/>
                    <a:pt x="6255" y="1341"/>
                    <a:pt x="6255" y="1181"/>
                  </a:cubicBezTo>
                  <a:cubicBezTo>
                    <a:pt x="6383" y="1053"/>
                    <a:pt x="6543" y="1053"/>
                    <a:pt x="6543" y="926"/>
                  </a:cubicBezTo>
                  <a:cubicBezTo>
                    <a:pt x="6543" y="926"/>
                    <a:pt x="6670" y="926"/>
                    <a:pt x="6670" y="798"/>
                  </a:cubicBezTo>
                  <a:close/>
                  <a:moveTo>
                    <a:pt x="8138" y="5458"/>
                  </a:moveTo>
                  <a:cubicBezTo>
                    <a:pt x="8266" y="5841"/>
                    <a:pt x="8266" y="6128"/>
                    <a:pt x="8266" y="6383"/>
                  </a:cubicBezTo>
                  <a:lnTo>
                    <a:pt x="8266" y="6638"/>
                  </a:lnTo>
                  <a:cubicBezTo>
                    <a:pt x="8266" y="6511"/>
                    <a:pt x="8138" y="6383"/>
                    <a:pt x="7979" y="6255"/>
                  </a:cubicBezTo>
                  <a:cubicBezTo>
                    <a:pt x="7851" y="6255"/>
                    <a:pt x="7723" y="6128"/>
                    <a:pt x="7596" y="5968"/>
                  </a:cubicBezTo>
                  <a:lnTo>
                    <a:pt x="7723" y="5841"/>
                  </a:lnTo>
                  <a:cubicBezTo>
                    <a:pt x="7851" y="5713"/>
                    <a:pt x="7979" y="5585"/>
                    <a:pt x="8138" y="5458"/>
                  </a:cubicBezTo>
                  <a:close/>
                  <a:moveTo>
                    <a:pt x="5074" y="5170"/>
                  </a:moveTo>
                  <a:cubicBezTo>
                    <a:pt x="5202" y="5170"/>
                    <a:pt x="5202" y="5330"/>
                    <a:pt x="5330" y="5330"/>
                  </a:cubicBezTo>
                  <a:cubicBezTo>
                    <a:pt x="5585" y="5585"/>
                    <a:pt x="5872" y="5841"/>
                    <a:pt x="6128" y="5968"/>
                  </a:cubicBezTo>
                  <a:cubicBezTo>
                    <a:pt x="6000" y="6128"/>
                    <a:pt x="5745" y="6383"/>
                    <a:pt x="5457" y="6511"/>
                  </a:cubicBezTo>
                  <a:cubicBezTo>
                    <a:pt x="5330" y="6766"/>
                    <a:pt x="5074" y="6926"/>
                    <a:pt x="4947" y="7181"/>
                  </a:cubicBezTo>
                  <a:lnTo>
                    <a:pt x="4947" y="7053"/>
                  </a:lnTo>
                  <a:cubicBezTo>
                    <a:pt x="4947" y="6638"/>
                    <a:pt x="4947" y="6255"/>
                    <a:pt x="5074" y="5841"/>
                  </a:cubicBezTo>
                  <a:lnTo>
                    <a:pt x="5074" y="5170"/>
                  </a:lnTo>
                  <a:close/>
                  <a:moveTo>
                    <a:pt x="13181" y="2521"/>
                  </a:moveTo>
                  <a:lnTo>
                    <a:pt x="13181" y="2649"/>
                  </a:lnTo>
                  <a:lnTo>
                    <a:pt x="13181" y="2777"/>
                  </a:lnTo>
                  <a:lnTo>
                    <a:pt x="13181" y="3064"/>
                  </a:lnTo>
                  <a:lnTo>
                    <a:pt x="13181" y="3319"/>
                  </a:lnTo>
                  <a:cubicBezTo>
                    <a:pt x="13053" y="3447"/>
                    <a:pt x="13053" y="3575"/>
                    <a:pt x="13053" y="3734"/>
                  </a:cubicBezTo>
                  <a:cubicBezTo>
                    <a:pt x="12925" y="3989"/>
                    <a:pt x="12766" y="4245"/>
                    <a:pt x="12638" y="4372"/>
                  </a:cubicBezTo>
                  <a:cubicBezTo>
                    <a:pt x="12511" y="4660"/>
                    <a:pt x="12383" y="4915"/>
                    <a:pt x="12128" y="5170"/>
                  </a:cubicBezTo>
                  <a:cubicBezTo>
                    <a:pt x="11840" y="5458"/>
                    <a:pt x="11585" y="5841"/>
                    <a:pt x="11330" y="6128"/>
                  </a:cubicBezTo>
                  <a:cubicBezTo>
                    <a:pt x="10915" y="6511"/>
                    <a:pt x="10659" y="6926"/>
                    <a:pt x="10372" y="7309"/>
                  </a:cubicBezTo>
                  <a:cubicBezTo>
                    <a:pt x="10117" y="7564"/>
                    <a:pt x="9862" y="7851"/>
                    <a:pt x="9734" y="8106"/>
                  </a:cubicBezTo>
                  <a:lnTo>
                    <a:pt x="9319" y="7723"/>
                  </a:lnTo>
                  <a:lnTo>
                    <a:pt x="9319" y="6926"/>
                  </a:lnTo>
                  <a:cubicBezTo>
                    <a:pt x="9191" y="6638"/>
                    <a:pt x="9191" y="6511"/>
                    <a:pt x="9191" y="6255"/>
                  </a:cubicBezTo>
                  <a:cubicBezTo>
                    <a:pt x="9064" y="5713"/>
                    <a:pt x="9064" y="5330"/>
                    <a:pt x="8936" y="4915"/>
                  </a:cubicBezTo>
                  <a:lnTo>
                    <a:pt x="8936" y="4787"/>
                  </a:lnTo>
                  <a:cubicBezTo>
                    <a:pt x="9191" y="4660"/>
                    <a:pt x="9319" y="4532"/>
                    <a:pt x="9447" y="4532"/>
                  </a:cubicBezTo>
                  <a:cubicBezTo>
                    <a:pt x="9574" y="4372"/>
                    <a:pt x="9734" y="4245"/>
                    <a:pt x="9862" y="4117"/>
                  </a:cubicBezTo>
                  <a:cubicBezTo>
                    <a:pt x="10117" y="3989"/>
                    <a:pt x="10372" y="3862"/>
                    <a:pt x="10659" y="3575"/>
                  </a:cubicBezTo>
                  <a:cubicBezTo>
                    <a:pt x="11042" y="3447"/>
                    <a:pt x="11330" y="3192"/>
                    <a:pt x="11713" y="3064"/>
                  </a:cubicBezTo>
                  <a:cubicBezTo>
                    <a:pt x="11840" y="2936"/>
                    <a:pt x="12128" y="2777"/>
                    <a:pt x="12255" y="2649"/>
                  </a:cubicBezTo>
                  <a:lnTo>
                    <a:pt x="12638" y="2649"/>
                  </a:lnTo>
                  <a:lnTo>
                    <a:pt x="12638" y="2521"/>
                  </a:lnTo>
                  <a:close/>
                  <a:moveTo>
                    <a:pt x="1474" y="3663"/>
                  </a:moveTo>
                  <a:cubicBezTo>
                    <a:pt x="1571" y="3663"/>
                    <a:pt x="1692" y="3734"/>
                    <a:pt x="1883" y="3734"/>
                  </a:cubicBezTo>
                  <a:cubicBezTo>
                    <a:pt x="2138" y="3734"/>
                    <a:pt x="2394" y="3734"/>
                    <a:pt x="2681" y="3862"/>
                  </a:cubicBezTo>
                  <a:cubicBezTo>
                    <a:pt x="2936" y="3989"/>
                    <a:pt x="3351" y="3989"/>
                    <a:pt x="3606" y="4117"/>
                  </a:cubicBezTo>
                  <a:cubicBezTo>
                    <a:pt x="3862" y="4245"/>
                    <a:pt x="3989" y="4372"/>
                    <a:pt x="4277" y="4660"/>
                  </a:cubicBezTo>
                  <a:lnTo>
                    <a:pt x="4277" y="4787"/>
                  </a:lnTo>
                  <a:cubicBezTo>
                    <a:pt x="4277" y="5043"/>
                    <a:pt x="4149" y="5330"/>
                    <a:pt x="4149" y="5585"/>
                  </a:cubicBezTo>
                  <a:cubicBezTo>
                    <a:pt x="4149" y="5841"/>
                    <a:pt x="4149" y="6128"/>
                    <a:pt x="3989" y="6383"/>
                  </a:cubicBezTo>
                  <a:lnTo>
                    <a:pt x="3989" y="7053"/>
                  </a:lnTo>
                  <a:lnTo>
                    <a:pt x="3989" y="8362"/>
                  </a:lnTo>
                  <a:cubicBezTo>
                    <a:pt x="3862" y="8521"/>
                    <a:pt x="3734" y="8649"/>
                    <a:pt x="3734" y="8777"/>
                  </a:cubicBezTo>
                  <a:cubicBezTo>
                    <a:pt x="3606" y="8904"/>
                    <a:pt x="3479" y="8904"/>
                    <a:pt x="3479" y="9032"/>
                  </a:cubicBezTo>
                  <a:cubicBezTo>
                    <a:pt x="3064" y="8649"/>
                    <a:pt x="2681" y="8362"/>
                    <a:pt x="2266" y="7851"/>
                  </a:cubicBezTo>
                  <a:cubicBezTo>
                    <a:pt x="2138" y="7723"/>
                    <a:pt x="2011" y="7436"/>
                    <a:pt x="1755" y="7181"/>
                  </a:cubicBezTo>
                  <a:cubicBezTo>
                    <a:pt x="1596" y="6766"/>
                    <a:pt x="1340" y="6511"/>
                    <a:pt x="1213" y="6128"/>
                  </a:cubicBezTo>
                  <a:cubicBezTo>
                    <a:pt x="1085" y="5713"/>
                    <a:pt x="958" y="5458"/>
                    <a:pt x="958" y="5170"/>
                  </a:cubicBezTo>
                  <a:lnTo>
                    <a:pt x="958" y="4245"/>
                  </a:lnTo>
                  <a:cubicBezTo>
                    <a:pt x="958" y="4117"/>
                    <a:pt x="958" y="3989"/>
                    <a:pt x="1085" y="3862"/>
                  </a:cubicBezTo>
                  <a:lnTo>
                    <a:pt x="1085" y="3734"/>
                  </a:lnTo>
                  <a:lnTo>
                    <a:pt x="1340" y="3734"/>
                  </a:lnTo>
                  <a:cubicBezTo>
                    <a:pt x="1383" y="3681"/>
                    <a:pt x="1426" y="3663"/>
                    <a:pt x="1474" y="3663"/>
                  </a:cubicBezTo>
                  <a:close/>
                  <a:moveTo>
                    <a:pt x="6926" y="6511"/>
                  </a:moveTo>
                  <a:cubicBezTo>
                    <a:pt x="7053" y="6766"/>
                    <a:pt x="7181" y="6926"/>
                    <a:pt x="7340" y="7053"/>
                  </a:cubicBezTo>
                  <a:cubicBezTo>
                    <a:pt x="7596" y="7181"/>
                    <a:pt x="7723" y="7436"/>
                    <a:pt x="7979" y="7564"/>
                  </a:cubicBezTo>
                  <a:cubicBezTo>
                    <a:pt x="8138" y="7723"/>
                    <a:pt x="8266" y="7979"/>
                    <a:pt x="8394" y="8106"/>
                  </a:cubicBezTo>
                  <a:lnTo>
                    <a:pt x="8394" y="9160"/>
                  </a:lnTo>
                  <a:lnTo>
                    <a:pt x="8394" y="9447"/>
                  </a:lnTo>
                  <a:lnTo>
                    <a:pt x="8394" y="9575"/>
                  </a:lnTo>
                  <a:cubicBezTo>
                    <a:pt x="7979" y="9957"/>
                    <a:pt x="7468" y="10245"/>
                    <a:pt x="7053" y="10628"/>
                  </a:cubicBezTo>
                  <a:cubicBezTo>
                    <a:pt x="6798" y="10915"/>
                    <a:pt x="6670" y="11043"/>
                    <a:pt x="6383" y="11298"/>
                  </a:cubicBezTo>
                  <a:cubicBezTo>
                    <a:pt x="6383" y="11298"/>
                    <a:pt x="6255" y="11298"/>
                    <a:pt x="6255" y="11426"/>
                  </a:cubicBezTo>
                  <a:cubicBezTo>
                    <a:pt x="6000" y="11170"/>
                    <a:pt x="5745" y="11043"/>
                    <a:pt x="5457" y="10915"/>
                  </a:cubicBezTo>
                  <a:cubicBezTo>
                    <a:pt x="5330" y="10755"/>
                    <a:pt x="5202" y="10500"/>
                    <a:pt x="4947" y="10372"/>
                  </a:cubicBezTo>
                  <a:lnTo>
                    <a:pt x="4947" y="9575"/>
                  </a:lnTo>
                  <a:cubicBezTo>
                    <a:pt x="4787" y="9319"/>
                    <a:pt x="4787" y="9032"/>
                    <a:pt x="4787" y="8777"/>
                  </a:cubicBezTo>
                  <a:cubicBezTo>
                    <a:pt x="4947" y="8521"/>
                    <a:pt x="5074" y="8362"/>
                    <a:pt x="5202" y="8234"/>
                  </a:cubicBezTo>
                  <a:cubicBezTo>
                    <a:pt x="5330" y="8106"/>
                    <a:pt x="5457" y="7979"/>
                    <a:pt x="5457" y="7851"/>
                  </a:cubicBezTo>
                  <a:cubicBezTo>
                    <a:pt x="5745" y="7564"/>
                    <a:pt x="6128" y="7181"/>
                    <a:pt x="6383" y="6926"/>
                  </a:cubicBezTo>
                  <a:lnTo>
                    <a:pt x="6383" y="7053"/>
                  </a:lnTo>
                  <a:lnTo>
                    <a:pt x="6926" y="6511"/>
                  </a:lnTo>
                  <a:close/>
                  <a:moveTo>
                    <a:pt x="5202" y="11713"/>
                  </a:moveTo>
                  <a:lnTo>
                    <a:pt x="5202" y="11713"/>
                  </a:lnTo>
                  <a:cubicBezTo>
                    <a:pt x="5330" y="11840"/>
                    <a:pt x="5457" y="11968"/>
                    <a:pt x="5585" y="11968"/>
                  </a:cubicBezTo>
                  <a:cubicBezTo>
                    <a:pt x="5457" y="12096"/>
                    <a:pt x="5330" y="12096"/>
                    <a:pt x="5330" y="12223"/>
                  </a:cubicBezTo>
                  <a:cubicBezTo>
                    <a:pt x="5202" y="12096"/>
                    <a:pt x="5202" y="11840"/>
                    <a:pt x="5202" y="11713"/>
                  </a:cubicBezTo>
                  <a:close/>
                  <a:moveTo>
                    <a:pt x="8394" y="10755"/>
                  </a:moveTo>
                  <a:cubicBezTo>
                    <a:pt x="8394" y="11170"/>
                    <a:pt x="8394" y="11713"/>
                    <a:pt x="8266" y="12096"/>
                  </a:cubicBezTo>
                  <a:lnTo>
                    <a:pt x="8266" y="12223"/>
                  </a:lnTo>
                  <a:lnTo>
                    <a:pt x="8266" y="12638"/>
                  </a:lnTo>
                  <a:lnTo>
                    <a:pt x="8138" y="12638"/>
                  </a:lnTo>
                  <a:cubicBezTo>
                    <a:pt x="7851" y="12511"/>
                    <a:pt x="7596" y="12223"/>
                    <a:pt x="7181" y="12096"/>
                  </a:cubicBezTo>
                  <a:cubicBezTo>
                    <a:pt x="7181" y="11968"/>
                    <a:pt x="7053" y="11968"/>
                    <a:pt x="7053" y="11968"/>
                  </a:cubicBezTo>
                  <a:lnTo>
                    <a:pt x="7340" y="11713"/>
                  </a:lnTo>
                  <a:cubicBezTo>
                    <a:pt x="7723" y="11426"/>
                    <a:pt x="7979" y="11043"/>
                    <a:pt x="8394" y="10755"/>
                  </a:cubicBezTo>
                  <a:close/>
                  <a:moveTo>
                    <a:pt x="3606" y="10372"/>
                  </a:moveTo>
                  <a:lnTo>
                    <a:pt x="4149" y="10915"/>
                  </a:lnTo>
                  <a:cubicBezTo>
                    <a:pt x="4149" y="11043"/>
                    <a:pt x="4149" y="11298"/>
                    <a:pt x="4277" y="11553"/>
                  </a:cubicBezTo>
                  <a:cubicBezTo>
                    <a:pt x="4277" y="11968"/>
                    <a:pt x="4404" y="12351"/>
                    <a:pt x="4404" y="12766"/>
                  </a:cubicBezTo>
                  <a:cubicBezTo>
                    <a:pt x="3989" y="13021"/>
                    <a:pt x="3606" y="13309"/>
                    <a:pt x="3064" y="13564"/>
                  </a:cubicBezTo>
                  <a:cubicBezTo>
                    <a:pt x="2936" y="13564"/>
                    <a:pt x="2681" y="13691"/>
                    <a:pt x="2394" y="13691"/>
                  </a:cubicBezTo>
                  <a:lnTo>
                    <a:pt x="1883" y="13691"/>
                  </a:lnTo>
                  <a:lnTo>
                    <a:pt x="1883" y="13436"/>
                  </a:lnTo>
                  <a:cubicBezTo>
                    <a:pt x="2011" y="13309"/>
                    <a:pt x="2011" y="13149"/>
                    <a:pt x="2011" y="13149"/>
                  </a:cubicBezTo>
                  <a:cubicBezTo>
                    <a:pt x="2266" y="12638"/>
                    <a:pt x="2394" y="12223"/>
                    <a:pt x="2681" y="11840"/>
                  </a:cubicBezTo>
                  <a:cubicBezTo>
                    <a:pt x="2809" y="11713"/>
                    <a:pt x="2936" y="11426"/>
                    <a:pt x="3064" y="11170"/>
                  </a:cubicBezTo>
                  <a:cubicBezTo>
                    <a:pt x="3192" y="11043"/>
                    <a:pt x="3351" y="10755"/>
                    <a:pt x="3479" y="10628"/>
                  </a:cubicBezTo>
                  <a:cubicBezTo>
                    <a:pt x="3479" y="10500"/>
                    <a:pt x="3606" y="10500"/>
                    <a:pt x="3606" y="10372"/>
                  </a:cubicBezTo>
                  <a:close/>
                  <a:moveTo>
                    <a:pt x="9734" y="9447"/>
                  </a:moveTo>
                  <a:cubicBezTo>
                    <a:pt x="9989" y="9830"/>
                    <a:pt x="10372" y="10117"/>
                    <a:pt x="10659" y="10500"/>
                  </a:cubicBezTo>
                  <a:cubicBezTo>
                    <a:pt x="10915" y="10755"/>
                    <a:pt x="11042" y="11170"/>
                    <a:pt x="11170" y="11426"/>
                  </a:cubicBezTo>
                  <a:cubicBezTo>
                    <a:pt x="11330" y="11553"/>
                    <a:pt x="11330" y="11553"/>
                    <a:pt x="11330" y="11713"/>
                  </a:cubicBezTo>
                  <a:cubicBezTo>
                    <a:pt x="11330" y="11713"/>
                    <a:pt x="11330" y="11840"/>
                    <a:pt x="11457" y="11968"/>
                  </a:cubicBezTo>
                  <a:cubicBezTo>
                    <a:pt x="11457" y="12223"/>
                    <a:pt x="11585" y="12351"/>
                    <a:pt x="11713" y="12511"/>
                  </a:cubicBezTo>
                  <a:cubicBezTo>
                    <a:pt x="11713" y="12638"/>
                    <a:pt x="11840" y="12766"/>
                    <a:pt x="11840" y="13021"/>
                  </a:cubicBezTo>
                  <a:cubicBezTo>
                    <a:pt x="11968" y="13021"/>
                    <a:pt x="11968" y="13149"/>
                    <a:pt x="11968" y="13149"/>
                  </a:cubicBezTo>
                  <a:lnTo>
                    <a:pt x="11968" y="13309"/>
                  </a:lnTo>
                  <a:lnTo>
                    <a:pt x="11968" y="13436"/>
                  </a:lnTo>
                  <a:cubicBezTo>
                    <a:pt x="11840" y="13436"/>
                    <a:pt x="11840" y="13436"/>
                    <a:pt x="11840" y="13564"/>
                  </a:cubicBezTo>
                  <a:lnTo>
                    <a:pt x="11585" y="13564"/>
                  </a:lnTo>
                  <a:cubicBezTo>
                    <a:pt x="11585" y="13691"/>
                    <a:pt x="11585" y="13691"/>
                    <a:pt x="11457" y="13691"/>
                  </a:cubicBezTo>
                  <a:lnTo>
                    <a:pt x="11170" y="13691"/>
                  </a:lnTo>
                  <a:cubicBezTo>
                    <a:pt x="10372" y="13564"/>
                    <a:pt x="9734" y="13309"/>
                    <a:pt x="9064" y="13021"/>
                  </a:cubicBezTo>
                  <a:cubicBezTo>
                    <a:pt x="9191" y="12766"/>
                    <a:pt x="9191" y="12351"/>
                    <a:pt x="9191" y="11968"/>
                  </a:cubicBezTo>
                  <a:cubicBezTo>
                    <a:pt x="9319" y="11553"/>
                    <a:pt x="9319" y="11043"/>
                    <a:pt x="9319" y="10628"/>
                  </a:cubicBezTo>
                  <a:lnTo>
                    <a:pt x="9319" y="9830"/>
                  </a:lnTo>
                  <a:lnTo>
                    <a:pt x="9447" y="9702"/>
                  </a:lnTo>
                  <a:cubicBezTo>
                    <a:pt x="9574" y="9702"/>
                    <a:pt x="9574" y="9575"/>
                    <a:pt x="9734" y="9447"/>
                  </a:cubicBezTo>
                  <a:close/>
                  <a:moveTo>
                    <a:pt x="6255" y="12511"/>
                  </a:moveTo>
                  <a:cubicBezTo>
                    <a:pt x="6383" y="12638"/>
                    <a:pt x="6543" y="12638"/>
                    <a:pt x="6670" y="12766"/>
                  </a:cubicBezTo>
                  <a:cubicBezTo>
                    <a:pt x="6926" y="12894"/>
                    <a:pt x="7053" y="13021"/>
                    <a:pt x="7340" y="13149"/>
                  </a:cubicBezTo>
                  <a:cubicBezTo>
                    <a:pt x="7468" y="13309"/>
                    <a:pt x="7723" y="13436"/>
                    <a:pt x="7851" y="13564"/>
                  </a:cubicBezTo>
                  <a:lnTo>
                    <a:pt x="8138" y="13564"/>
                  </a:lnTo>
                  <a:cubicBezTo>
                    <a:pt x="7979" y="13691"/>
                    <a:pt x="7979" y="13819"/>
                    <a:pt x="7979" y="14106"/>
                  </a:cubicBezTo>
                  <a:cubicBezTo>
                    <a:pt x="7851" y="14234"/>
                    <a:pt x="7851" y="14489"/>
                    <a:pt x="7723" y="14745"/>
                  </a:cubicBezTo>
                  <a:cubicBezTo>
                    <a:pt x="7596" y="14904"/>
                    <a:pt x="7468" y="15160"/>
                    <a:pt x="7468" y="15287"/>
                  </a:cubicBezTo>
                  <a:cubicBezTo>
                    <a:pt x="7340" y="15287"/>
                    <a:pt x="7340" y="15287"/>
                    <a:pt x="7340" y="15415"/>
                  </a:cubicBezTo>
                  <a:lnTo>
                    <a:pt x="6926" y="15415"/>
                  </a:lnTo>
                  <a:cubicBezTo>
                    <a:pt x="6926" y="15415"/>
                    <a:pt x="6798" y="15415"/>
                    <a:pt x="6670" y="15287"/>
                  </a:cubicBezTo>
                  <a:lnTo>
                    <a:pt x="6543" y="15287"/>
                  </a:lnTo>
                  <a:cubicBezTo>
                    <a:pt x="6383" y="15160"/>
                    <a:pt x="6383" y="15160"/>
                    <a:pt x="6383" y="15032"/>
                  </a:cubicBezTo>
                  <a:cubicBezTo>
                    <a:pt x="6128" y="14745"/>
                    <a:pt x="6000" y="14489"/>
                    <a:pt x="5872" y="14106"/>
                  </a:cubicBezTo>
                  <a:cubicBezTo>
                    <a:pt x="5745" y="13819"/>
                    <a:pt x="5585" y="13436"/>
                    <a:pt x="5457" y="13149"/>
                  </a:cubicBezTo>
                  <a:cubicBezTo>
                    <a:pt x="5745" y="13021"/>
                    <a:pt x="5872" y="12894"/>
                    <a:pt x="6128" y="12766"/>
                  </a:cubicBezTo>
                  <a:cubicBezTo>
                    <a:pt x="6128" y="12638"/>
                    <a:pt x="6255" y="12638"/>
                    <a:pt x="6255" y="12511"/>
                  </a:cubicBezTo>
                  <a:close/>
                  <a:moveTo>
                    <a:pt x="6383" y="0"/>
                  </a:moveTo>
                  <a:cubicBezTo>
                    <a:pt x="6383" y="0"/>
                    <a:pt x="6255" y="0"/>
                    <a:pt x="6255" y="128"/>
                  </a:cubicBezTo>
                  <a:lnTo>
                    <a:pt x="6128" y="128"/>
                  </a:lnTo>
                  <a:cubicBezTo>
                    <a:pt x="6000" y="256"/>
                    <a:pt x="5872" y="256"/>
                    <a:pt x="5872" y="383"/>
                  </a:cubicBezTo>
                  <a:cubicBezTo>
                    <a:pt x="5585" y="383"/>
                    <a:pt x="5457" y="543"/>
                    <a:pt x="5330" y="670"/>
                  </a:cubicBezTo>
                  <a:cubicBezTo>
                    <a:pt x="5074" y="1341"/>
                    <a:pt x="4947" y="1979"/>
                    <a:pt x="4660" y="2649"/>
                  </a:cubicBezTo>
                  <a:cubicBezTo>
                    <a:pt x="4660" y="2936"/>
                    <a:pt x="4660" y="3064"/>
                    <a:pt x="4532" y="3192"/>
                  </a:cubicBezTo>
                  <a:lnTo>
                    <a:pt x="4532" y="3575"/>
                  </a:lnTo>
                  <a:cubicBezTo>
                    <a:pt x="4404" y="3575"/>
                    <a:pt x="4404" y="3575"/>
                    <a:pt x="4277" y="3447"/>
                  </a:cubicBezTo>
                  <a:cubicBezTo>
                    <a:pt x="3989" y="3319"/>
                    <a:pt x="3734" y="3192"/>
                    <a:pt x="3351" y="3064"/>
                  </a:cubicBezTo>
                  <a:cubicBezTo>
                    <a:pt x="3192" y="3064"/>
                    <a:pt x="2936" y="2936"/>
                    <a:pt x="2681" y="2936"/>
                  </a:cubicBezTo>
                  <a:cubicBezTo>
                    <a:pt x="2553" y="2936"/>
                    <a:pt x="2266" y="2777"/>
                    <a:pt x="2011" y="2777"/>
                  </a:cubicBezTo>
                  <a:lnTo>
                    <a:pt x="958" y="2777"/>
                  </a:lnTo>
                  <a:cubicBezTo>
                    <a:pt x="798" y="2936"/>
                    <a:pt x="670" y="2936"/>
                    <a:pt x="543" y="3064"/>
                  </a:cubicBezTo>
                  <a:cubicBezTo>
                    <a:pt x="287" y="3319"/>
                    <a:pt x="160" y="3575"/>
                    <a:pt x="160" y="3989"/>
                  </a:cubicBezTo>
                  <a:cubicBezTo>
                    <a:pt x="0" y="4245"/>
                    <a:pt x="0" y="4660"/>
                    <a:pt x="0" y="4915"/>
                  </a:cubicBezTo>
                  <a:cubicBezTo>
                    <a:pt x="0" y="5330"/>
                    <a:pt x="160" y="5585"/>
                    <a:pt x="160" y="5968"/>
                  </a:cubicBezTo>
                  <a:cubicBezTo>
                    <a:pt x="287" y="6255"/>
                    <a:pt x="415" y="6511"/>
                    <a:pt x="543" y="6766"/>
                  </a:cubicBezTo>
                  <a:cubicBezTo>
                    <a:pt x="670" y="7053"/>
                    <a:pt x="798" y="7309"/>
                    <a:pt x="958" y="7564"/>
                  </a:cubicBezTo>
                  <a:cubicBezTo>
                    <a:pt x="1213" y="7851"/>
                    <a:pt x="1340" y="8234"/>
                    <a:pt x="1596" y="8521"/>
                  </a:cubicBezTo>
                  <a:cubicBezTo>
                    <a:pt x="2011" y="9032"/>
                    <a:pt x="2394" y="9447"/>
                    <a:pt x="2936" y="9830"/>
                  </a:cubicBezTo>
                  <a:cubicBezTo>
                    <a:pt x="2936" y="9830"/>
                    <a:pt x="2809" y="9830"/>
                    <a:pt x="2809" y="9957"/>
                  </a:cubicBezTo>
                  <a:cubicBezTo>
                    <a:pt x="2553" y="10372"/>
                    <a:pt x="2266" y="10755"/>
                    <a:pt x="2011" y="11298"/>
                  </a:cubicBezTo>
                  <a:cubicBezTo>
                    <a:pt x="1755" y="11713"/>
                    <a:pt x="1468" y="12096"/>
                    <a:pt x="1340" y="12511"/>
                  </a:cubicBezTo>
                  <a:cubicBezTo>
                    <a:pt x="1213" y="12638"/>
                    <a:pt x="1213" y="12894"/>
                    <a:pt x="1085" y="13021"/>
                  </a:cubicBezTo>
                  <a:lnTo>
                    <a:pt x="1085" y="13691"/>
                  </a:lnTo>
                  <a:cubicBezTo>
                    <a:pt x="1085" y="13819"/>
                    <a:pt x="1085" y="13947"/>
                    <a:pt x="1213" y="14106"/>
                  </a:cubicBezTo>
                  <a:lnTo>
                    <a:pt x="1213" y="14234"/>
                  </a:lnTo>
                  <a:lnTo>
                    <a:pt x="1340" y="14362"/>
                  </a:lnTo>
                  <a:cubicBezTo>
                    <a:pt x="1340" y="14362"/>
                    <a:pt x="1468" y="14362"/>
                    <a:pt x="1468" y="14489"/>
                  </a:cubicBezTo>
                  <a:cubicBezTo>
                    <a:pt x="1596" y="14489"/>
                    <a:pt x="1755" y="14617"/>
                    <a:pt x="1883" y="14617"/>
                  </a:cubicBezTo>
                  <a:lnTo>
                    <a:pt x="2394" y="14617"/>
                  </a:lnTo>
                  <a:cubicBezTo>
                    <a:pt x="2809" y="14617"/>
                    <a:pt x="3192" y="14489"/>
                    <a:pt x="3479" y="14362"/>
                  </a:cubicBezTo>
                  <a:cubicBezTo>
                    <a:pt x="3734" y="14234"/>
                    <a:pt x="3989" y="14106"/>
                    <a:pt x="4149" y="13947"/>
                  </a:cubicBezTo>
                  <a:cubicBezTo>
                    <a:pt x="4404" y="13947"/>
                    <a:pt x="4532" y="13819"/>
                    <a:pt x="4660" y="13691"/>
                  </a:cubicBezTo>
                  <a:cubicBezTo>
                    <a:pt x="4787" y="13819"/>
                    <a:pt x="4787" y="14106"/>
                    <a:pt x="4947" y="14234"/>
                  </a:cubicBezTo>
                  <a:cubicBezTo>
                    <a:pt x="5074" y="14745"/>
                    <a:pt x="5330" y="15287"/>
                    <a:pt x="5745" y="15702"/>
                  </a:cubicBezTo>
                  <a:cubicBezTo>
                    <a:pt x="5745" y="15830"/>
                    <a:pt x="5872" y="15957"/>
                    <a:pt x="6000" y="15957"/>
                  </a:cubicBezTo>
                  <a:cubicBezTo>
                    <a:pt x="6128" y="16085"/>
                    <a:pt x="6255" y="16213"/>
                    <a:pt x="6383" y="16213"/>
                  </a:cubicBezTo>
                  <a:cubicBezTo>
                    <a:pt x="6670" y="16340"/>
                    <a:pt x="6798" y="16340"/>
                    <a:pt x="6926" y="16340"/>
                  </a:cubicBezTo>
                  <a:cubicBezTo>
                    <a:pt x="7181" y="16340"/>
                    <a:pt x="7468" y="16340"/>
                    <a:pt x="7723" y="16213"/>
                  </a:cubicBezTo>
                  <a:cubicBezTo>
                    <a:pt x="7851" y="16085"/>
                    <a:pt x="7979" y="16085"/>
                    <a:pt x="7979" y="15957"/>
                  </a:cubicBezTo>
                  <a:cubicBezTo>
                    <a:pt x="8138" y="15830"/>
                    <a:pt x="8266" y="15702"/>
                    <a:pt x="8394" y="15415"/>
                  </a:cubicBezTo>
                  <a:cubicBezTo>
                    <a:pt x="8521" y="15160"/>
                    <a:pt x="8649" y="14745"/>
                    <a:pt x="8777" y="14362"/>
                  </a:cubicBezTo>
                  <a:cubicBezTo>
                    <a:pt x="8777" y="14234"/>
                    <a:pt x="8936" y="14106"/>
                    <a:pt x="8936" y="13947"/>
                  </a:cubicBezTo>
                  <a:cubicBezTo>
                    <a:pt x="9064" y="13947"/>
                    <a:pt x="9064" y="13947"/>
                    <a:pt x="9191" y="14106"/>
                  </a:cubicBezTo>
                  <a:cubicBezTo>
                    <a:pt x="9574" y="14234"/>
                    <a:pt x="9989" y="14362"/>
                    <a:pt x="10372" y="14489"/>
                  </a:cubicBezTo>
                  <a:cubicBezTo>
                    <a:pt x="10659" y="14489"/>
                    <a:pt x="10915" y="14489"/>
                    <a:pt x="11170" y="14617"/>
                  </a:cubicBezTo>
                  <a:lnTo>
                    <a:pt x="11457" y="14617"/>
                  </a:lnTo>
                  <a:cubicBezTo>
                    <a:pt x="11713" y="14617"/>
                    <a:pt x="11840" y="14489"/>
                    <a:pt x="12128" y="14362"/>
                  </a:cubicBezTo>
                  <a:cubicBezTo>
                    <a:pt x="12128" y="14362"/>
                    <a:pt x="12255" y="14362"/>
                    <a:pt x="12383" y="14234"/>
                  </a:cubicBezTo>
                  <a:lnTo>
                    <a:pt x="12766" y="13819"/>
                  </a:lnTo>
                  <a:cubicBezTo>
                    <a:pt x="12925" y="13564"/>
                    <a:pt x="12925" y="13149"/>
                    <a:pt x="12766" y="12894"/>
                  </a:cubicBezTo>
                  <a:cubicBezTo>
                    <a:pt x="12766" y="12766"/>
                    <a:pt x="12766" y="12638"/>
                    <a:pt x="12638" y="12511"/>
                  </a:cubicBezTo>
                  <a:cubicBezTo>
                    <a:pt x="12638" y="12351"/>
                    <a:pt x="12511" y="12223"/>
                    <a:pt x="12511" y="12223"/>
                  </a:cubicBezTo>
                  <a:lnTo>
                    <a:pt x="12511" y="11840"/>
                  </a:lnTo>
                  <a:cubicBezTo>
                    <a:pt x="12255" y="11426"/>
                    <a:pt x="12128" y="11170"/>
                    <a:pt x="11968" y="10915"/>
                  </a:cubicBezTo>
                  <a:cubicBezTo>
                    <a:pt x="11713" y="10372"/>
                    <a:pt x="11457" y="9957"/>
                    <a:pt x="11042" y="9575"/>
                  </a:cubicBezTo>
                  <a:cubicBezTo>
                    <a:pt x="10787" y="9319"/>
                    <a:pt x="10532" y="9032"/>
                    <a:pt x="10245" y="8777"/>
                  </a:cubicBezTo>
                  <a:cubicBezTo>
                    <a:pt x="10372" y="8777"/>
                    <a:pt x="10372" y="8649"/>
                    <a:pt x="10372" y="8649"/>
                  </a:cubicBezTo>
                  <a:cubicBezTo>
                    <a:pt x="10787" y="8234"/>
                    <a:pt x="11042" y="7851"/>
                    <a:pt x="11330" y="7436"/>
                  </a:cubicBezTo>
                  <a:cubicBezTo>
                    <a:pt x="11585" y="7181"/>
                    <a:pt x="11968" y="6766"/>
                    <a:pt x="12255" y="6383"/>
                  </a:cubicBezTo>
                  <a:lnTo>
                    <a:pt x="12766" y="5841"/>
                  </a:lnTo>
                  <a:cubicBezTo>
                    <a:pt x="12925" y="5585"/>
                    <a:pt x="13053" y="5458"/>
                    <a:pt x="13181" y="5170"/>
                  </a:cubicBezTo>
                  <a:cubicBezTo>
                    <a:pt x="13308" y="5043"/>
                    <a:pt x="13436" y="4787"/>
                    <a:pt x="13564" y="4660"/>
                  </a:cubicBezTo>
                  <a:cubicBezTo>
                    <a:pt x="13723" y="4372"/>
                    <a:pt x="13851" y="4245"/>
                    <a:pt x="13851" y="3989"/>
                  </a:cubicBezTo>
                  <a:cubicBezTo>
                    <a:pt x="13979" y="3862"/>
                    <a:pt x="13979" y="3575"/>
                    <a:pt x="14106" y="3447"/>
                  </a:cubicBezTo>
                  <a:lnTo>
                    <a:pt x="14106" y="3192"/>
                  </a:lnTo>
                  <a:lnTo>
                    <a:pt x="14106" y="2649"/>
                  </a:lnTo>
                  <a:cubicBezTo>
                    <a:pt x="14106" y="2521"/>
                    <a:pt x="13979" y="2266"/>
                    <a:pt x="13979" y="2138"/>
                  </a:cubicBezTo>
                  <a:cubicBezTo>
                    <a:pt x="13851" y="1979"/>
                    <a:pt x="13723" y="1851"/>
                    <a:pt x="13436" y="1724"/>
                  </a:cubicBezTo>
                  <a:cubicBezTo>
                    <a:pt x="13308" y="1724"/>
                    <a:pt x="13308" y="1596"/>
                    <a:pt x="13181" y="1596"/>
                  </a:cubicBezTo>
                  <a:lnTo>
                    <a:pt x="12766" y="1596"/>
                  </a:lnTo>
                  <a:cubicBezTo>
                    <a:pt x="12766" y="1468"/>
                    <a:pt x="12638" y="1468"/>
                    <a:pt x="12511" y="1468"/>
                  </a:cubicBezTo>
                  <a:cubicBezTo>
                    <a:pt x="12383" y="1468"/>
                    <a:pt x="12383" y="1468"/>
                    <a:pt x="12255" y="1596"/>
                  </a:cubicBezTo>
                  <a:cubicBezTo>
                    <a:pt x="11840" y="1851"/>
                    <a:pt x="11330" y="2138"/>
                    <a:pt x="10787" y="2521"/>
                  </a:cubicBezTo>
                  <a:cubicBezTo>
                    <a:pt x="10372" y="2777"/>
                    <a:pt x="9989" y="2936"/>
                    <a:pt x="9574" y="3192"/>
                  </a:cubicBezTo>
                  <a:cubicBezTo>
                    <a:pt x="9447" y="3319"/>
                    <a:pt x="9319" y="3319"/>
                    <a:pt x="9319" y="3447"/>
                  </a:cubicBezTo>
                  <a:cubicBezTo>
                    <a:pt x="9191" y="3447"/>
                    <a:pt x="9064" y="3575"/>
                    <a:pt x="9064" y="3575"/>
                  </a:cubicBezTo>
                  <a:cubicBezTo>
                    <a:pt x="8936" y="3734"/>
                    <a:pt x="8777" y="3734"/>
                    <a:pt x="8649" y="3862"/>
                  </a:cubicBezTo>
                  <a:lnTo>
                    <a:pt x="8649" y="3575"/>
                  </a:lnTo>
                  <a:cubicBezTo>
                    <a:pt x="8521" y="3192"/>
                    <a:pt x="8394" y="2777"/>
                    <a:pt x="8394" y="2394"/>
                  </a:cubicBezTo>
                  <a:cubicBezTo>
                    <a:pt x="8266" y="1979"/>
                    <a:pt x="8138" y="1724"/>
                    <a:pt x="7979" y="1468"/>
                  </a:cubicBezTo>
                  <a:cubicBezTo>
                    <a:pt x="7979" y="1181"/>
                    <a:pt x="7851" y="1053"/>
                    <a:pt x="7851" y="926"/>
                  </a:cubicBezTo>
                  <a:cubicBezTo>
                    <a:pt x="7723" y="798"/>
                    <a:pt x="7596" y="670"/>
                    <a:pt x="7596" y="543"/>
                  </a:cubicBezTo>
                  <a:cubicBezTo>
                    <a:pt x="7468" y="256"/>
                    <a:pt x="7340" y="128"/>
                    <a:pt x="7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19"/>
          <p:cNvGrpSpPr/>
          <p:nvPr/>
        </p:nvGrpSpPr>
        <p:grpSpPr>
          <a:xfrm>
            <a:off x="7979904" y="287021"/>
            <a:ext cx="864804" cy="358370"/>
            <a:chOff x="8029479" y="603859"/>
            <a:chExt cx="864804" cy="358370"/>
          </a:xfrm>
        </p:grpSpPr>
        <p:sp>
          <p:nvSpPr>
            <p:cNvPr id="769" name="Google Shape;769;p19"/>
            <p:cNvSpPr/>
            <p:nvPr/>
          </p:nvSpPr>
          <p:spPr>
            <a:xfrm>
              <a:off x="8029479" y="603859"/>
              <a:ext cx="864804" cy="358370"/>
            </a:xfrm>
            <a:custGeom>
              <a:avLst/>
              <a:gdLst/>
              <a:ahLst/>
              <a:cxnLst/>
              <a:rect l="l" t="t" r="r" b="b"/>
              <a:pathLst>
                <a:path w="28053" h="11625" extrusionOk="0">
                  <a:moveTo>
                    <a:pt x="15159" y="926"/>
                  </a:moveTo>
                  <a:cubicBezTo>
                    <a:pt x="15287" y="1053"/>
                    <a:pt x="15574" y="1053"/>
                    <a:pt x="15830" y="1053"/>
                  </a:cubicBezTo>
                  <a:lnTo>
                    <a:pt x="17298" y="1053"/>
                  </a:lnTo>
                  <a:cubicBezTo>
                    <a:pt x="17681" y="1053"/>
                    <a:pt x="18095" y="1053"/>
                    <a:pt x="18351" y="1181"/>
                  </a:cubicBezTo>
                  <a:lnTo>
                    <a:pt x="20361" y="1181"/>
                  </a:lnTo>
                  <a:lnTo>
                    <a:pt x="20489" y="1341"/>
                  </a:lnTo>
                  <a:lnTo>
                    <a:pt x="22340" y="1341"/>
                  </a:lnTo>
                  <a:cubicBezTo>
                    <a:pt x="22883" y="1341"/>
                    <a:pt x="23266" y="1341"/>
                    <a:pt x="23680" y="1468"/>
                  </a:cubicBezTo>
                  <a:lnTo>
                    <a:pt x="24191" y="1468"/>
                  </a:lnTo>
                  <a:cubicBezTo>
                    <a:pt x="24478" y="1596"/>
                    <a:pt x="24734" y="1596"/>
                    <a:pt x="24861" y="1724"/>
                  </a:cubicBezTo>
                  <a:lnTo>
                    <a:pt x="25659" y="1724"/>
                  </a:lnTo>
                  <a:lnTo>
                    <a:pt x="25946" y="1851"/>
                  </a:lnTo>
                  <a:lnTo>
                    <a:pt x="26329" y="1851"/>
                  </a:lnTo>
                  <a:cubicBezTo>
                    <a:pt x="26585" y="1851"/>
                    <a:pt x="26744" y="1851"/>
                    <a:pt x="26872" y="1979"/>
                  </a:cubicBezTo>
                  <a:cubicBezTo>
                    <a:pt x="26872" y="2139"/>
                    <a:pt x="26744" y="2139"/>
                    <a:pt x="26744" y="2139"/>
                  </a:cubicBezTo>
                  <a:cubicBezTo>
                    <a:pt x="26744" y="2139"/>
                    <a:pt x="26585" y="2266"/>
                    <a:pt x="26457" y="2266"/>
                  </a:cubicBezTo>
                  <a:cubicBezTo>
                    <a:pt x="26202" y="2394"/>
                    <a:pt x="25946" y="2521"/>
                    <a:pt x="25787" y="2649"/>
                  </a:cubicBezTo>
                  <a:cubicBezTo>
                    <a:pt x="25659" y="2649"/>
                    <a:pt x="25404" y="2777"/>
                    <a:pt x="25276" y="2777"/>
                  </a:cubicBezTo>
                  <a:cubicBezTo>
                    <a:pt x="25149" y="2936"/>
                    <a:pt x="24861" y="3064"/>
                    <a:pt x="24606" y="3192"/>
                  </a:cubicBezTo>
                  <a:cubicBezTo>
                    <a:pt x="24478" y="3319"/>
                    <a:pt x="24351" y="3319"/>
                    <a:pt x="24191" y="3447"/>
                  </a:cubicBezTo>
                  <a:lnTo>
                    <a:pt x="24063" y="3447"/>
                  </a:lnTo>
                  <a:lnTo>
                    <a:pt x="23936" y="3575"/>
                  </a:lnTo>
                  <a:cubicBezTo>
                    <a:pt x="23680" y="3734"/>
                    <a:pt x="23266" y="3990"/>
                    <a:pt x="22883" y="4117"/>
                  </a:cubicBezTo>
                  <a:lnTo>
                    <a:pt x="22755" y="4245"/>
                  </a:lnTo>
                  <a:lnTo>
                    <a:pt x="22340" y="4532"/>
                  </a:lnTo>
                  <a:cubicBezTo>
                    <a:pt x="21542" y="4787"/>
                    <a:pt x="20872" y="5170"/>
                    <a:pt x="20202" y="5585"/>
                  </a:cubicBezTo>
                  <a:cubicBezTo>
                    <a:pt x="19691" y="5968"/>
                    <a:pt x="19149" y="6255"/>
                    <a:pt x="18606" y="6511"/>
                  </a:cubicBezTo>
                  <a:cubicBezTo>
                    <a:pt x="18478" y="6638"/>
                    <a:pt x="18351" y="6766"/>
                    <a:pt x="18223" y="6766"/>
                  </a:cubicBezTo>
                  <a:lnTo>
                    <a:pt x="18095" y="6926"/>
                  </a:lnTo>
                  <a:cubicBezTo>
                    <a:pt x="17968" y="7053"/>
                    <a:pt x="17681" y="7181"/>
                    <a:pt x="17553" y="7309"/>
                  </a:cubicBezTo>
                  <a:cubicBezTo>
                    <a:pt x="17553" y="7309"/>
                    <a:pt x="17425" y="7309"/>
                    <a:pt x="17425" y="7181"/>
                  </a:cubicBezTo>
                  <a:cubicBezTo>
                    <a:pt x="17298" y="7181"/>
                    <a:pt x="17170" y="7181"/>
                    <a:pt x="17170" y="7053"/>
                  </a:cubicBezTo>
                  <a:lnTo>
                    <a:pt x="16883" y="7053"/>
                  </a:lnTo>
                  <a:cubicBezTo>
                    <a:pt x="16500" y="6926"/>
                    <a:pt x="16085" y="6926"/>
                    <a:pt x="15702" y="6766"/>
                  </a:cubicBezTo>
                  <a:lnTo>
                    <a:pt x="15415" y="6766"/>
                  </a:lnTo>
                  <a:cubicBezTo>
                    <a:pt x="14617" y="6638"/>
                    <a:pt x="13691" y="6511"/>
                    <a:pt x="12766" y="6383"/>
                  </a:cubicBezTo>
                  <a:cubicBezTo>
                    <a:pt x="12638" y="6383"/>
                    <a:pt x="12383" y="6255"/>
                    <a:pt x="12223" y="6255"/>
                  </a:cubicBezTo>
                  <a:lnTo>
                    <a:pt x="12096" y="6255"/>
                  </a:lnTo>
                  <a:cubicBezTo>
                    <a:pt x="11968" y="6255"/>
                    <a:pt x="11713" y="6128"/>
                    <a:pt x="11585" y="6128"/>
                  </a:cubicBezTo>
                  <a:cubicBezTo>
                    <a:pt x="11042" y="5968"/>
                    <a:pt x="10500" y="5968"/>
                    <a:pt x="10117" y="5968"/>
                  </a:cubicBezTo>
                  <a:lnTo>
                    <a:pt x="9702" y="5841"/>
                  </a:lnTo>
                  <a:cubicBezTo>
                    <a:pt x="9319" y="5841"/>
                    <a:pt x="9032" y="5841"/>
                    <a:pt x="8649" y="5713"/>
                  </a:cubicBezTo>
                  <a:cubicBezTo>
                    <a:pt x="8106" y="5713"/>
                    <a:pt x="7723" y="5713"/>
                    <a:pt x="7181" y="5585"/>
                  </a:cubicBezTo>
                  <a:lnTo>
                    <a:pt x="6383" y="5585"/>
                  </a:lnTo>
                  <a:cubicBezTo>
                    <a:pt x="5840" y="5585"/>
                    <a:pt x="5330" y="5458"/>
                    <a:pt x="4787" y="5458"/>
                  </a:cubicBezTo>
                  <a:lnTo>
                    <a:pt x="4404" y="5458"/>
                  </a:lnTo>
                  <a:lnTo>
                    <a:pt x="4660" y="5330"/>
                  </a:lnTo>
                  <a:cubicBezTo>
                    <a:pt x="4787" y="5170"/>
                    <a:pt x="5043" y="5170"/>
                    <a:pt x="5202" y="5043"/>
                  </a:cubicBezTo>
                  <a:cubicBezTo>
                    <a:pt x="5330" y="4915"/>
                    <a:pt x="5585" y="4915"/>
                    <a:pt x="5713" y="4787"/>
                  </a:cubicBezTo>
                  <a:lnTo>
                    <a:pt x="5840" y="4660"/>
                  </a:lnTo>
                  <a:cubicBezTo>
                    <a:pt x="6000" y="4532"/>
                    <a:pt x="6255" y="4532"/>
                    <a:pt x="6383" y="4373"/>
                  </a:cubicBezTo>
                  <a:lnTo>
                    <a:pt x="6511" y="4373"/>
                  </a:lnTo>
                  <a:cubicBezTo>
                    <a:pt x="6798" y="4117"/>
                    <a:pt x="7053" y="3990"/>
                    <a:pt x="7436" y="3862"/>
                  </a:cubicBezTo>
                  <a:cubicBezTo>
                    <a:pt x="7596" y="3862"/>
                    <a:pt x="7723" y="3734"/>
                    <a:pt x="7851" y="3734"/>
                  </a:cubicBezTo>
                  <a:lnTo>
                    <a:pt x="8234" y="3447"/>
                  </a:lnTo>
                  <a:cubicBezTo>
                    <a:pt x="8521" y="3319"/>
                    <a:pt x="8904" y="3192"/>
                    <a:pt x="9191" y="3064"/>
                  </a:cubicBezTo>
                  <a:lnTo>
                    <a:pt x="9319" y="3064"/>
                  </a:lnTo>
                  <a:cubicBezTo>
                    <a:pt x="9702" y="2936"/>
                    <a:pt x="10117" y="2777"/>
                    <a:pt x="10372" y="2521"/>
                  </a:cubicBezTo>
                  <a:cubicBezTo>
                    <a:pt x="10628" y="2521"/>
                    <a:pt x="10787" y="2394"/>
                    <a:pt x="11042" y="2266"/>
                  </a:cubicBezTo>
                  <a:cubicBezTo>
                    <a:pt x="11042" y="2266"/>
                    <a:pt x="11170" y="2139"/>
                    <a:pt x="11298" y="2139"/>
                  </a:cubicBezTo>
                  <a:lnTo>
                    <a:pt x="11425" y="2139"/>
                  </a:lnTo>
                  <a:cubicBezTo>
                    <a:pt x="11425" y="2139"/>
                    <a:pt x="11425" y="1979"/>
                    <a:pt x="11585" y="1979"/>
                  </a:cubicBezTo>
                  <a:cubicBezTo>
                    <a:pt x="11713" y="1851"/>
                    <a:pt x="11968" y="1851"/>
                    <a:pt x="12096" y="1724"/>
                  </a:cubicBezTo>
                  <a:cubicBezTo>
                    <a:pt x="12383" y="1596"/>
                    <a:pt x="12510" y="1596"/>
                    <a:pt x="12638" y="1468"/>
                  </a:cubicBezTo>
                  <a:cubicBezTo>
                    <a:pt x="12766" y="1468"/>
                    <a:pt x="12893" y="1341"/>
                    <a:pt x="13021" y="1341"/>
                  </a:cubicBezTo>
                  <a:lnTo>
                    <a:pt x="13021" y="1181"/>
                  </a:lnTo>
                  <a:lnTo>
                    <a:pt x="13181" y="1181"/>
                  </a:lnTo>
                  <a:lnTo>
                    <a:pt x="13308" y="1053"/>
                  </a:lnTo>
                  <a:cubicBezTo>
                    <a:pt x="13436" y="1053"/>
                    <a:pt x="13436" y="1053"/>
                    <a:pt x="13564" y="926"/>
                  </a:cubicBezTo>
                  <a:close/>
                  <a:moveTo>
                    <a:pt x="2138" y="6926"/>
                  </a:moveTo>
                  <a:cubicBezTo>
                    <a:pt x="2011" y="7309"/>
                    <a:pt x="2011" y="7724"/>
                    <a:pt x="2011" y="8234"/>
                  </a:cubicBezTo>
                  <a:lnTo>
                    <a:pt x="1851" y="8362"/>
                  </a:lnTo>
                  <a:lnTo>
                    <a:pt x="1851" y="8521"/>
                  </a:lnTo>
                  <a:lnTo>
                    <a:pt x="1851" y="9160"/>
                  </a:lnTo>
                  <a:lnTo>
                    <a:pt x="1851" y="9319"/>
                  </a:lnTo>
                  <a:cubicBezTo>
                    <a:pt x="1723" y="9160"/>
                    <a:pt x="1723" y="9160"/>
                    <a:pt x="1596" y="9160"/>
                  </a:cubicBezTo>
                  <a:cubicBezTo>
                    <a:pt x="1468" y="9160"/>
                    <a:pt x="1468" y="9032"/>
                    <a:pt x="1340" y="9032"/>
                  </a:cubicBezTo>
                  <a:lnTo>
                    <a:pt x="1340" y="8904"/>
                  </a:lnTo>
                  <a:cubicBezTo>
                    <a:pt x="1213" y="8777"/>
                    <a:pt x="1053" y="8649"/>
                    <a:pt x="1053" y="8521"/>
                  </a:cubicBezTo>
                  <a:cubicBezTo>
                    <a:pt x="1053" y="8521"/>
                    <a:pt x="1053" y="8362"/>
                    <a:pt x="926" y="8362"/>
                  </a:cubicBezTo>
                  <a:lnTo>
                    <a:pt x="926" y="7979"/>
                  </a:lnTo>
                  <a:cubicBezTo>
                    <a:pt x="1053" y="7851"/>
                    <a:pt x="1053" y="7851"/>
                    <a:pt x="1053" y="7724"/>
                  </a:cubicBezTo>
                  <a:cubicBezTo>
                    <a:pt x="1213" y="7564"/>
                    <a:pt x="1213" y="7436"/>
                    <a:pt x="1340" y="7309"/>
                  </a:cubicBezTo>
                  <a:lnTo>
                    <a:pt x="1340" y="7181"/>
                  </a:lnTo>
                  <a:cubicBezTo>
                    <a:pt x="1468" y="7181"/>
                    <a:pt x="1596" y="7053"/>
                    <a:pt x="1723" y="7053"/>
                  </a:cubicBezTo>
                  <a:cubicBezTo>
                    <a:pt x="1723" y="6926"/>
                    <a:pt x="1851" y="6926"/>
                    <a:pt x="1851" y="6926"/>
                  </a:cubicBezTo>
                  <a:close/>
                  <a:moveTo>
                    <a:pt x="26872" y="3064"/>
                  </a:moveTo>
                  <a:lnTo>
                    <a:pt x="27000" y="3192"/>
                  </a:lnTo>
                  <a:lnTo>
                    <a:pt x="27000" y="3319"/>
                  </a:lnTo>
                  <a:cubicBezTo>
                    <a:pt x="27000" y="3575"/>
                    <a:pt x="27127" y="3862"/>
                    <a:pt x="27127" y="3990"/>
                  </a:cubicBezTo>
                  <a:lnTo>
                    <a:pt x="27127" y="4660"/>
                  </a:lnTo>
                  <a:cubicBezTo>
                    <a:pt x="27127" y="4787"/>
                    <a:pt x="27127" y="4787"/>
                    <a:pt x="27000" y="4787"/>
                  </a:cubicBezTo>
                  <a:cubicBezTo>
                    <a:pt x="26872" y="4915"/>
                    <a:pt x="26744" y="5043"/>
                    <a:pt x="26585" y="5170"/>
                  </a:cubicBezTo>
                  <a:cubicBezTo>
                    <a:pt x="26457" y="5330"/>
                    <a:pt x="26329" y="5458"/>
                    <a:pt x="26202" y="5585"/>
                  </a:cubicBezTo>
                  <a:lnTo>
                    <a:pt x="26074" y="5585"/>
                  </a:lnTo>
                  <a:cubicBezTo>
                    <a:pt x="25946" y="5713"/>
                    <a:pt x="25787" y="5713"/>
                    <a:pt x="25659" y="5841"/>
                  </a:cubicBezTo>
                  <a:cubicBezTo>
                    <a:pt x="25532" y="5968"/>
                    <a:pt x="25276" y="6128"/>
                    <a:pt x="25149" y="6128"/>
                  </a:cubicBezTo>
                  <a:lnTo>
                    <a:pt x="25149" y="6255"/>
                  </a:lnTo>
                  <a:cubicBezTo>
                    <a:pt x="24861" y="6383"/>
                    <a:pt x="24734" y="6511"/>
                    <a:pt x="24478" y="6638"/>
                  </a:cubicBezTo>
                  <a:lnTo>
                    <a:pt x="24351" y="6766"/>
                  </a:lnTo>
                  <a:cubicBezTo>
                    <a:pt x="24063" y="6926"/>
                    <a:pt x="23680" y="7181"/>
                    <a:pt x="23393" y="7436"/>
                  </a:cubicBezTo>
                  <a:cubicBezTo>
                    <a:pt x="23010" y="7564"/>
                    <a:pt x="22755" y="7851"/>
                    <a:pt x="22340" y="7979"/>
                  </a:cubicBezTo>
                  <a:cubicBezTo>
                    <a:pt x="22085" y="8107"/>
                    <a:pt x="21957" y="8234"/>
                    <a:pt x="21670" y="8234"/>
                  </a:cubicBezTo>
                  <a:cubicBezTo>
                    <a:pt x="21542" y="8362"/>
                    <a:pt x="21287" y="8521"/>
                    <a:pt x="21159" y="8521"/>
                  </a:cubicBezTo>
                  <a:lnTo>
                    <a:pt x="21000" y="8649"/>
                  </a:lnTo>
                  <a:cubicBezTo>
                    <a:pt x="21000" y="8649"/>
                    <a:pt x="20872" y="8777"/>
                    <a:pt x="20744" y="8777"/>
                  </a:cubicBezTo>
                  <a:cubicBezTo>
                    <a:pt x="20744" y="8777"/>
                    <a:pt x="20617" y="8904"/>
                    <a:pt x="20489" y="8904"/>
                  </a:cubicBezTo>
                  <a:cubicBezTo>
                    <a:pt x="20489" y="8904"/>
                    <a:pt x="20361" y="9032"/>
                    <a:pt x="20202" y="9032"/>
                  </a:cubicBezTo>
                  <a:lnTo>
                    <a:pt x="20074" y="9160"/>
                  </a:lnTo>
                  <a:lnTo>
                    <a:pt x="19946" y="9160"/>
                  </a:lnTo>
                  <a:cubicBezTo>
                    <a:pt x="19691" y="9319"/>
                    <a:pt x="19564" y="9447"/>
                    <a:pt x="19276" y="9575"/>
                  </a:cubicBezTo>
                  <a:cubicBezTo>
                    <a:pt x="19149" y="9702"/>
                    <a:pt x="19021" y="9702"/>
                    <a:pt x="18893" y="9830"/>
                  </a:cubicBezTo>
                  <a:lnTo>
                    <a:pt x="18766" y="9958"/>
                  </a:lnTo>
                  <a:lnTo>
                    <a:pt x="18606" y="10117"/>
                  </a:lnTo>
                  <a:cubicBezTo>
                    <a:pt x="18478" y="10117"/>
                    <a:pt x="18351" y="10245"/>
                    <a:pt x="18223" y="10372"/>
                  </a:cubicBezTo>
                  <a:lnTo>
                    <a:pt x="17968" y="10372"/>
                  </a:lnTo>
                  <a:lnTo>
                    <a:pt x="17968" y="9830"/>
                  </a:lnTo>
                  <a:lnTo>
                    <a:pt x="17968" y="9319"/>
                  </a:lnTo>
                  <a:cubicBezTo>
                    <a:pt x="17968" y="9319"/>
                    <a:pt x="18095" y="9319"/>
                    <a:pt x="18095" y="9160"/>
                  </a:cubicBezTo>
                  <a:cubicBezTo>
                    <a:pt x="18606" y="8904"/>
                    <a:pt x="19149" y="8649"/>
                    <a:pt x="19564" y="8521"/>
                  </a:cubicBezTo>
                  <a:lnTo>
                    <a:pt x="19819" y="8234"/>
                  </a:lnTo>
                  <a:lnTo>
                    <a:pt x="20202" y="8107"/>
                  </a:lnTo>
                  <a:lnTo>
                    <a:pt x="20361" y="7979"/>
                  </a:lnTo>
                  <a:cubicBezTo>
                    <a:pt x="20489" y="7851"/>
                    <a:pt x="20744" y="7851"/>
                    <a:pt x="21000" y="7564"/>
                  </a:cubicBezTo>
                  <a:cubicBezTo>
                    <a:pt x="21000" y="7564"/>
                    <a:pt x="21159" y="7436"/>
                    <a:pt x="21159" y="7309"/>
                  </a:cubicBezTo>
                  <a:cubicBezTo>
                    <a:pt x="21159" y="7181"/>
                    <a:pt x="21000" y="7053"/>
                    <a:pt x="21000" y="6926"/>
                  </a:cubicBezTo>
                  <a:cubicBezTo>
                    <a:pt x="20872" y="6926"/>
                    <a:pt x="20744" y="6766"/>
                    <a:pt x="20617" y="6766"/>
                  </a:cubicBezTo>
                  <a:cubicBezTo>
                    <a:pt x="20489" y="6766"/>
                    <a:pt x="20489" y="6926"/>
                    <a:pt x="20361" y="6926"/>
                  </a:cubicBezTo>
                  <a:cubicBezTo>
                    <a:pt x="20074" y="7053"/>
                    <a:pt x="19946" y="7181"/>
                    <a:pt x="19819" y="7309"/>
                  </a:cubicBezTo>
                  <a:lnTo>
                    <a:pt x="19691" y="7309"/>
                  </a:lnTo>
                  <a:cubicBezTo>
                    <a:pt x="19564" y="7436"/>
                    <a:pt x="19276" y="7564"/>
                    <a:pt x="19021" y="7724"/>
                  </a:cubicBezTo>
                  <a:cubicBezTo>
                    <a:pt x="18766" y="7851"/>
                    <a:pt x="18351" y="8107"/>
                    <a:pt x="18095" y="8234"/>
                  </a:cubicBezTo>
                  <a:cubicBezTo>
                    <a:pt x="17968" y="8234"/>
                    <a:pt x="17968" y="8234"/>
                    <a:pt x="17968" y="8362"/>
                  </a:cubicBezTo>
                  <a:lnTo>
                    <a:pt x="17808" y="8234"/>
                  </a:lnTo>
                  <a:lnTo>
                    <a:pt x="17808" y="8107"/>
                  </a:lnTo>
                  <a:cubicBezTo>
                    <a:pt x="18095" y="7979"/>
                    <a:pt x="18223" y="7851"/>
                    <a:pt x="18478" y="7724"/>
                  </a:cubicBezTo>
                  <a:cubicBezTo>
                    <a:pt x="18478" y="7724"/>
                    <a:pt x="18606" y="7724"/>
                    <a:pt x="18606" y="7564"/>
                  </a:cubicBezTo>
                  <a:cubicBezTo>
                    <a:pt x="18766" y="7564"/>
                    <a:pt x="18893" y="7436"/>
                    <a:pt x="19021" y="7309"/>
                  </a:cubicBezTo>
                  <a:cubicBezTo>
                    <a:pt x="19404" y="7053"/>
                    <a:pt x="19946" y="6766"/>
                    <a:pt x="20361" y="6511"/>
                  </a:cubicBezTo>
                  <a:cubicBezTo>
                    <a:pt x="21159" y="6128"/>
                    <a:pt x="21957" y="5585"/>
                    <a:pt x="22883" y="5170"/>
                  </a:cubicBezTo>
                  <a:lnTo>
                    <a:pt x="23266" y="5043"/>
                  </a:lnTo>
                  <a:lnTo>
                    <a:pt x="23266" y="4915"/>
                  </a:lnTo>
                  <a:cubicBezTo>
                    <a:pt x="23553" y="4787"/>
                    <a:pt x="23808" y="4660"/>
                    <a:pt x="24063" y="4532"/>
                  </a:cubicBezTo>
                  <a:cubicBezTo>
                    <a:pt x="24191" y="4532"/>
                    <a:pt x="24351" y="4373"/>
                    <a:pt x="24351" y="4373"/>
                  </a:cubicBezTo>
                  <a:lnTo>
                    <a:pt x="24478" y="4245"/>
                  </a:lnTo>
                  <a:cubicBezTo>
                    <a:pt x="24734" y="4117"/>
                    <a:pt x="24989" y="3990"/>
                    <a:pt x="25276" y="3862"/>
                  </a:cubicBezTo>
                  <a:cubicBezTo>
                    <a:pt x="25532" y="3734"/>
                    <a:pt x="25946" y="3575"/>
                    <a:pt x="26329" y="3319"/>
                  </a:cubicBezTo>
                  <a:lnTo>
                    <a:pt x="26457" y="3319"/>
                  </a:lnTo>
                  <a:cubicBezTo>
                    <a:pt x="26585" y="3192"/>
                    <a:pt x="26744" y="3192"/>
                    <a:pt x="26872" y="3064"/>
                  </a:cubicBezTo>
                  <a:close/>
                  <a:moveTo>
                    <a:pt x="5585" y="6383"/>
                  </a:moveTo>
                  <a:cubicBezTo>
                    <a:pt x="5840" y="6383"/>
                    <a:pt x="6000" y="6511"/>
                    <a:pt x="6255" y="6511"/>
                  </a:cubicBezTo>
                  <a:lnTo>
                    <a:pt x="7053" y="6511"/>
                  </a:lnTo>
                  <a:cubicBezTo>
                    <a:pt x="7436" y="6511"/>
                    <a:pt x="7851" y="6638"/>
                    <a:pt x="8394" y="6638"/>
                  </a:cubicBezTo>
                  <a:lnTo>
                    <a:pt x="8521" y="6638"/>
                  </a:lnTo>
                  <a:lnTo>
                    <a:pt x="9032" y="6766"/>
                  </a:lnTo>
                  <a:lnTo>
                    <a:pt x="9319" y="6766"/>
                  </a:lnTo>
                  <a:cubicBezTo>
                    <a:pt x="9830" y="6766"/>
                    <a:pt x="10245" y="6766"/>
                    <a:pt x="10787" y="6926"/>
                  </a:cubicBezTo>
                  <a:cubicBezTo>
                    <a:pt x="11170" y="6926"/>
                    <a:pt x="11585" y="7053"/>
                    <a:pt x="11968" y="7181"/>
                  </a:cubicBezTo>
                  <a:cubicBezTo>
                    <a:pt x="12383" y="7181"/>
                    <a:pt x="12638" y="7309"/>
                    <a:pt x="13021" y="7309"/>
                  </a:cubicBezTo>
                  <a:lnTo>
                    <a:pt x="13308" y="7436"/>
                  </a:lnTo>
                  <a:cubicBezTo>
                    <a:pt x="13564" y="7436"/>
                    <a:pt x="13979" y="7436"/>
                    <a:pt x="14234" y="7564"/>
                  </a:cubicBezTo>
                  <a:lnTo>
                    <a:pt x="14904" y="7564"/>
                  </a:lnTo>
                  <a:cubicBezTo>
                    <a:pt x="15287" y="7724"/>
                    <a:pt x="15702" y="7724"/>
                    <a:pt x="16085" y="7851"/>
                  </a:cubicBezTo>
                  <a:lnTo>
                    <a:pt x="16500" y="7851"/>
                  </a:lnTo>
                  <a:cubicBezTo>
                    <a:pt x="16627" y="7851"/>
                    <a:pt x="16755" y="7979"/>
                    <a:pt x="16883" y="7979"/>
                  </a:cubicBezTo>
                  <a:cubicBezTo>
                    <a:pt x="16883" y="7979"/>
                    <a:pt x="16883" y="8107"/>
                    <a:pt x="17010" y="8107"/>
                  </a:cubicBezTo>
                  <a:lnTo>
                    <a:pt x="17010" y="8362"/>
                  </a:lnTo>
                  <a:lnTo>
                    <a:pt x="14904" y="8362"/>
                  </a:lnTo>
                  <a:cubicBezTo>
                    <a:pt x="14617" y="8234"/>
                    <a:pt x="14361" y="8234"/>
                    <a:pt x="14106" y="8107"/>
                  </a:cubicBezTo>
                  <a:cubicBezTo>
                    <a:pt x="13691" y="8107"/>
                    <a:pt x="13436" y="7979"/>
                    <a:pt x="13181" y="7979"/>
                  </a:cubicBezTo>
                  <a:lnTo>
                    <a:pt x="13021" y="7979"/>
                  </a:lnTo>
                  <a:cubicBezTo>
                    <a:pt x="13021" y="7851"/>
                    <a:pt x="12893" y="7851"/>
                    <a:pt x="12893" y="7851"/>
                  </a:cubicBezTo>
                  <a:cubicBezTo>
                    <a:pt x="12766" y="7851"/>
                    <a:pt x="12510" y="7979"/>
                    <a:pt x="12510" y="8234"/>
                  </a:cubicBezTo>
                  <a:lnTo>
                    <a:pt x="12510" y="8521"/>
                  </a:lnTo>
                  <a:cubicBezTo>
                    <a:pt x="12638" y="8649"/>
                    <a:pt x="12638" y="8777"/>
                    <a:pt x="12766" y="8777"/>
                  </a:cubicBezTo>
                  <a:cubicBezTo>
                    <a:pt x="13308" y="8904"/>
                    <a:pt x="13564" y="9032"/>
                    <a:pt x="13979" y="9032"/>
                  </a:cubicBezTo>
                  <a:cubicBezTo>
                    <a:pt x="14361" y="9160"/>
                    <a:pt x="14617" y="9160"/>
                    <a:pt x="15032" y="9160"/>
                  </a:cubicBezTo>
                  <a:cubicBezTo>
                    <a:pt x="15287" y="9319"/>
                    <a:pt x="15574" y="9319"/>
                    <a:pt x="15830" y="9319"/>
                  </a:cubicBezTo>
                  <a:lnTo>
                    <a:pt x="16883" y="9319"/>
                  </a:lnTo>
                  <a:cubicBezTo>
                    <a:pt x="16883" y="9160"/>
                    <a:pt x="17010" y="9160"/>
                    <a:pt x="17010" y="9160"/>
                  </a:cubicBezTo>
                  <a:lnTo>
                    <a:pt x="17010" y="9319"/>
                  </a:lnTo>
                  <a:cubicBezTo>
                    <a:pt x="16755" y="9447"/>
                    <a:pt x="16372" y="9447"/>
                    <a:pt x="16085" y="9447"/>
                  </a:cubicBezTo>
                  <a:lnTo>
                    <a:pt x="14106" y="9447"/>
                  </a:lnTo>
                  <a:cubicBezTo>
                    <a:pt x="13819" y="9447"/>
                    <a:pt x="13691" y="9575"/>
                    <a:pt x="13691" y="9830"/>
                  </a:cubicBezTo>
                  <a:cubicBezTo>
                    <a:pt x="13691" y="10117"/>
                    <a:pt x="13819" y="10372"/>
                    <a:pt x="14106" y="10372"/>
                  </a:cubicBezTo>
                  <a:cubicBezTo>
                    <a:pt x="14617" y="10372"/>
                    <a:pt x="15159" y="10245"/>
                    <a:pt x="15702" y="10245"/>
                  </a:cubicBezTo>
                  <a:lnTo>
                    <a:pt x="17170" y="10245"/>
                  </a:lnTo>
                  <a:cubicBezTo>
                    <a:pt x="17170" y="10372"/>
                    <a:pt x="17010" y="10372"/>
                    <a:pt x="17010" y="10372"/>
                  </a:cubicBezTo>
                  <a:lnTo>
                    <a:pt x="17010" y="10628"/>
                  </a:lnTo>
                  <a:lnTo>
                    <a:pt x="14361" y="10628"/>
                  </a:lnTo>
                  <a:cubicBezTo>
                    <a:pt x="13979" y="10500"/>
                    <a:pt x="13691" y="10500"/>
                    <a:pt x="13436" y="10500"/>
                  </a:cubicBezTo>
                  <a:lnTo>
                    <a:pt x="12766" y="10500"/>
                  </a:lnTo>
                  <a:cubicBezTo>
                    <a:pt x="12383" y="10372"/>
                    <a:pt x="11968" y="10372"/>
                    <a:pt x="11425" y="10372"/>
                  </a:cubicBezTo>
                  <a:lnTo>
                    <a:pt x="8649" y="10372"/>
                  </a:lnTo>
                  <a:cubicBezTo>
                    <a:pt x="8234" y="10372"/>
                    <a:pt x="7851" y="10245"/>
                    <a:pt x="7436" y="10245"/>
                  </a:cubicBezTo>
                  <a:lnTo>
                    <a:pt x="6511" y="10245"/>
                  </a:lnTo>
                  <a:lnTo>
                    <a:pt x="6383" y="10117"/>
                  </a:lnTo>
                  <a:lnTo>
                    <a:pt x="6128" y="10117"/>
                  </a:lnTo>
                  <a:cubicBezTo>
                    <a:pt x="5713" y="10117"/>
                    <a:pt x="5457" y="9958"/>
                    <a:pt x="5043" y="9958"/>
                  </a:cubicBezTo>
                  <a:cubicBezTo>
                    <a:pt x="4915" y="9958"/>
                    <a:pt x="4660" y="9830"/>
                    <a:pt x="4532" y="9830"/>
                  </a:cubicBezTo>
                  <a:lnTo>
                    <a:pt x="4404" y="9830"/>
                  </a:lnTo>
                  <a:cubicBezTo>
                    <a:pt x="4245" y="9830"/>
                    <a:pt x="4117" y="9830"/>
                    <a:pt x="3989" y="9702"/>
                  </a:cubicBezTo>
                  <a:lnTo>
                    <a:pt x="3734" y="9702"/>
                  </a:lnTo>
                  <a:cubicBezTo>
                    <a:pt x="3447" y="9702"/>
                    <a:pt x="3191" y="9575"/>
                    <a:pt x="2936" y="9575"/>
                  </a:cubicBezTo>
                  <a:lnTo>
                    <a:pt x="2809" y="9575"/>
                  </a:lnTo>
                  <a:lnTo>
                    <a:pt x="2809" y="9447"/>
                  </a:lnTo>
                  <a:lnTo>
                    <a:pt x="2809" y="8521"/>
                  </a:lnTo>
                  <a:lnTo>
                    <a:pt x="2809" y="8362"/>
                  </a:lnTo>
                  <a:lnTo>
                    <a:pt x="2809" y="8234"/>
                  </a:lnTo>
                  <a:cubicBezTo>
                    <a:pt x="2936" y="7724"/>
                    <a:pt x="2936" y="7053"/>
                    <a:pt x="3064" y="6638"/>
                  </a:cubicBezTo>
                  <a:lnTo>
                    <a:pt x="3064" y="6511"/>
                  </a:lnTo>
                  <a:lnTo>
                    <a:pt x="3064" y="6383"/>
                  </a:lnTo>
                  <a:close/>
                  <a:moveTo>
                    <a:pt x="13979" y="0"/>
                  </a:moveTo>
                  <a:cubicBezTo>
                    <a:pt x="13819" y="0"/>
                    <a:pt x="13564" y="0"/>
                    <a:pt x="13436" y="128"/>
                  </a:cubicBezTo>
                  <a:lnTo>
                    <a:pt x="13308" y="128"/>
                  </a:lnTo>
                  <a:cubicBezTo>
                    <a:pt x="13181" y="128"/>
                    <a:pt x="13021" y="256"/>
                    <a:pt x="13021" y="256"/>
                  </a:cubicBezTo>
                  <a:cubicBezTo>
                    <a:pt x="12766" y="383"/>
                    <a:pt x="12638" y="383"/>
                    <a:pt x="12510" y="543"/>
                  </a:cubicBezTo>
                  <a:cubicBezTo>
                    <a:pt x="12223" y="670"/>
                    <a:pt x="12096" y="798"/>
                    <a:pt x="11840" y="798"/>
                  </a:cubicBezTo>
                  <a:cubicBezTo>
                    <a:pt x="11713" y="926"/>
                    <a:pt x="11425" y="1053"/>
                    <a:pt x="11298" y="1053"/>
                  </a:cubicBezTo>
                  <a:cubicBezTo>
                    <a:pt x="11042" y="1181"/>
                    <a:pt x="10915" y="1341"/>
                    <a:pt x="10628" y="1468"/>
                  </a:cubicBezTo>
                  <a:cubicBezTo>
                    <a:pt x="10372" y="1596"/>
                    <a:pt x="10117" y="1724"/>
                    <a:pt x="9830" y="1851"/>
                  </a:cubicBezTo>
                  <a:cubicBezTo>
                    <a:pt x="9319" y="1979"/>
                    <a:pt x="8904" y="2266"/>
                    <a:pt x="8521" y="2394"/>
                  </a:cubicBezTo>
                  <a:cubicBezTo>
                    <a:pt x="8234" y="2521"/>
                    <a:pt x="7979" y="2649"/>
                    <a:pt x="7851" y="2649"/>
                  </a:cubicBezTo>
                  <a:cubicBezTo>
                    <a:pt x="7596" y="2777"/>
                    <a:pt x="7436" y="2936"/>
                    <a:pt x="7181" y="3064"/>
                  </a:cubicBezTo>
                  <a:cubicBezTo>
                    <a:pt x="6798" y="3192"/>
                    <a:pt x="6255" y="3319"/>
                    <a:pt x="5840" y="3575"/>
                  </a:cubicBezTo>
                  <a:cubicBezTo>
                    <a:pt x="5585" y="3734"/>
                    <a:pt x="5457" y="3862"/>
                    <a:pt x="5202" y="3990"/>
                  </a:cubicBezTo>
                  <a:cubicBezTo>
                    <a:pt x="4915" y="4117"/>
                    <a:pt x="4787" y="4245"/>
                    <a:pt x="4532" y="4373"/>
                  </a:cubicBezTo>
                  <a:cubicBezTo>
                    <a:pt x="4245" y="4532"/>
                    <a:pt x="3862" y="4660"/>
                    <a:pt x="3606" y="4787"/>
                  </a:cubicBezTo>
                  <a:cubicBezTo>
                    <a:pt x="3191" y="5043"/>
                    <a:pt x="2936" y="5170"/>
                    <a:pt x="2649" y="5330"/>
                  </a:cubicBezTo>
                  <a:cubicBezTo>
                    <a:pt x="2394" y="5458"/>
                    <a:pt x="2138" y="5585"/>
                    <a:pt x="2011" y="5713"/>
                  </a:cubicBezTo>
                  <a:cubicBezTo>
                    <a:pt x="1851" y="5841"/>
                    <a:pt x="1723" y="5841"/>
                    <a:pt x="1596" y="5968"/>
                  </a:cubicBezTo>
                  <a:cubicBezTo>
                    <a:pt x="1468" y="5968"/>
                    <a:pt x="1468" y="5968"/>
                    <a:pt x="1468" y="6128"/>
                  </a:cubicBezTo>
                  <a:lnTo>
                    <a:pt x="1340" y="6128"/>
                  </a:lnTo>
                  <a:lnTo>
                    <a:pt x="1340" y="6255"/>
                  </a:lnTo>
                  <a:cubicBezTo>
                    <a:pt x="1213" y="6255"/>
                    <a:pt x="926" y="6383"/>
                    <a:pt x="798" y="6511"/>
                  </a:cubicBezTo>
                  <a:lnTo>
                    <a:pt x="798" y="6638"/>
                  </a:lnTo>
                  <a:cubicBezTo>
                    <a:pt x="670" y="6638"/>
                    <a:pt x="670" y="6638"/>
                    <a:pt x="670" y="6766"/>
                  </a:cubicBezTo>
                  <a:cubicBezTo>
                    <a:pt x="543" y="6766"/>
                    <a:pt x="543" y="6766"/>
                    <a:pt x="543" y="6926"/>
                  </a:cubicBezTo>
                  <a:cubicBezTo>
                    <a:pt x="255" y="7181"/>
                    <a:pt x="128" y="7436"/>
                    <a:pt x="128" y="7724"/>
                  </a:cubicBezTo>
                  <a:cubicBezTo>
                    <a:pt x="0" y="8107"/>
                    <a:pt x="0" y="8521"/>
                    <a:pt x="128" y="8777"/>
                  </a:cubicBezTo>
                  <a:cubicBezTo>
                    <a:pt x="255" y="9032"/>
                    <a:pt x="415" y="9160"/>
                    <a:pt x="543" y="9319"/>
                  </a:cubicBezTo>
                  <a:cubicBezTo>
                    <a:pt x="543" y="9447"/>
                    <a:pt x="670" y="9575"/>
                    <a:pt x="798" y="9702"/>
                  </a:cubicBezTo>
                  <a:cubicBezTo>
                    <a:pt x="926" y="9830"/>
                    <a:pt x="1213" y="9958"/>
                    <a:pt x="1340" y="9958"/>
                  </a:cubicBezTo>
                  <a:cubicBezTo>
                    <a:pt x="1596" y="10117"/>
                    <a:pt x="1851" y="10245"/>
                    <a:pt x="2266" y="10245"/>
                  </a:cubicBezTo>
                  <a:cubicBezTo>
                    <a:pt x="2521" y="10372"/>
                    <a:pt x="2649" y="10372"/>
                    <a:pt x="2936" y="10500"/>
                  </a:cubicBezTo>
                  <a:cubicBezTo>
                    <a:pt x="3191" y="10500"/>
                    <a:pt x="3447" y="10628"/>
                    <a:pt x="3734" y="10628"/>
                  </a:cubicBezTo>
                  <a:cubicBezTo>
                    <a:pt x="4245" y="10755"/>
                    <a:pt x="4660" y="10755"/>
                    <a:pt x="5202" y="10915"/>
                  </a:cubicBezTo>
                  <a:cubicBezTo>
                    <a:pt x="5713" y="11043"/>
                    <a:pt x="6128" y="11043"/>
                    <a:pt x="6638" y="11170"/>
                  </a:cubicBezTo>
                  <a:lnTo>
                    <a:pt x="8106" y="11170"/>
                  </a:lnTo>
                  <a:cubicBezTo>
                    <a:pt x="8649" y="11234"/>
                    <a:pt x="9151" y="11234"/>
                    <a:pt x="9634" y="11234"/>
                  </a:cubicBezTo>
                  <a:cubicBezTo>
                    <a:pt x="10117" y="11234"/>
                    <a:pt x="10580" y="11234"/>
                    <a:pt x="11042" y="11298"/>
                  </a:cubicBezTo>
                  <a:lnTo>
                    <a:pt x="12510" y="11298"/>
                  </a:lnTo>
                  <a:cubicBezTo>
                    <a:pt x="13021" y="11426"/>
                    <a:pt x="13436" y="11426"/>
                    <a:pt x="13979" y="11426"/>
                  </a:cubicBezTo>
                  <a:cubicBezTo>
                    <a:pt x="14234" y="11426"/>
                    <a:pt x="14361" y="11426"/>
                    <a:pt x="14617" y="11553"/>
                  </a:cubicBezTo>
                  <a:lnTo>
                    <a:pt x="17170" y="11553"/>
                  </a:lnTo>
                  <a:cubicBezTo>
                    <a:pt x="17255" y="11553"/>
                    <a:pt x="17340" y="11624"/>
                    <a:pt x="17425" y="11624"/>
                  </a:cubicBezTo>
                  <a:cubicBezTo>
                    <a:pt x="17468" y="11624"/>
                    <a:pt x="17510" y="11606"/>
                    <a:pt x="17553" y="11553"/>
                  </a:cubicBezTo>
                  <a:cubicBezTo>
                    <a:pt x="17681" y="11553"/>
                    <a:pt x="17808" y="11426"/>
                    <a:pt x="17968" y="11426"/>
                  </a:cubicBezTo>
                  <a:cubicBezTo>
                    <a:pt x="18223" y="11298"/>
                    <a:pt x="18351" y="11298"/>
                    <a:pt x="18478" y="11170"/>
                  </a:cubicBezTo>
                  <a:cubicBezTo>
                    <a:pt x="18766" y="11043"/>
                    <a:pt x="18893" y="10915"/>
                    <a:pt x="19149" y="10755"/>
                  </a:cubicBezTo>
                  <a:cubicBezTo>
                    <a:pt x="19404" y="10628"/>
                    <a:pt x="19819" y="10372"/>
                    <a:pt x="20074" y="10117"/>
                  </a:cubicBezTo>
                  <a:cubicBezTo>
                    <a:pt x="20489" y="9958"/>
                    <a:pt x="20872" y="9702"/>
                    <a:pt x="21287" y="9575"/>
                  </a:cubicBezTo>
                  <a:cubicBezTo>
                    <a:pt x="21670" y="9319"/>
                    <a:pt x="21957" y="9160"/>
                    <a:pt x="22340" y="8904"/>
                  </a:cubicBezTo>
                  <a:cubicBezTo>
                    <a:pt x="22595" y="8904"/>
                    <a:pt x="22883" y="8777"/>
                    <a:pt x="23010" y="8649"/>
                  </a:cubicBezTo>
                  <a:cubicBezTo>
                    <a:pt x="23266" y="8521"/>
                    <a:pt x="23393" y="8362"/>
                    <a:pt x="23680" y="8362"/>
                  </a:cubicBezTo>
                  <a:cubicBezTo>
                    <a:pt x="24063" y="8107"/>
                    <a:pt x="24478" y="7724"/>
                    <a:pt x="24861" y="7436"/>
                  </a:cubicBezTo>
                  <a:lnTo>
                    <a:pt x="26074" y="6638"/>
                  </a:lnTo>
                  <a:cubicBezTo>
                    <a:pt x="26329" y="6511"/>
                    <a:pt x="26457" y="6383"/>
                    <a:pt x="26585" y="6255"/>
                  </a:cubicBezTo>
                  <a:cubicBezTo>
                    <a:pt x="26872" y="6128"/>
                    <a:pt x="27127" y="5968"/>
                    <a:pt x="27255" y="5841"/>
                  </a:cubicBezTo>
                  <a:cubicBezTo>
                    <a:pt x="27383" y="5713"/>
                    <a:pt x="27542" y="5585"/>
                    <a:pt x="27670" y="5458"/>
                  </a:cubicBezTo>
                  <a:cubicBezTo>
                    <a:pt x="27925" y="5170"/>
                    <a:pt x="27925" y="5043"/>
                    <a:pt x="28053" y="4787"/>
                  </a:cubicBezTo>
                  <a:lnTo>
                    <a:pt x="28053" y="4373"/>
                  </a:lnTo>
                  <a:cubicBezTo>
                    <a:pt x="28053" y="3862"/>
                    <a:pt x="27925" y="3447"/>
                    <a:pt x="27797" y="2936"/>
                  </a:cubicBezTo>
                  <a:lnTo>
                    <a:pt x="27797" y="2649"/>
                  </a:lnTo>
                  <a:cubicBezTo>
                    <a:pt x="27797" y="2521"/>
                    <a:pt x="27670" y="2521"/>
                    <a:pt x="27670" y="2394"/>
                  </a:cubicBezTo>
                  <a:cubicBezTo>
                    <a:pt x="27797" y="2394"/>
                    <a:pt x="27797" y="2266"/>
                    <a:pt x="27797" y="2266"/>
                  </a:cubicBezTo>
                  <a:cubicBezTo>
                    <a:pt x="27925" y="2139"/>
                    <a:pt x="27925" y="1979"/>
                    <a:pt x="27925" y="1851"/>
                  </a:cubicBezTo>
                  <a:cubicBezTo>
                    <a:pt x="27797" y="1851"/>
                    <a:pt x="27797" y="1724"/>
                    <a:pt x="27670" y="1596"/>
                  </a:cubicBezTo>
                  <a:cubicBezTo>
                    <a:pt x="27670" y="1341"/>
                    <a:pt x="27383" y="1181"/>
                    <a:pt x="27255" y="1181"/>
                  </a:cubicBezTo>
                  <a:cubicBezTo>
                    <a:pt x="27127" y="1053"/>
                    <a:pt x="26872" y="1053"/>
                    <a:pt x="26744" y="926"/>
                  </a:cubicBezTo>
                  <a:cubicBezTo>
                    <a:pt x="26329" y="926"/>
                    <a:pt x="25787" y="926"/>
                    <a:pt x="25404" y="798"/>
                  </a:cubicBezTo>
                  <a:cubicBezTo>
                    <a:pt x="25276" y="798"/>
                    <a:pt x="24989" y="798"/>
                    <a:pt x="24734" y="670"/>
                  </a:cubicBezTo>
                  <a:cubicBezTo>
                    <a:pt x="24606" y="670"/>
                    <a:pt x="24351" y="670"/>
                    <a:pt x="24191" y="543"/>
                  </a:cubicBezTo>
                  <a:cubicBezTo>
                    <a:pt x="23680" y="543"/>
                    <a:pt x="23138" y="383"/>
                    <a:pt x="22755" y="383"/>
                  </a:cubicBezTo>
                  <a:lnTo>
                    <a:pt x="21287" y="383"/>
                  </a:lnTo>
                  <a:cubicBezTo>
                    <a:pt x="20744" y="383"/>
                    <a:pt x="20361" y="383"/>
                    <a:pt x="19819" y="256"/>
                  </a:cubicBezTo>
                  <a:lnTo>
                    <a:pt x="18606" y="256"/>
                  </a:lnTo>
                  <a:cubicBezTo>
                    <a:pt x="18223" y="256"/>
                    <a:pt x="17808" y="128"/>
                    <a:pt x="17425" y="128"/>
                  </a:cubicBezTo>
                  <a:lnTo>
                    <a:pt x="15287" y="128"/>
                  </a:lnTo>
                  <a:cubicBezTo>
                    <a:pt x="14904" y="0"/>
                    <a:pt x="14489" y="0"/>
                    <a:pt x="14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8430873" y="664834"/>
              <a:ext cx="254820" cy="58079"/>
            </a:xfrm>
            <a:custGeom>
              <a:avLst/>
              <a:gdLst/>
              <a:ahLst/>
              <a:cxnLst/>
              <a:rect l="l" t="t" r="r" b="b"/>
              <a:pathLst>
                <a:path w="8266" h="1884" extrusionOk="0">
                  <a:moveTo>
                    <a:pt x="415" y="1"/>
                  </a:moveTo>
                  <a:cubicBezTo>
                    <a:pt x="287" y="1"/>
                    <a:pt x="160" y="161"/>
                    <a:pt x="160" y="161"/>
                  </a:cubicBezTo>
                  <a:cubicBezTo>
                    <a:pt x="0" y="288"/>
                    <a:pt x="0" y="416"/>
                    <a:pt x="0" y="416"/>
                  </a:cubicBezTo>
                  <a:cubicBezTo>
                    <a:pt x="0" y="543"/>
                    <a:pt x="0" y="671"/>
                    <a:pt x="160" y="799"/>
                  </a:cubicBezTo>
                  <a:cubicBezTo>
                    <a:pt x="160" y="958"/>
                    <a:pt x="287" y="958"/>
                    <a:pt x="415" y="958"/>
                  </a:cubicBezTo>
                  <a:cubicBezTo>
                    <a:pt x="798" y="958"/>
                    <a:pt x="1213" y="1086"/>
                    <a:pt x="1755" y="1086"/>
                  </a:cubicBezTo>
                  <a:lnTo>
                    <a:pt x="2266" y="1086"/>
                  </a:lnTo>
                  <a:cubicBezTo>
                    <a:pt x="2553" y="1214"/>
                    <a:pt x="2809" y="1214"/>
                    <a:pt x="3064" y="1214"/>
                  </a:cubicBezTo>
                  <a:lnTo>
                    <a:pt x="3351" y="1214"/>
                  </a:lnTo>
                  <a:cubicBezTo>
                    <a:pt x="3734" y="1341"/>
                    <a:pt x="4149" y="1341"/>
                    <a:pt x="4404" y="1469"/>
                  </a:cubicBezTo>
                  <a:lnTo>
                    <a:pt x="4787" y="1469"/>
                  </a:lnTo>
                  <a:cubicBezTo>
                    <a:pt x="5074" y="1597"/>
                    <a:pt x="5330" y="1597"/>
                    <a:pt x="5457" y="1597"/>
                  </a:cubicBezTo>
                  <a:cubicBezTo>
                    <a:pt x="5872" y="1756"/>
                    <a:pt x="6255" y="1756"/>
                    <a:pt x="6670" y="1884"/>
                  </a:cubicBezTo>
                  <a:lnTo>
                    <a:pt x="7979" y="1884"/>
                  </a:lnTo>
                  <a:cubicBezTo>
                    <a:pt x="7979" y="1756"/>
                    <a:pt x="8138" y="1597"/>
                    <a:pt x="8138" y="1597"/>
                  </a:cubicBezTo>
                  <a:cubicBezTo>
                    <a:pt x="8266" y="1469"/>
                    <a:pt x="8138" y="1341"/>
                    <a:pt x="8138" y="1214"/>
                  </a:cubicBezTo>
                  <a:cubicBezTo>
                    <a:pt x="7979" y="1086"/>
                    <a:pt x="7979" y="1086"/>
                    <a:pt x="7851" y="958"/>
                  </a:cubicBezTo>
                  <a:lnTo>
                    <a:pt x="6925" y="958"/>
                  </a:lnTo>
                  <a:cubicBezTo>
                    <a:pt x="6670" y="958"/>
                    <a:pt x="6383" y="958"/>
                    <a:pt x="6255" y="799"/>
                  </a:cubicBezTo>
                  <a:cubicBezTo>
                    <a:pt x="5872" y="799"/>
                    <a:pt x="5457" y="671"/>
                    <a:pt x="4947" y="671"/>
                  </a:cubicBezTo>
                  <a:cubicBezTo>
                    <a:pt x="4532" y="543"/>
                    <a:pt x="4149" y="416"/>
                    <a:pt x="3734" y="416"/>
                  </a:cubicBezTo>
                  <a:lnTo>
                    <a:pt x="3606" y="416"/>
                  </a:lnTo>
                  <a:cubicBezTo>
                    <a:pt x="3479" y="416"/>
                    <a:pt x="3192" y="288"/>
                    <a:pt x="3064" y="288"/>
                  </a:cubicBezTo>
                  <a:lnTo>
                    <a:pt x="2266" y="288"/>
                  </a:lnTo>
                  <a:lnTo>
                    <a:pt x="2011" y="161"/>
                  </a:lnTo>
                  <a:lnTo>
                    <a:pt x="1755" y="161"/>
                  </a:lnTo>
                  <a:cubicBezTo>
                    <a:pt x="1340" y="161"/>
                    <a:pt x="798" y="1"/>
                    <a:pt x="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19"/>
          <p:cNvGrpSpPr/>
          <p:nvPr/>
        </p:nvGrpSpPr>
        <p:grpSpPr>
          <a:xfrm>
            <a:off x="242195" y="836432"/>
            <a:ext cx="253864" cy="410283"/>
            <a:chOff x="1185170" y="812432"/>
            <a:chExt cx="253864" cy="410283"/>
          </a:xfrm>
        </p:grpSpPr>
        <p:sp>
          <p:nvSpPr>
            <p:cNvPr id="772" name="Google Shape;772;p19"/>
            <p:cNvSpPr/>
            <p:nvPr/>
          </p:nvSpPr>
          <p:spPr>
            <a:xfrm>
              <a:off x="1262915" y="866533"/>
              <a:ext cx="102347" cy="172202"/>
            </a:xfrm>
            <a:custGeom>
              <a:avLst/>
              <a:gdLst/>
              <a:ahLst/>
              <a:cxnLst/>
              <a:rect l="l" t="t" r="r" b="b"/>
              <a:pathLst>
                <a:path w="3320" h="5586" extrusionOk="0">
                  <a:moveTo>
                    <a:pt x="2138" y="1724"/>
                  </a:moveTo>
                  <a:lnTo>
                    <a:pt x="2138" y="1979"/>
                  </a:lnTo>
                  <a:cubicBezTo>
                    <a:pt x="2266" y="2107"/>
                    <a:pt x="2266" y="2394"/>
                    <a:pt x="2394" y="2522"/>
                  </a:cubicBezTo>
                  <a:lnTo>
                    <a:pt x="2394" y="3032"/>
                  </a:lnTo>
                  <a:cubicBezTo>
                    <a:pt x="2394" y="3319"/>
                    <a:pt x="2521" y="3575"/>
                    <a:pt x="2521" y="3830"/>
                  </a:cubicBezTo>
                  <a:cubicBezTo>
                    <a:pt x="2521" y="3990"/>
                    <a:pt x="2521" y="4245"/>
                    <a:pt x="2394" y="4373"/>
                  </a:cubicBezTo>
                  <a:lnTo>
                    <a:pt x="2394" y="4628"/>
                  </a:lnTo>
                  <a:lnTo>
                    <a:pt x="1213" y="4628"/>
                  </a:lnTo>
                  <a:cubicBezTo>
                    <a:pt x="1213" y="4500"/>
                    <a:pt x="1213" y="4373"/>
                    <a:pt x="1341" y="4245"/>
                  </a:cubicBezTo>
                  <a:cubicBezTo>
                    <a:pt x="1341" y="3990"/>
                    <a:pt x="1468" y="3575"/>
                    <a:pt x="1596" y="3319"/>
                  </a:cubicBezTo>
                  <a:cubicBezTo>
                    <a:pt x="1883" y="2777"/>
                    <a:pt x="2011" y="2234"/>
                    <a:pt x="2138" y="1724"/>
                  </a:cubicBezTo>
                  <a:close/>
                  <a:moveTo>
                    <a:pt x="2138" y="0"/>
                  </a:moveTo>
                  <a:cubicBezTo>
                    <a:pt x="2138" y="128"/>
                    <a:pt x="2011" y="128"/>
                    <a:pt x="2011" y="128"/>
                  </a:cubicBezTo>
                  <a:cubicBezTo>
                    <a:pt x="1883" y="256"/>
                    <a:pt x="1723" y="383"/>
                    <a:pt x="1723" y="511"/>
                  </a:cubicBezTo>
                  <a:cubicBezTo>
                    <a:pt x="1596" y="511"/>
                    <a:pt x="1596" y="639"/>
                    <a:pt x="1468" y="798"/>
                  </a:cubicBezTo>
                  <a:lnTo>
                    <a:pt x="1468" y="926"/>
                  </a:lnTo>
                  <a:lnTo>
                    <a:pt x="1468" y="1054"/>
                  </a:lnTo>
                  <a:cubicBezTo>
                    <a:pt x="1213" y="1724"/>
                    <a:pt x="926" y="2394"/>
                    <a:pt x="798" y="3032"/>
                  </a:cubicBezTo>
                  <a:lnTo>
                    <a:pt x="415" y="4117"/>
                  </a:lnTo>
                  <a:cubicBezTo>
                    <a:pt x="415" y="4117"/>
                    <a:pt x="287" y="4245"/>
                    <a:pt x="287" y="4373"/>
                  </a:cubicBezTo>
                  <a:lnTo>
                    <a:pt x="287" y="4500"/>
                  </a:lnTo>
                  <a:cubicBezTo>
                    <a:pt x="128" y="4788"/>
                    <a:pt x="0" y="5043"/>
                    <a:pt x="128" y="5171"/>
                  </a:cubicBezTo>
                  <a:cubicBezTo>
                    <a:pt x="128" y="5298"/>
                    <a:pt x="287" y="5585"/>
                    <a:pt x="415" y="5585"/>
                  </a:cubicBezTo>
                  <a:lnTo>
                    <a:pt x="2936" y="5585"/>
                  </a:lnTo>
                  <a:lnTo>
                    <a:pt x="2936" y="5426"/>
                  </a:lnTo>
                  <a:lnTo>
                    <a:pt x="3064" y="5426"/>
                  </a:lnTo>
                  <a:cubicBezTo>
                    <a:pt x="3064" y="5298"/>
                    <a:pt x="3192" y="5298"/>
                    <a:pt x="3192" y="5171"/>
                  </a:cubicBezTo>
                  <a:cubicBezTo>
                    <a:pt x="3319" y="5043"/>
                    <a:pt x="3319" y="4915"/>
                    <a:pt x="3319" y="4788"/>
                  </a:cubicBezTo>
                  <a:lnTo>
                    <a:pt x="3319" y="4373"/>
                  </a:lnTo>
                  <a:lnTo>
                    <a:pt x="3319" y="2905"/>
                  </a:lnTo>
                  <a:cubicBezTo>
                    <a:pt x="3319" y="2777"/>
                    <a:pt x="3192" y="2522"/>
                    <a:pt x="3192" y="2234"/>
                  </a:cubicBezTo>
                  <a:cubicBezTo>
                    <a:pt x="3192" y="2107"/>
                    <a:pt x="3192" y="1979"/>
                    <a:pt x="3064" y="1851"/>
                  </a:cubicBezTo>
                  <a:lnTo>
                    <a:pt x="3064" y="1596"/>
                  </a:lnTo>
                  <a:cubicBezTo>
                    <a:pt x="3064" y="1437"/>
                    <a:pt x="2936" y="1309"/>
                    <a:pt x="2936" y="1054"/>
                  </a:cubicBezTo>
                  <a:lnTo>
                    <a:pt x="2936" y="798"/>
                  </a:lnTo>
                  <a:cubicBezTo>
                    <a:pt x="2809" y="639"/>
                    <a:pt x="2809" y="511"/>
                    <a:pt x="2809" y="511"/>
                  </a:cubicBezTo>
                  <a:cubicBezTo>
                    <a:pt x="2809" y="256"/>
                    <a:pt x="2681" y="256"/>
                    <a:pt x="2521" y="128"/>
                  </a:cubicBezTo>
                  <a:cubicBezTo>
                    <a:pt x="2521" y="128"/>
                    <a:pt x="2394" y="0"/>
                    <a:pt x="2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1185170" y="812432"/>
              <a:ext cx="253864" cy="410283"/>
            </a:xfrm>
            <a:custGeom>
              <a:avLst/>
              <a:gdLst/>
              <a:ahLst/>
              <a:cxnLst/>
              <a:rect l="l" t="t" r="r" b="b"/>
              <a:pathLst>
                <a:path w="8235" h="13309" extrusionOk="0">
                  <a:moveTo>
                    <a:pt x="6384" y="958"/>
                  </a:moveTo>
                  <a:cubicBezTo>
                    <a:pt x="6384" y="1085"/>
                    <a:pt x="6511" y="1341"/>
                    <a:pt x="6511" y="1468"/>
                  </a:cubicBezTo>
                  <a:lnTo>
                    <a:pt x="6511" y="1596"/>
                  </a:lnTo>
                  <a:lnTo>
                    <a:pt x="6511" y="2138"/>
                  </a:lnTo>
                  <a:cubicBezTo>
                    <a:pt x="6639" y="2394"/>
                    <a:pt x="6639" y="2681"/>
                    <a:pt x="6639" y="2936"/>
                  </a:cubicBezTo>
                  <a:lnTo>
                    <a:pt x="6639" y="3479"/>
                  </a:lnTo>
                  <a:cubicBezTo>
                    <a:pt x="6639" y="3862"/>
                    <a:pt x="6799" y="4277"/>
                    <a:pt x="6799" y="4787"/>
                  </a:cubicBezTo>
                  <a:lnTo>
                    <a:pt x="6799" y="5202"/>
                  </a:lnTo>
                  <a:cubicBezTo>
                    <a:pt x="6799" y="5330"/>
                    <a:pt x="6926" y="5457"/>
                    <a:pt x="6926" y="5585"/>
                  </a:cubicBezTo>
                  <a:lnTo>
                    <a:pt x="6926" y="6543"/>
                  </a:lnTo>
                  <a:cubicBezTo>
                    <a:pt x="7054" y="6926"/>
                    <a:pt x="7054" y="7181"/>
                    <a:pt x="7182" y="7468"/>
                  </a:cubicBezTo>
                  <a:cubicBezTo>
                    <a:pt x="7182" y="7596"/>
                    <a:pt x="7182" y="7851"/>
                    <a:pt x="7309" y="8266"/>
                  </a:cubicBezTo>
                  <a:lnTo>
                    <a:pt x="7309" y="9064"/>
                  </a:lnTo>
                  <a:lnTo>
                    <a:pt x="7309" y="9989"/>
                  </a:lnTo>
                  <a:lnTo>
                    <a:pt x="7309" y="10787"/>
                  </a:lnTo>
                  <a:lnTo>
                    <a:pt x="7309" y="10915"/>
                  </a:lnTo>
                  <a:lnTo>
                    <a:pt x="7309" y="11170"/>
                  </a:lnTo>
                  <a:lnTo>
                    <a:pt x="7309" y="11713"/>
                  </a:lnTo>
                  <a:lnTo>
                    <a:pt x="7054" y="11713"/>
                  </a:lnTo>
                  <a:cubicBezTo>
                    <a:pt x="6926" y="11713"/>
                    <a:pt x="6639" y="11713"/>
                    <a:pt x="6511" y="11840"/>
                  </a:cubicBezTo>
                  <a:lnTo>
                    <a:pt x="6001" y="11840"/>
                  </a:lnTo>
                  <a:cubicBezTo>
                    <a:pt x="5841" y="11840"/>
                    <a:pt x="5841" y="11840"/>
                    <a:pt x="5714" y="11968"/>
                  </a:cubicBezTo>
                  <a:lnTo>
                    <a:pt x="5714" y="11840"/>
                  </a:lnTo>
                  <a:lnTo>
                    <a:pt x="5714" y="11713"/>
                  </a:lnTo>
                  <a:lnTo>
                    <a:pt x="5714" y="11585"/>
                  </a:lnTo>
                  <a:lnTo>
                    <a:pt x="5714" y="11042"/>
                  </a:lnTo>
                  <a:lnTo>
                    <a:pt x="5714" y="10372"/>
                  </a:lnTo>
                  <a:cubicBezTo>
                    <a:pt x="5714" y="10117"/>
                    <a:pt x="5714" y="9989"/>
                    <a:pt x="5586" y="9734"/>
                  </a:cubicBezTo>
                  <a:cubicBezTo>
                    <a:pt x="5586" y="9574"/>
                    <a:pt x="5458" y="9447"/>
                    <a:pt x="5458" y="9447"/>
                  </a:cubicBezTo>
                  <a:lnTo>
                    <a:pt x="5203" y="9191"/>
                  </a:lnTo>
                  <a:lnTo>
                    <a:pt x="2522" y="9191"/>
                  </a:lnTo>
                  <a:cubicBezTo>
                    <a:pt x="2267" y="9191"/>
                    <a:pt x="2139" y="9319"/>
                    <a:pt x="2139" y="9574"/>
                  </a:cubicBezTo>
                  <a:cubicBezTo>
                    <a:pt x="2139" y="9862"/>
                    <a:pt x="2011" y="10245"/>
                    <a:pt x="2011" y="10532"/>
                  </a:cubicBezTo>
                  <a:cubicBezTo>
                    <a:pt x="2011" y="10787"/>
                    <a:pt x="2011" y="10915"/>
                    <a:pt x="1852" y="11042"/>
                  </a:cubicBezTo>
                  <a:lnTo>
                    <a:pt x="1852" y="11330"/>
                  </a:lnTo>
                  <a:lnTo>
                    <a:pt x="1852" y="11457"/>
                  </a:lnTo>
                  <a:lnTo>
                    <a:pt x="1852" y="11713"/>
                  </a:lnTo>
                  <a:lnTo>
                    <a:pt x="1852" y="11968"/>
                  </a:lnTo>
                  <a:lnTo>
                    <a:pt x="1852" y="12128"/>
                  </a:lnTo>
                  <a:cubicBezTo>
                    <a:pt x="1852" y="12128"/>
                    <a:pt x="1852" y="12255"/>
                    <a:pt x="1724" y="12383"/>
                  </a:cubicBezTo>
                  <a:lnTo>
                    <a:pt x="1054" y="12383"/>
                  </a:lnTo>
                  <a:lnTo>
                    <a:pt x="1054" y="11840"/>
                  </a:lnTo>
                  <a:lnTo>
                    <a:pt x="1054" y="11457"/>
                  </a:lnTo>
                  <a:cubicBezTo>
                    <a:pt x="1054" y="11330"/>
                    <a:pt x="1214" y="11330"/>
                    <a:pt x="1214" y="11170"/>
                  </a:cubicBezTo>
                  <a:lnTo>
                    <a:pt x="1214" y="10915"/>
                  </a:lnTo>
                  <a:lnTo>
                    <a:pt x="1214" y="10787"/>
                  </a:lnTo>
                  <a:cubicBezTo>
                    <a:pt x="1214" y="10372"/>
                    <a:pt x="1341" y="9989"/>
                    <a:pt x="1341" y="9734"/>
                  </a:cubicBezTo>
                  <a:lnTo>
                    <a:pt x="1341" y="8777"/>
                  </a:lnTo>
                  <a:lnTo>
                    <a:pt x="1341" y="8649"/>
                  </a:lnTo>
                  <a:lnTo>
                    <a:pt x="1341" y="8266"/>
                  </a:lnTo>
                  <a:cubicBezTo>
                    <a:pt x="1469" y="7723"/>
                    <a:pt x="1469" y="7340"/>
                    <a:pt x="1597" y="6926"/>
                  </a:cubicBezTo>
                  <a:lnTo>
                    <a:pt x="1597" y="6255"/>
                  </a:lnTo>
                  <a:cubicBezTo>
                    <a:pt x="1724" y="6000"/>
                    <a:pt x="1724" y="5872"/>
                    <a:pt x="1724" y="5585"/>
                  </a:cubicBezTo>
                  <a:cubicBezTo>
                    <a:pt x="1724" y="5457"/>
                    <a:pt x="1852" y="5330"/>
                    <a:pt x="1852" y="5202"/>
                  </a:cubicBezTo>
                  <a:lnTo>
                    <a:pt x="1852" y="5074"/>
                  </a:lnTo>
                  <a:lnTo>
                    <a:pt x="1852" y="4947"/>
                  </a:lnTo>
                  <a:cubicBezTo>
                    <a:pt x="2011" y="4660"/>
                    <a:pt x="2011" y="4277"/>
                    <a:pt x="2139" y="3989"/>
                  </a:cubicBezTo>
                  <a:lnTo>
                    <a:pt x="2522" y="2809"/>
                  </a:lnTo>
                  <a:lnTo>
                    <a:pt x="2522" y="2394"/>
                  </a:lnTo>
                  <a:lnTo>
                    <a:pt x="2650" y="2266"/>
                  </a:lnTo>
                  <a:lnTo>
                    <a:pt x="2650" y="2011"/>
                  </a:lnTo>
                  <a:cubicBezTo>
                    <a:pt x="2650" y="1883"/>
                    <a:pt x="2809" y="1755"/>
                    <a:pt x="2809" y="1596"/>
                  </a:cubicBezTo>
                  <a:cubicBezTo>
                    <a:pt x="2809" y="1468"/>
                    <a:pt x="2937" y="1341"/>
                    <a:pt x="2937" y="1213"/>
                  </a:cubicBezTo>
                  <a:lnTo>
                    <a:pt x="3065" y="1213"/>
                  </a:lnTo>
                  <a:lnTo>
                    <a:pt x="3065" y="1085"/>
                  </a:lnTo>
                  <a:lnTo>
                    <a:pt x="4118" y="1085"/>
                  </a:lnTo>
                  <a:cubicBezTo>
                    <a:pt x="4245" y="1085"/>
                    <a:pt x="4245" y="1085"/>
                    <a:pt x="4245" y="958"/>
                  </a:cubicBezTo>
                  <a:close/>
                  <a:moveTo>
                    <a:pt x="4916" y="0"/>
                  </a:moveTo>
                  <a:cubicBezTo>
                    <a:pt x="4788" y="0"/>
                    <a:pt x="4533" y="0"/>
                    <a:pt x="4405" y="160"/>
                  </a:cubicBezTo>
                  <a:lnTo>
                    <a:pt x="3607" y="160"/>
                  </a:lnTo>
                  <a:cubicBezTo>
                    <a:pt x="3448" y="287"/>
                    <a:pt x="3192" y="287"/>
                    <a:pt x="3065" y="287"/>
                  </a:cubicBezTo>
                  <a:lnTo>
                    <a:pt x="2809" y="287"/>
                  </a:lnTo>
                  <a:cubicBezTo>
                    <a:pt x="2650" y="287"/>
                    <a:pt x="2650" y="287"/>
                    <a:pt x="2522" y="415"/>
                  </a:cubicBezTo>
                  <a:cubicBezTo>
                    <a:pt x="2267" y="543"/>
                    <a:pt x="2267" y="670"/>
                    <a:pt x="2139" y="958"/>
                  </a:cubicBezTo>
                  <a:cubicBezTo>
                    <a:pt x="2011" y="1213"/>
                    <a:pt x="1852" y="1341"/>
                    <a:pt x="1852" y="1468"/>
                  </a:cubicBezTo>
                  <a:cubicBezTo>
                    <a:pt x="1852" y="1755"/>
                    <a:pt x="1724" y="1883"/>
                    <a:pt x="1724" y="2011"/>
                  </a:cubicBezTo>
                  <a:cubicBezTo>
                    <a:pt x="1597" y="2394"/>
                    <a:pt x="1469" y="2936"/>
                    <a:pt x="1341" y="3351"/>
                  </a:cubicBezTo>
                  <a:cubicBezTo>
                    <a:pt x="1214" y="3862"/>
                    <a:pt x="1214" y="4277"/>
                    <a:pt x="1054" y="4787"/>
                  </a:cubicBezTo>
                  <a:cubicBezTo>
                    <a:pt x="926" y="5074"/>
                    <a:pt x="926" y="5202"/>
                    <a:pt x="926" y="5457"/>
                  </a:cubicBezTo>
                  <a:cubicBezTo>
                    <a:pt x="799" y="5745"/>
                    <a:pt x="799" y="6000"/>
                    <a:pt x="671" y="6255"/>
                  </a:cubicBezTo>
                  <a:cubicBezTo>
                    <a:pt x="671" y="6798"/>
                    <a:pt x="543" y="7181"/>
                    <a:pt x="543" y="7723"/>
                  </a:cubicBezTo>
                  <a:lnTo>
                    <a:pt x="543" y="8394"/>
                  </a:lnTo>
                  <a:cubicBezTo>
                    <a:pt x="543" y="8649"/>
                    <a:pt x="543" y="8936"/>
                    <a:pt x="416" y="9191"/>
                  </a:cubicBezTo>
                  <a:cubicBezTo>
                    <a:pt x="416" y="9574"/>
                    <a:pt x="416" y="10117"/>
                    <a:pt x="256" y="10532"/>
                  </a:cubicBezTo>
                  <a:cubicBezTo>
                    <a:pt x="256" y="11042"/>
                    <a:pt x="129" y="11457"/>
                    <a:pt x="129" y="11840"/>
                  </a:cubicBezTo>
                  <a:cubicBezTo>
                    <a:pt x="129" y="12255"/>
                    <a:pt x="1" y="12511"/>
                    <a:pt x="256" y="12925"/>
                  </a:cubicBezTo>
                  <a:cubicBezTo>
                    <a:pt x="416" y="13181"/>
                    <a:pt x="926" y="13308"/>
                    <a:pt x="1341" y="13308"/>
                  </a:cubicBezTo>
                  <a:lnTo>
                    <a:pt x="1852" y="13308"/>
                  </a:lnTo>
                  <a:cubicBezTo>
                    <a:pt x="2011" y="13308"/>
                    <a:pt x="2139" y="13181"/>
                    <a:pt x="2267" y="13181"/>
                  </a:cubicBezTo>
                  <a:cubicBezTo>
                    <a:pt x="2394" y="13181"/>
                    <a:pt x="2522" y="13053"/>
                    <a:pt x="2522" y="12925"/>
                  </a:cubicBezTo>
                  <a:cubicBezTo>
                    <a:pt x="2650" y="12766"/>
                    <a:pt x="2650" y="12511"/>
                    <a:pt x="2650" y="12383"/>
                  </a:cubicBezTo>
                  <a:cubicBezTo>
                    <a:pt x="2650" y="12128"/>
                    <a:pt x="2809" y="11840"/>
                    <a:pt x="2809" y="11713"/>
                  </a:cubicBezTo>
                  <a:lnTo>
                    <a:pt x="2809" y="11042"/>
                  </a:lnTo>
                  <a:cubicBezTo>
                    <a:pt x="2937" y="10787"/>
                    <a:pt x="2937" y="10532"/>
                    <a:pt x="2937" y="10372"/>
                  </a:cubicBezTo>
                  <a:lnTo>
                    <a:pt x="2937" y="10117"/>
                  </a:lnTo>
                  <a:lnTo>
                    <a:pt x="4788" y="10117"/>
                  </a:lnTo>
                  <a:lnTo>
                    <a:pt x="4788" y="10372"/>
                  </a:lnTo>
                  <a:lnTo>
                    <a:pt x="4788" y="11170"/>
                  </a:lnTo>
                  <a:lnTo>
                    <a:pt x="4788" y="12128"/>
                  </a:lnTo>
                  <a:cubicBezTo>
                    <a:pt x="4788" y="12255"/>
                    <a:pt x="4788" y="12383"/>
                    <a:pt x="4916" y="12638"/>
                  </a:cubicBezTo>
                  <a:lnTo>
                    <a:pt x="5043" y="12766"/>
                  </a:lnTo>
                  <a:cubicBezTo>
                    <a:pt x="5203" y="12925"/>
                    <a:pt x="5331" y="12925"/>
                    <a:pt x="5458" y="12925"/>
                  </a:cubicBezTo>
                  <a:lnTo>
                    <a:pt x="5841" y="12925"/>
                  </a:lnTo>
                  <a:cubicBezTo>
                    <a:pt x="5841" y="12766"/>
                    <a:pt x="6001" y="12766"/>
                    <a:pt x="6128" y="12766"/>
                  </a:cubicBezTo>
                  <a:cubicBezTo>
                    <a:pt x="6384" y="12766"/>
                    <a:pt x="6639" y="12638"/>
                    <a:pt x="6926" y="12638"/>
                  </a:cubicBezTo>
                  <a:lnTo>
                    <a:pt x="7596" y="12638"/>
                  </a:lnTo>
                  <a:cubicBezTo>
                    <a:pt x="7852" y="12511"/>
                    <a:pt x="7979" y="12511"/>
                    <a:pt x="7979" y="12383"/>
                  </a:cubicBezTo>
                  <a:cubicBezTo>
                    <a:pt x="8107" y="12255"/>
                    <a:pt x="8107" y="12128"/>
                    <a:pt x="8107" y="11968"/>
                  </a:cubicBezTo>
                  <a:cubicBezTo>
                    <a:pt x="8235" y="11713"/>
                    <a:pt x="8235" y="11585"/>
                    <a:pt x="8235" y="11457"/>
                  </a:cubicBezTo>
                  <a:lnTo>
                    <a:pt x="8235" y="10787"/>
                  </a:lnTo>
                  <a:lnTo>
                    <a:pt x="8235" y="10117"/>
                  </a:lnTo>
                  <a:lnTo>
                    <a:pt x="8235" y="8649"/>
                  </a:lnTo>
                  <a:cubicBezTo>
                    <a:pt x="8235" y="8394"/>
                    <a:pt x="8107" y="8138"/>
                    <a:pt x="8107" y="7851"/>
                  </a:cubicBezTo>
                  <a:cubicBezTo>
                    <a:pt x="8107" y="7596"/>
                    <a:pt x="8107" y="7468"/>
                    <a:pt x="7979" y="7181"/>
                  </a:cubicBezTo>
                  <a:cubicBezTo>
                    <a:pt x="7852" y="6670"/>
                    <a:pt x="7852" y="6255"/>
                    <a:pt x="7724" y="5745"/>
                  </a:cubicBezTo>
                  <a:lnTo>
                    <a:pt x="7724" y="5074"/>
                  </a:lnTo>
                  <a:cubicBezTo>
                    <a:pt x="7724" y="4787"/>
                    <a:pt x="7724" y="4532"/>
                    <a:pt x="7596" y="4277"/>
                  </a:cubicBezTo>
                  <a:cubicBezTo>
                    <a:pt x="7596" y="3479"/>
                    <a:pt x="7596" y="2553"/>
                    <a:pt x="7437" y="1596"/>
                  </a:cubicBezTo>
                  <a:cubicBezTo>
                    <a:pt x="7437" y="1468"/>
                    <a:pt x="7309" y="1213"/>
                    <a:pt x="7309" y="1085"/>
                  </a:cubicBezTo>
                  <a:cubicBezTo>
                    <a:pt x="7309" y="670"/>
                    <a:pt x="7182" y="287"/>
                    <a:pt x="6799" y="160"/>
                  </a:cubicBezTo>
                  <a:lnTo>
                    <a:pt x="6511" y="160"/>
                  </a:lnTo>
                  <a:cubicBezTo>
                    <a:pt x="6511" y="0"/>
                    <a:pt x="6384" y="0"/>
                    <a:pt x="6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9"/>
          <p:cNvGrpSpPr/>
          <p:nvPr/>
        </p:nvGrpSpPr>
        <p:grpSpPr>
          <a:xfrm>
            <a:off x="649542" y="340253"/>
            <a:ext cx="279451" cy="398476"/>
            <a:chOff x="1705617" y="591066"/>
            <a:chExt cx="279451" cy="398476"/>
          </a:xfrm>
        </p:grpSpPr>
        <p:sp>
          <p:nvSpPr>
            <p:cNvPr id="775" name="Google Shape;775;p19"/>
            <p:cNvSpPr/>
            <p:nvPr/>
          </p:nvSpPr>
          <p:spPr>
            <a:xfrm>
              <a:off x="1788263" y="656973"/>
              <a:ext cx="98401" cy="126948"/>
            </a:xfrm>
            <a:custGeom>
              <a:avLst/>
              <a:gdLst/>
              <a:ahLst/>
              <a:cxnLst/>
              <a:rect l="l" t="t" r="r" b="b"/>
              <a:pathLst>
                <a:path w="3192" h="4118" extrusionOk="0">
                  <a:moveTo>
                    <a:pt x="1596" y="798"/>
                  </a:moveTo>
                  <a:lnTo>
                    <a:pt x="1724" y="926"/>
                  </a:lnTo>
                  <a:lnTo>
                    <a:pt x="1851" y="926"/>
                  </a:lnTo>
                  <a:cubicBezTo>
                    <a:pt x="1851" y="1054"/>
                    <a:pt x="1979" y="1054"/>
                    <a:pt x="1979" y="1213"/>
                  </a:cubicBezTo>
                  <a:cubicBezTo>
                    <a:pt x="2107" y="1341"/>
                    <a:pt x="2107" y="1469"/>
                    <a:pt x="2234" y="1596"/>
                  </a:cubicBezTo>
                  <a:lnTo>
                    <a:pt x="2234" y="1724"/>
                  </a:lnTo>
                  <a:lnTo>
                    <a:pt x="2234" y="1852"/>
                  </a:lnTo>
                  <a:cubicBezTo>
                    <a:pt x="2234" y="2011"/>
                    <a:pt x="2234" y="2011"/>
                    <a:pt x="2107" y="2139"/>
                  </a:cubicBezTo>
                  <a:cubicBezTo>
                    <a:pt x="2107" y="2267"/>
                    <a:pt x="1979" y="2394"/>
                    <a:pt x="1851" y="2522"/>
                  </a:cubicBezTo>
                  <a:lnTo>
                    <a:pt x="1436" y="2937"/>
                  </a:lnTo>
                  <a:cubicBezTo>
                    <a:pt x="1309" y="3064"/>
                    <a:pt x="1309" y="3064"/>
                    <a:pt x="1181" y="3064"/>
                  </a:cubicBezTo>
                  <a:lnTo>
                    <a:pt x="1181" y="2937"/>
                  </a:lnTo>
                  <a:cubicBezTo>
                    <a:pt x="1181" y="2650"/>
                    <a:pt x="1181" y="2522"/>
                    <a:pt x="1054" y="2267"/>
                  </a:cubicBezTo>
                  <a:cubicBezTo>
                    <a:pt x="1054" y="1852"/>
                    <a:pt x="1054" y="1341"/>
                    <a:pt x="926" y="926"/>
                  </a:cubicBezTo>
                  <a:cubicBezTo>
                    <a:pt x="1054" y="926"/>
                    <a:pt x="1181" y="926"/>
                    <a:pt x="1309" y="798"/>
                  </a:cubicBezTo>
                  <a:close/>
                  <a:moveTo>
                    <a:pt x="1054" y="1"/>
                  </a:moveTo>
                  <a:cubicBezTo>
                    <a:pt x="798" y="1"/>
                    <a:pt x="511" y="128"/>
                    <a:pt x="256" y="256"/>
                  </a:cubicBezTo>
                  <a:cubicBezTo>
                    <a:pt x="256" y="256"/>
                    <a:pt x="128" y="416"/>
                    <a:pt x="128" y="543"/>
                  </a:cubicBezTo>
                  <a:cubicBezTo>
                    <a:pt x="0" y="671"/>
                    <a:pt x="0" y="798"/>
                    <a:pt x="0" y="926"/>
                  </a:cubicBezTo>
                  <a:cubicBezTo>
                    <a:pt x="128" y="1469"/>
                    <a:pt x="128" y="1852"/>
                    <a:pt x="256" y="2394"/>
                  </a:cubicBezTo>
                  <a:lnTo>
                    <a:pt x="256" y="2809"/>
                  </a:lnTo>
                  <a:lnTo>
                    <a:pt x="256" y="3064"/>
                  </a:lnTo>
                  <a:lnTo>
                    <a:pt x="256" y="3192"/>
                  </a:lnTo>
                  <a:cubicBezTo>
                    <a:pt x="383" y="3447"/>
                    <a:pt x="383" y="3607"/>
                    <a:pt x="383" y="3735"/>
                  </a:cubicBezTo>
                  <a:cubicBezTo>
                    <a:pt x="383" y="3990"/>
                    <a:pt x="639" y="4118"/>
                    <a:pt x="798" y="4118"/>
                  </a:cubicBezTo>
                  <a:lnTo>
                    <a:pt x="926" y="4118"/>
                  </a:lnTo>
                  <a:lnTo>
                    <a:pt x="1054" y="3990"/>
                  </a:lnTo>
                  <a:lnTo>
                    <a:pt x="1436" y="3990"/>
                  </a:lnTo>
                  <a:cubicBezTo>
                    <a:pt x="1851" y="3862"/>
                    <a:pt x="2107" y="3607"/>
                    <a:pt x="2394" y="3320"/>
                  </a:cubicBezTo>
                  <a:lnTo>
                    <a:pt x="2777" y="2937"/>
                  </a:lnTo>
                  <a:cubicBezTo>
                    <a:pt x="2905" y="2650"/>
                    <a:pt x="3032" y="2522"/>
                    <a:pt x="3032" y="2267"/>
                  </a:cubicBezTo>
                  <a:cubicBezTo>
                    <a:pt x="3192" y="2139"/>
                    <a:pt x="3192" y="1852"/>
                    <a:pt x="3192" y="1724"/>
                  </a:cubicBezTo>
                  <a:cubicBezTo>
                    <a:pt x="3192" y="1596"/>
                    <a:pt x="3192" y="1469"/>
                    <a:pt x="3032" y="1341"/>
                  </a:cubicBezTo>
                  <a:lnTo>
                    <a:pt x="3032" y="1213"/>
                  </a:lnTo>
                  <a:cubicBezTo>
                    <a:pt x="2905" y="926"/>
                    <a:pt x="2905" y="798"/>
                    <a:pt x="2777" y="671"/>
                  </a:cubicBezTo>
                  <a:lnTo>
                    <a:pt x="2394" y="256"/>
                  </a:lnTo>
                  <a:cubicBezTo>
                    <a:pt x="2234" y="128"/>
                    <a:pt x="1979" y="1"/>
                    <a:pt x="1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1796124" y="825194"/>
              <a:ext cx="90540" cy="119087"/>
            </a:xfrm>
            <a:custGeom>
              <a:avLst/>
              <a:gdLst/>
              <a:ahLst/>
              <a:cxnLst/>
              <a:rect l="l" t="t" r="r" b="b"/>
              <a:pathLst>
                <a:path w="2937" h="3863" extrusionOk="0">
                  <a:moveTo>
                    <a:pt x="1469" y="927"/>
                  </a:moveTo>
                  <a:cubicBezTo>
                    <a:pt x="1596" y="927"/>
                    <a:pt x="1596" y="927"/>
                    <a:pt x="1596" y="1054"/>
                  </a:cubicBezTo>
                  <a:lnTo>
                    <a:pt x="1724" y="1054"/>
                  </a:lnTo>
                  <a:lnTo>
                    <a:pt x="1852" y="1182"/>
                  </a:lnTo>
                  <a:cubicBezTo>
                    <a:pt x="1852" y="1182"/>
                    <a:pt x="1852" y="1341"/>
                    <a:pt x="1979" y="1341"/>
                  </a:cubicBezTo>
                  <a:lnTo>
                    <a:pt x="1979" y="1597"/>
                  </a:lnTo>
                  <a:lnTo>
                    <a:pt x="1979" y="1852"/>
                  </a:lnTo>
                  <a:cubicBezTo>
                    <a:pt x="1979" y="2139"/>
                    <a:pt x="1852" y="2267"/>
                    <a:pt x="1852" y="2395"/>
                  </a:cubicBezTo>
                  <a:cubicBezTo>
                    <a:pt x="1724" y="2395"/>
                    <a:pt x="1724" y="2522"/>
                    <a:pt x="1724" y="2650"/>
                  </a:cubicBezTo>
                  <a:cubicBezTo>
                    <a:pt x="1596" y="2650"/>
                    <a:pt x="1596" y="2650"/>
                    <a:pt x="1469" y="2778"/>
                  </a:cubicBezTo>
                  <a:cubicBezTo>
                    <a:pt x="1469" y="2778"/>
                    <a:pt x="1341" y="2937"/>
                    <a:pt x="1181" y="2937"/>
                  </a:cubicBezTo>
                  <a:cubicBezTo>
                    <a:pt x="1181" y="2267"/>
                    <a:pt x="1054" y="1597"/>
                    <a:pt x="926" y="927"/>
                  </a:cubicBezTo>
                  <a:close/>
                  <a:moveTo>
                    <a:pt x="1181" y="1"/>
                  </a:moveTo>
                  <a:cubicBezTo>
                    <a:pt x="926" y="1"/>
                    <a:pt x="671" y="129"/>
                    <a:pt x="384" y="129"/>
                  </a:cubicBezTo>
                  <a:cubicBezTo>
                    <a:pt x="256" y="129"/>
                    <a:pt x="128" y="384"/>
                    <a:pt x="128" y="544"/>
                  </a:cubicBezTo>
                  <a:cubicBezTo>
                    <a:pt x="1" y="671"/>
                    <a:pt x="1" y="799"/>
                    <a:pt x="1" y="927"/>
                  </a:cubicBezTo>
                  <a:cubicBezTo>
                    <a:pt x="128" y="1597"/>
                    <a:pt x="256" y="2139"/>
                    <a:pt x="256" y="2650"/>
                  </a:cubicBezTo>
                  <a:cubicBezTo>
                    <a:pt x="256" y="2778"/>
                    <a:pt x="384" y="2937"/>
                    <a:pt x="384" y="3192"/>
                  </a:cubicBezTo>
                  <a:cubicBezTo>
                    <a:pt x="384" y="3320"/>
                    <a:pt x="384" y="3320"/>
                    <a:pt x="543" y="3448"/>
                  </a:cubicBezTo>
                  <a:cubicBezTo>
                    <a:pt x="543" y="3575"/>
                    <a:pt x="671" y="3575"/>
                    <a:pt x="671" y="3575"/>
                  </a:cubicBezTo>
                  <a:lnTo>
                    <a:pt x="799" y="3575"/>
                  </a:lnTo>
                  <a:cubicBezTo>
                    <a:pt x="799" y="3735"/>
                    <a:pt x="799" y="3735"/>
                    <a:pt x="926" y="3863"/>
                  </a:cubicBezTo>
                  <a:lnTo>
                    <a:pt x="1181" y="3863"/>
                  </a:lnTo>
                  <a:cubicBezTo>
                    <a:pt x="1469" y="3735"/>
                    <a:pt x="1596" y="3735"/>
                    <a:pt x="1724" y="3575"/>
                  </a:cubicBezTo>
                  <a:cubicBezTo>
                    <a:pt x="1979" y="3575"/>
                    <a:pt x="2139" y="3448"/>
                    <a:pt x="2267" y="3320"/>
                  </a:cubicBezTo>
                  <a:cubicBezTo>
                    <a:pt x="2522" y="3065"/>
                    <a:pt x="2650" y="2778"/>
                    <a:pt x="2777" y="2267"/>
                  </a:cubicBezTo>
                  <a:cubicBezTo>
                    <a:pt x="2777" y="2139"/>
                    <a:pt x="2937" y="1980"/>
                    <a:pt x="2937" y="1852"/>
                  </a:cubicBezTo>
                  <a:lnTo>
                    <a:pt x="2937" y="1597"/>
                  </a:lnTo>
                  <a:cubicBezTo>
                    <a:pt x="2937" y="1469"/>
                    <a:pt x="2937" y="1341"/>
                    <a:pt x="2777" y="1182"/>
                  </a:cubicBezTo>
                  <a:lnTo>
                    <a:pt x="2777" y="927"/>
                  </a:lnTo>
                  <a:cubicBezTo>
                    <a:pt x="2650" y="799"/>
                    <a:pt x="2650" y="671"/>
                    <a:pt x="2522" y="544"/>
                  </a:cubicBezTo>
                  <a:cubicBezTo>
                    <a:pt x="2394" y="544"/>
                    <a:pt x="2394" y="384"/>
                    <a:pt x="2267" y="256"/>
                  </a:cubicBezTo>
                  <a:lnTo>
                    <a:pt x="1979" y="256"/>
                  </a:lnTo>
                  <a:cubicBezTo>
                    <a:pt x="1852" y="129"/>
                    <a:pt x="1724" y="129"/>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1705617" y="591066"/>
              <a:ext cx="279451" cy="398476"/>
            </a:xfrm>
            <a:custGeom>
              <a:avLst/>
              <a:gdLst/>
              <a:ahLst/>
              <a:cxnLst/>
              <a:rect l="l" t="t" r="r" b="b"/>
              <a:pathLst>
                <a:path w="9065" h="12926" extrusionOk="0">
                  <a:moveTo>
                    <a:pt x="5330" y="958"/>
                  </a:moveTo>
                  <a:cubicBezTo>
                    <a:pt x="5586" y="1085"/>
                    <a:pt x="6000" y="1213"/>
                    <a:pt x="6256" y="1341"/>
                  </a:cubicBezTo>
                  <a:lnTo>
                    <a:pt x="6383" y="1341"/>
                  </a:lnTo>
                  <a:cubicBezTo>
                    <a:pt x="6511" y="1468"/>
                    <a:pt x="6798" y="1596"/>
                    <a:pt x="7054" y="1756"/>
                  </a:cubicBezTo>
                  <a:lnTo>
                    <a:pt x="7181" y="1883"/>
                  </a:lnTo>
                  <a:cubicBezTo>
                    <a:pt x="7181" y="2011"/>
                    <a:pt x="7309" y="2011"/>
                    <a:pt x="7309" y="2139"/>
                  </a:cubicBezTo>
                  <a:lnTo>
                    <a:pt x="7309" y="2394"/>
                  </a:lnTo>
                  <a:lnTo>
                    <a:pt x="7309" y="3064"/>
                  </a:lnTo>
                  <a:cubicBezTo>
                    <a:pt x="7309" y="3479"/>
                    <a:pt x="7181" y="3734"/>
                    <a:pt x="7054" y="3990"/>
                  </a:cubicBezTo>
                  <a:cubicBezTo>
                    <a:pt x="6926" y="4277"/>
                    <a:pt x="6798" y="4660"/>
                    <a:pt x="6798" y="4947"/>
                  </a:cubicBezTo>
                  <a:cubicBezTo>
                    <a:pt x="6671" y="5075"/>
                    <a:pt x="6511" y="5202"/>
                    <a:pt x="6511" y="5330"/>
                  </a:cubicBezTo>
                  <a:cubicBezTo>
                    <a:pt x="6383" y="5458"/>
                    <a:pt x="6383" y="5585"/>
                    <a:pt x="6256" y="5585"/>
                  </a:cubicBezTo>
                  <a:cubicBezTo>
                    <a:pt x="6256" y="5745"/>
                    <a:pt x="6256" y="5745"/>
                    <a:pt x="6128" y="5745"/>
                  </a:cubicBezTo>
                  <a:cubicBezTo>
                    <a:pt x="6128" y="5873"/>
                    <a:pt x="6128" y="5873"/>
                    <a:pt x="6000" y="6000"/>
                  </a:cubicBezTo>
                  <a:lnTo>
                    <a:pt x="6000" y="6383"/>
                  </a:lnTo>
                  <a:cubicBezTo>
                    <a:pt x="6000" y="6543"/>
                    <a:pt x="6256" y="6670"/>
                    <a:pt x="6511" y="6798"/>
                  </a:cubicBezTo>
                  <a:cubicBezTo>
                    <a:pt x="6671" y="6798"/>
                    <a:pt x="6798" y="6926"/>
                    <a:pt x="7054" y="6926"/>
                  </a:cubicBezTo>
                  <a:cubicBezTo>
                    <a:pt x="7181" y="7053"/>
                    <a:pt x="7468" y="7181"/>
                    <a:pt x="7596" y="7341"/>
                  </a:cubicBezTo>
                  <a:cubicBezTo>
                    <a:pt x="7596" y="7341"/>
                    <a:pt x="7724" y="7468"/>
                    <a:pt x="7851" y="7596"/>
                  </a:cubicBezTo>
                  <a:cubicBezTo>
                    <a:pt x="7851" y="7724"/>
                    <a:pt x="7851" y="7851"/>
                    <a:pt x="7979" y="7851"/>
                  </a:cubicBezTo>
                  <a:cubicBezTo>
                    <a:pt x="7979" y="8139"/>
                    <a:pt x="8107" y="8266"/>
                    <a:pt x="8107" y="8522"/>
                  </a:cubicBezTo>
                  <a:lnTo>
                    <a:pt x="8107" y="9192"/>
                  </a:lnTo>
                  <a:cubicBezTo>
                    <a:pt x="7979" y="9319"/>
                    <a:pt x="7979" y="9575"/>
                    <a:pt x="7979" y="9734"/>
                  </a:cubicBezTo>
                  <a:cubicBezTo>
                    <a:pt x="7851" y="9862"/>
                    <a:pt x="7851" y="9990"/>
                    <a:pt x="7724" y="10117"/>
                  </a:cubicBezTo>
                  <a:cubicBezTo>
                    <a:pt x="7596" y="10373"/>
                    <a:pt x="7468" y="10660"/>
                    <a:pt x="7181" y="11043"/>
                  </a:cubicBezTo>
                  <a:lnTo>
                    <a:pt x="6926" y="11330"/>
                  </a:lnTo>
                  <a:cubicBezTo>
                    <a:pt x="6671" y="11458"/>
                    <a:pt x="6383" y="11585"/>
                    <a:pt x="6128" y="11713"/>
                  </a:cubicBezTo>
                  <a:lnTo>
                    <a:pt x="5713" y="11713"/>
                  </a:lnTo>
                  <a:cubicBezTo>
                    <a:pt x="5586" y="11841"/>
                    <a:pt x="5330" y="11841"/>
                    <a:pt x="5203" y="11841"/>
                  </a:cubicBezTo>
                  <a:lnTo>
                    <a:pt x="4788" y="11841"/>
                  </a:lnTo>
                  <a:cubicBezTo>
                    <a:pt x="4660" y="11968"/>
                    <a:pt x="4405" y="11968"/>
                    <a:pt x="4277" y="11968"/>
                  </a:cubicBezTo>
                  <a:lnTo>
                    <a:pt x="2266" y="11968"/>
                  </a:lnTo>
                  <a:cubicBezTo>
                    <a:pt x="2139" y="11968"/>
                    <a:pt x="2139" y="11968"/>
                    <a:pt x="2011" y="11841"/>
                  </a:cubicBezTo>
                  <a:cubicBezTo>
                    <a:pt x="2011" y="11585"/>
                    <a:pt x="1883" y="11330"/>
                    <a:pt x="1883" y="11043"/>
                  </a:cubicBezTo>
                  <a:lnTo>
                    <a:pt x="1883" y="10660"/>
                  </a:lnTo>
                  <a:cubicBezTo>
                    <a:pt x="1724" y="10373"/>
                    <a:pt x="1724" y="9990"/>
                    <a:pt x="1596" y="9734"/>
                  </a:cubicBezTo>
                  <a:lnTo>
                    <a:pt x="1596" y="8777"/>
                  </a:lnTo>
                  <a:lnTo>
                    <a:pt x="1469" y="8394"/>
                  </a:lnTo>
                  <a:cubicBezTo>
                    <a:pt x="1469" y="8139"/>
                    <a:pt x="1469" y="7851"/>
                    <a:pt x="1341" y="7596"/>
                  </a:cubicBezTo>
                  <a:lnTo>
                    <a:pt x="1341" y="7468"/>
                  </a:lnTo>
                  <a:cubicBezTo>
                    <a:pt x="1341" y="7341"/>
                    <a:pt x="1341" y="7181"/>
                    <a:pt x="1213" y="7053"/>
                  </a:cubicBezTo>
                  <a:lnTo>
                    <a:pt x="1213" y="5330"/>
                  </a:lnTo>
                  <a:lnTo>
                    <a:pt x="1213" y="5202"/>
                  </a:lnTo>
                  <a:lnTo>
                    <a:pt x="1213" y="4532"/>
                  </a:lnTo>
                  <a:cubicBezTo>
                    <a:pt x="1086" y="3990"/>
                    <a:pt x="1086" y="3479"/>
                    <a:pt x="1086" y="2936"/>
                  </a:cubicBezTo>
                  <a:lnTo>
                    <a:pt x="1086" y="1883"/>
                  </a:lnTo>
                  <a:lnTo>
                    <a:pt x="1086" y="1596"/>
                  </a:lnTo>
                  <a:cubicBezTo>
                    <a:pt x="1213" y="1468"/>
                    <a:pt x="1469" y="1341"/>
                    <a:pt x="1596" y="1341"/>
                  </a:cubicBezTo>
                  <a:cubicBezTo>
                    <a:pt x="2139" y="1213"/>
                    <a:pt x="2522" y="1085"/>
                    <a:pt x="3064" y="958"/>
                  </a:cubicBezTo>
                  <a:close/>
                  <a:moveTo>
                    <a:pt x="3479" y="0"/>
                  </a:moveTo>
                  <a:cubicBezTo>
                    <a:pt x="3192" y="0"/>
                    <a:pt x="2937" y="0"/>
                    <a:pt x="2681" y="160"/>
                  </a:cubicBezTo>
                  <a:cubicBezTo>
                    <a:pt x="2394" y="160"/>
                    <a:pt x="2266" y="160"/>
                    <a:pt x="2011" y="288"/>
                  </a:cubicBezTo>
                  <a:cubicBezTo>
                    <a:pt x="1596" y="288"/>
                    <a:pt x="1213" y="415"/>
                    <a:pt x="798" y="671"/>
                  </a:cubicBezTo>
                  <a:cubicBezTo>
                    <a:pt x="671" y="798"/>
                    <a:pt x="543" y="958"/>
                    <a:pt x="288" y="1085"/>
                  </a:cubicBezTo>
                  <a:cubicBezTo>
                    <a:pt x="128" y="1213"/>
                    <a:pt x="1" y="1341"/>
                    <a:pt x="1" y="1468"/>
                  </a:cubicBezTo>
                  <a:lnTo>
                    <a:pt x="1" y="1756"/>
                  </a:lnTo>
                  <a:cubicBezTo>
                    <a:pt x="1" y="2011"/>
                    <a:pt x="1" y="2139"/>
                    <a:pt x="128" y="2266"/>
                  </a:cubicBezTo>
                  <a:lnTo>
                    <a:pt x="128" y="2394"/>
                  </a:lnTo>
                  <a:cubicBezTo>
                    <a:pt x="128" y="3192"/>
                    <a:pt x="288" y="4149"/>
                    <a:pt x="288" y="4947"/>
                  </a:cubicBezTo>
                  <a:lnTo>
                    <a:pt x="288" y="6383"/>
                  </a:lnTo>
                  <a:cubicBezTo>
                    <a:pt x="288" y="6670"/>
                    <a:pt x="415" y="6926"/>
                    <a:pt x="415" y="7053"/>
                  </a:cubicBezTo>
                  <a:cubicBezTo>
                    <a:pt x="415" y="7341"/>
                    <a:pt x="415" y="7596"/>
                    <a:pt x="543" y="7851"/>
                  </a:cubicBezTo>
                  <a:cubicBezTo>
                    <a:pt x="543" y="8266"/>
                    <a:pt x="543" y="8649"/>
                    <a:pt x="671" y="9064"/>
                  </a:cubicBezTo>
                  <a:cubicBezTo>
                    <a:pt x="671" y="9447"/>
                    <a:pt x="798" y="9862"/>
                    <a:pt x="798" y="10245"/>
                  </a:cubicBezTo>
                  <a:cubicBezTo>
                    <a:pt x="926" y="10660"/>
                    <a:pt x="926" y="10915"/>
                    <a:pt x="1086" y="11330"/>
                  </a:cubicBezTo>
                  <a:cubicBezTo>
                    <a:pt x="1086" y="11713"/>
                    <a:pt x="1086" y="11968"/>
                    <a:pt x="1213" y="12383"/>
                  </a:cubicBezTo>
                  <a:lnTo>
                    <a:pt x="1213" y="12638"/>
                  </a:lnTo>
                  <a:cubicBezTo>
                    <a:pt x="1341" y="12766"/>
                    <a:pt x="1469" y="12766"/>
                    <a:pt x="1596" y="12766"/>
                  </a:cubicBezTo>
                  <a:lnTo>
                    <a:pt x="2011" y="12766"/>
                  </a:lnTo>
                  <a:cubicBezTo>
                    <a:pt x="2139" y="12926"/>
                    <a:pt x="2394" y="12926"/>
                    <a:pt x="2522" y="12926"/>
                  </a:cubicBezTo>
                  <a:lnTo>
                    <a:pt x="3735" y="12926"/>
                  </a:lnTo>
                  <a:cubicBezTo>
                    <a:pt x="4117" y="12926"/>
                    <a:pt x="4660" y="12926"/>
                    <a:pt x="5203" y="12766"/>
                  </a:cubicBezTo>
                  <a:cubicBezTo>
                    <a:pt x="5330" y="12766"/>
                    <a:pt x="5586" y="12766"/>
                    <a:pt x="5873" y="12638"/>
                  </a:cubicBezTo>
                  <a:lnTo>
                    <a:pt x="6128" y="12638"/>
                  </a:lnTo>
                  <a:cubicBezTo>
                    <a:pt x="6256" y="12511"/>
                    <a:pt x="6383" y="12511"/>
                    <a:pt x="6511" y="12511"/>
                  </a:cubicBezTo>
                  <a:cubicBezTo>
                    <a:pt x="6798" y="12383"/>
                    <a:pt x="7054" y="12255"/>
                    <a:pt x="7181" y="12255"/>
                  </a:cubicBezTo>
                  <a:cubicBezTo>
                    <a:pt x="7468" y="11968"/>
                    <a:pt x="7596" y="11841"/>
                    <a:pt x="7724" y="11713"/>
                  </a:cubicBezTo>
                  <a:cubicBezTo>
                    <a:pt x="8107" y="11330"/>
                    <a:pt x="8394" y="10915"/>
                    <a:pt x="8649" y="10373"/>
                  </a:cubicBezTo>
                  <a:cubicBezTo>
                    <a:pt x="8649" y="10245"/>
                    <a:pt x="8777" y="9990"/>
                    <a:pt x="8777" y="9862"/>
                  </a:cubicBezTo>
                  <a:cubicBezTo>
                    <a:pt x="8905" y="9575"/>
                    <a:pt x="8905" y="9319"/>
                    <a:pt x="9064" y="9064"/>
                  </a:cubicBezTo>
                  <a:lnTo>
                    <a:pt x="9064" y="8266"/>
                  </a:lnTo>
                  <a:cubicBezTo>
                    <a:pt x="8905" y="8139"/>
                    <a:pt x="8905" y="7851"/>
                    <a:pt x="8905" y="7724"/>
                  </a:cubicBezTo>
                  <a:cubicBezTo>
                    <a:pt x="8777" y="7468"/>
                    <a:pt x="8649" y="7341"/>
                    <a:pt x="8649" y="7181"/>
                  </a:cubicBezTo>
                  <a:cubicBezTo>
                    <a:pt x="8394" y="6926"/>
                    <a:pt x="8266" y="6670"/>
                    <a:pt x="7979" y="6543"/>
                  </a:cubicBezTo>
                  <a:cubicBezTo>
                    <a:pt x="7851" y="6383"/>
                    <a:pt x="7596" y="6256"/>
                    <a:pt x="7309" y="6128"/>
                  </a:cubicBezTo>
                  <a:cubicBezTo>
                    <a:pt x="7181" y="6128"/>
                    <a:pt x="7181" y="6128"/>
                    <a:pt x="7054" y="6000"/>
                  </a:cubicBezTo>
                  <a:cubicBezTo>
                    <a:pt x="7181" y="6000"/>
                    <a:pt x="7181" y="5873"/>
                    <a:pt x="7181" y="5873"/>
                  </a:cubicBezTo>
                  <a:cubicBezTo>
                    <a:pt x="7468" y="5585"/>
                    <a:pt x="7468" y="5330"/>
                    <a:pt x="7596" y="5202"/>
                  </a:cubicBezTo>
                  <a:cubicBezTo>
                    <a:pt x="7851" y="4660"/>
                    <a:pt x="7979" y="4277"/>
                    <a:pt x="8107" y="3862"/>
                  </a:cubicBezTo>
                  <a:cubicBezTo>
                    <a:pt x="8266" y="3351"/>
                    <a:pt x="8266" y="2936"/>
                    <a:pt x="8266" y="2394"/>
                  </a:cubicBezTo>
                  <a:cubicBezTo>
                    <a:pt x="8266" y="2139"/>
                    <a:pt x="8266" y="1883"/>
                    <a:pt x="8107" y="1596"/>
                  </a:cubicBezTo>
                  <a:cubicBezTo>
                    <a:pt x="7979" y="1341"/>
                    <a:pt x="7724" y="1085"/>
                    <a:pt x="7468" y="958"/>
                  </a:cubicBezTo>
                  <a:cubicBezTo>
                    <a:pt x="7309" y="798"/>
                    <a:pt x="7054" y="671"/>
                    <a:pt x="6926" y="543"/>
                  </a:cubicBezTo>
                  <a:cubicBezTo>
                    <a:pt x="6671" y="543"/>
                    <a:pt x="6383" y="415"/>
                    <a:pt x="6256" y="288"/>
                  </a:cubicBezTo>
                  <a:cubicBezTo>
                    <a:pt x="6000" y="288"/>
                    <a:pt x="5713" y="160"/>
                    <a:pt x="5586" y="160"/>
                  </a:cubicBezTo>
                  <a:cubicBezTo>
                    <a:pt x="5330" y="0"/>
                    <a:pt x="5075" y="0"/>
                    <a:pt x="4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19"/>
          <p:cNvSpPr/>
          <p:nvPr/>
        </p:nvSpPr>
        <p:spPr>
          <a:xfrm>
            <a:off x="860103" y="1033725"/>
            <a:ext cx="242027" cy="368974"/>
          </a:xfrm>
          <a:custGeom>
            <a:avLst/>
            <a:gdLst/>
            <a:ahLst/>
            <a:cxnLst/>
            <a:rect l="l" t="t" r="r" b="b"/>
            <a:pathLst>
              <a:path w="7851" h="11969" extrusionOk="0">
                <a:moveTo>
                  <a:pt x="5043" y="958"/>
                </a:moveTo>
                <a:cubicBezTo>
                  <a:pt x="5457" y="1086"/>
                  <a:pt x="5713" y="1086"/>
                  <a:pt x="6000" y="1213"/>
                </a:cubicBezTo>
                <a:lnTo>
                  <a:pt x="6255" y="1341"/>
                </a:lnTo>
                <a:cubicBezTo>
                  <a:pt x="6383" y="1341"/>
                  <a:pt x="6511" y="1469"/>
                  <a:pt x="6638" y="1469"/>
                </a:cubicBezTo>
                <a:cubicBezTo>
                  <a:pt x="6798" y="1469"/>
                  <a:pt x="6798" y="1596"/>
                  <a:pt x="6798" y="1596"/>
                </a:cubicBezTo>
                <a:cubicBezTo>
                  <a:pt x="6925" y="1596"/>
                  <a:pt x="6925" y="1756"/>
                  <a:pt x="6925" y="1756"/>
                </a:cubicBezTo>
                <a:lnTo>
                  <a:pt x="6925" y="2554"/>
                </a:lnTo>
                <a:lnTo>
                  <a:pt x="6925" y="2681"/>
                </a:lnTo>
                <a:cubicBezTo>
                  <a:pt x="6798" y="2681"/>
                  <a:pt x="6798" y="2809"/>
                  <a:pt x="6798" y="2809"/>
                </a:cubicBezTo>
                <a:lnTo>
                  <a:pt x="6798" y="2937"/>
                </a:lnTo>
                <a:lnTo>
                  <a:pt x="6798" y="3862"/>
                </a:lnTo>
                <a:cubicBezTo>
                  <a:pt x="6383" y="3735"/>
                  <a:pt x="6000" y="3735"/>
                  <a:pt x="5585" y="3735"/>
                </a:cubicBezTo>
                <a:lnTo>
                  <a:pt x="5043" y="3735"/>
                </a:lnTo>
                <a:cubicBezTo>
                  <a:pt x="4915" y="3735"/>
                  <a:pt x="4787" y="3862"/>
                  <a:pt x="4660" y="3862"/>
                </a:cubicBezTo>
                <a:lnTo>
                  <a:pt x="4532" y="3862"/>
                </a:lnTo>
                <a:cubicBezTo>
                  <a:pt x="4532" y="3990"/>
                  <a:pt x="4404" y="3990"/>
                  <a:pt x="4404" y="3990"/>
                </a:cubicBezTo>
                <a:cubicBezTo>
                  <a:pt x="4117" y="4149"/>
                  <a:pt x="3989" y="4277"/>
                  <a:pt x="3862" y="4405"/>
                </a:cubicBezTo>
                <a:cubicBezTo>
                  <a:pt x="3734" y="4405"/>
                  <a:pt x="3606" y="4532"/>
                  <a:pt x="3447" y="4660"/>
                </a:cubicBezTo>
                <a:cubicBezTo>
                  <a:pt x="3447" y="4788"/>
                  <a:pt x="3319" y="4947"/>
                  <a:pt x="3319" y="4947"/>
                </a:cubicBezTo>
                <a:cubicBezTo>
                  <a:pt x="3191" y="5075"/>
                  <a:pt x="3191" y="5203"/>
                  <a:pt x="3064" y="5203"/>
                </a:cubicBezTo>
                <a:cubicBezTo>
                  <a:pt x="3064" y="5458"/>
                  <a:pt x="2936" y="5586"/>
                  <a:pt x="2936" y="5586"/>
                </a:cubicBezTo>
                <a:cubicBezTo>
                  <a:pt x="2809" y="5873"/>
                  <a:pt x="2809" y="6128"/>
                  <a:pt x="2809" y="6383"/>
                </a:cubicBezTo>
                <a:lnTo>
                  <a:pt x="2809" y="7181"/>
                </a:lnTo>
                <a:lnTo>
                  <a:pt x="2809" y="7469"/>
                </a:lnTo>
                <a:cubicBezTo>
                  <a:pt x="2936" y="7596"/>
                  <a:pt x="2936" y="7724"/>
                  <a:pt x="2936" y="7851"/>
                </a:cubicBezTo>
                <a:cubicBezTo>
                  <a:pt x="3064" y="7979"/>
                  <a:pt x="3064" y="7979"/>
                  <a:pt x="3191" y="8139"/>
                </a:cubicBezTo>
                <a:cubicBezTo>
                  <a:pt x="3319" y="8394"/>
                  <a:pt x="3447" y="8522"/>
                  <a:pt x="3606" y="8649"/>
                </a:cubicBezTo>
                <a:cubicBezTo>
                  <a:pt x="3862" y="8937"/>
                  <a:pt x="3989" y="9064"/>
                  <a:pt x="4245" y="9192"/>
                </a:cubicBezTo>
                <a:lnTo>
                  <a:pt x="4404" y="9192"/>
                </a:lnTo>
                <a:cubicBezTo>
                  <a:pt x="4660" y="9320"/>
                  <a:pt x="4915" y="9447"/>
                  <a:pt x="5330" y="9575"/>
                </a:cubicBezTo>
                <a:lnTo>
                  <a:pt x="6128" y="9575"/>
                </a:lnTo>
                <a:lnTo>
                  <a:pt x="6128" y="9990"/>
                </a:lnTo>
                <a:lnTo>
                  <a:pt x="6128" y="10117"/>
                </a:lnTo>
                <a:lnTo>
                  <a:pt x="6128" y="10245"/>
                </a:lnTo>
                <a:lnTo>
                  <a:pt x="6128" y="10532"/>
                </a:lnTo>
                <a:lnTo>
                  <a:pt x="6128" y="10660"/>
                </a:lnTo>
                <a:lnTo>
                  <a:pt x="6128" y="10788"/>
                </a:lnTo>
                <a:lnTo>
                  <a:pt x="6128" y="11043"/>
                </a:lnTo>
                <a:lnTo>
                  <a:pt x="5043" y="11043"/>
                </a:lnTo>
                <a:cubicBezTo>
                  <a:pt x="4245" y="10915"/>
                  <a:pt x="3734" y="10788"/>
                  <a:pt x="3191" y="10532"/>
                </a:cubicBezTo>
                <a:cubicBezTo>
                  <a:pt x="3064" y="10373"/>
                  <a:pt x="2809" y="10245"/>
                  <a:pt x="2649" y="10117"/>
                </a:cubicBezTo>
                <a:cubicBezTo>
                  <a:pt x="2521" y="10117"/>
                  <a:pt x="2394" y="9990"/>
                  <a:pt x="2266" y="9862"/>
                </a:cubicBezTo>
                <a:cubicBezTo>
                  <a:pt x="2266" y="9734"/>
                  <a:pt x="2138" y="9734"/>
                  <a:pt x="2011" y="9575"/>
                </a:cubicBezTo>
                <a:cubicBezTo>
                  <a:pt x="1851" y="9320"/>
                  <a:pt x="1723" y="9064"/>
                  <a:pt x="1596" y="8777"/>
                </a:cubicBezTo>
                <a:cubicBezTo>
                  <a:pt x="1468" y="8522"/>
                  <a:pt x="1340" y="8266"/>
                  <a:pt x="1213" y="7979"/>
                </a:cubicBezTo>
                <a:cubicBezTo>
                  <a:pt x="1053" y="7724"/>
                  <a:pt x="1053" y="7469"/>
                  <a:pt x="1053" y="7181"/>
                </a:cubicBezTo>
                <a:lnTo>
                  <a:pt x="1053" y="7054"/>
                </a:lnTo>
                <a:cubicBezTo>
                  <a:pt x="926" y="6798"/>
                  <a:pt x="926" y="6543"/>
                  <a:pt x="926" y="6128"/>
                </a:cubicBezTo>
                <a:cubicBezTo>
                  <a:pt x="926" y="5873"/>
                  <a:pt x="926" y="5586"/>
                  <a:pt x="1053" y="5330"/>
                </a:cubicBezTo>
                <a:cubicBezTo>
                  <a:pt x="1053" y="4660"/>
                  <a:pt x="1340" y="3862"/>
                  <a:pt x="1596" y="3064"/>
                </a:cubicBezTo>
                <a:cubicBezTo>
                  <a:pt x="1723" y="2809"/>
                  <a:pt x="1851" y="2554"/>
                  <a:pt x="2138" y="2394"/>
                </a:cubicBezTo>
                <a:cubicBezTo>
                  <a:pt x="2266" y="2139"/>
                  <a:pt x="2521" y="2011"/>
                  <a:pt x="2649" y="1756"/>
                </a:cubicBezTo>
                <a:cubicBezTo>
                  <a:pt x="2936" y="1596"/>
                  <a:pt x="3064" y="1596"/>
                  <a:pt x="3319" y="1469"/>
                </a:cubicBezTo>
                <a:lnTo>
                  <a:pt x="3447" y="1341"/>
                </a:lnTo>
                <a:cubicBezTo>
                  <a:pt x="3734" y="1213"/>
                  <a:pt x="3989" y="1086"/>
                  <a:pt x="4245" y="958"/>
                </a:cubicBezTo>
                <a:close/>
                <a:moveTo>
                  <a:pt x="4660" y="1"/>
                </a:moveTo>
                <a:cubicBezTo>
                  <a:pt x="4245" y="1"/>
                  <a:pt x="3989" y="160"/>
                  <a:pt x="3734" y="288"/>
                </a:cubicBezTo>
                <a:cubicBezTo>
                  <a:pt x="3447" y="288"/>
                  <a:pt x="3319" y="415"/>
                  <a:pt x="3064" y="543"/>
                </a:cubicBezTo>
                <a:cubicBezTo>
                  <a:pt x="2936" y="671"/>
                  <a:pt x="2649" y="798"/>
                  <a:pt x="2394" y="958"/>
                </a:cubicBezTo>
                <a:cubicBezTo>
                  <a:pt x="2266" y="1086"/>
                  <a:pt x="2011" y="1213"/>
                  <a:pt x="1851" y="1341"/>
                </a:cubicBezTo>
                <a:cubicBezTo>
                  <a:pt x="1468" y="1596"/>
                  <a:pt x="1213" y="2011"/>
                  <a:pt x="926" y="2394"/>
                </a:cubicBezTo>
                <a:cubicBezTo>
                  <a:pt x="670" y="2809"/>
                  <a:pt x="543" y="3352"/>
                  <a:pt x="415" y="3735"/>
                </a:cubicBezTo>
                <a:cubicBezTo>
                  <a:pt x="415" y="3990"/>
                  <a:pt x="255" y="4277"/>
                  <a:pt x="255" y="4532"/>
                </a:cubicBezTo>
                <a:cubicBezTo>
                  <a:pt x="128" y="4788"/>
                  <a:pt x="128" y="5075"/>
                  <a:pt x="128" y="5330"/>
                </a:cubicBezTo>
                <a:cubicBezTo>
                  <a:pt x="0" y="5745"/>
                  <a:pt x="0" y="6256"/>
                  <a:pt x="128" y="6798"/>
                </a:cubicBezTo>
                <a:lnTo>
                  <a:pt x="128" y="7596"/>
                </a:lnTo>
                <a:cubicBezTo>
                  <a:pt x="128" y="7724"/>
                  <a:pt x="128" y="7851"/>
                  <a:pt x="255" y="7979"/>
                </a:cubicBezTo>
                <a:cubicBezTo>
                  <a:pt x="255" y="8266"/>
                  <a:pt x="415" y="8394"/>
                  <a:pt x="415" y="8522"/>
                </a:cubicBezTo>
                <a:cubicBezTo>
                  <a:pt x="543" y="8777"/>
                  <a:pt x="670" y="8937"/>
                  <a:pt x="798" y="9192"/>
                </a:cubicBezTo>
                <a:cubicBezTo>
                  <a:pt x="926" y="9320"/>
                  <a:pt x="926" y="9575"/>
                  <a:pt x="1053" y="9734"/>
                </a:cubicBezTo>
                <a:cubicBezTo>
                  <a:pt x="1213" y="9990"/>
                  <a:pt x="1468" y="10245"/>
                  <a:pt x="1596" y="10373"/>
                </a:cubicBezTo>
                <a:cubicBezTo>
                  <a:pt x="1723" y="10660"/>
                  <a:pt x="2011" y="10788"/>
                  <a:pt x="2138" y="10915"/>
                </a:cubicBezTo>
                <a:cubicBezTo>
                  <a:pt x="2521" y="11171"/>
                  <a:pt x="2936" y="11458"/>
                  <a:pt x="3447" y="11585"/>
                </a:cubicBezTo>
                <a:cubicBezTo>
                  <a:pt x="3606" y="11713"/>
                  <a:pt x="3862" y="11713"/>
                  <a:pt x="3989" y="11713"/>
                </a:cubicBezTo>
                <a:cubicBezTo>
                  <a:pt x="4245" y="11841"/>
                  <a:pt x="4532" y="11841"/>
                  <a:pt x="4787" y="11968"/>
                </a:cubicBezTo>
                <a:lnTo>
                  <a:pt x="6255" y="11968"/>
                </a:lnTo>
                <a:cubicBezTo>
                  <a:pt x="6383" y="11841"/>
                  <a:pt x="6511" y="11841"/>
                  <a:pt x="6638" y="11841"/>
                </a:cubicBezTo>
                <a:cubicBezTo>
                  <a:pt x="6798" y="11713"/>
                  <a:pt x="6925" y="11585"/>
                  <a:pt x="6925" y="11458"/>
                </a:cubicBezTo>
                <a:cubicBezTo>
                  <a:pt x="6925" y="11171"/>
                  <a:pt x="7053" y="11043"/>
                  <a:pt x="7053" y="10915"/>
                </a:cubicBezTo>
                <a:lnTo>
                  <a:pt x="7053" y="10245"/>
                </a:lnTo>
                <a:lnTo>
                  <a:pt x="7053" y="9447"/>
                </a:lnTo>
                <a:cubicBezTo>
                  <a:pt x="7053" y="9320"/>
                  <a:pt x="7053" y="9192"/>
                  <a:pt x="6925" y="8937"/>
                </a:cubicBezTo>
                <a:lnTo>
                  <a:pt x="6798" y="8777"/>
                </a:lnTo>
                <a:cubicBezTo>
                  <a:pt x="6798" y="8777"/>
                  <a:pt x="6638" y="8649"/>
                  <a:pt x="6511" y="8649"/>
                </a:cubicBezTo>
                <a:lnTo>
                  <a:pt x="5585" y="8649"/>
                </a:lnTo>
                <a:cubicBezTo>
                  <a:pt x="5330" y="8649"/>
                  <a:pt x="5043" y="8522"/>
                  <a:pt x="4787" y="8394"/>
                </a:cubicBezTo>
                <a:cubicBezTo>
                  <a:pt x="4660" y="8394"/>
                  <a:pt x="4532" y="8266"/>
                  <a:pt x="4404" y="8139"/>
                </a:cubicBezTo>
                <a:cubicBezTo>
                  <a:pt x="4245" y="7979"/>
                  <a:pt x="4117" y="7851"/>
                  <a:pt x="3989" y="7724"/>
                </a:cubicBezTo>
                <a:cubicBezTo>
                  <a:pt x="3862" y="7596"/>
                  <a:pt x="3862" y="7469"/>
                  <a:pt x="3734" y="7341"/>
                </a:cubicBezTo>
                <a:lnTo>
                  <a:pt x="3734" y="6926"/>
                </a:lnTo>
                <a:cubicBezTo>
                  <a:pt x="3606" y="6798"/>
                  <a:pt x="3606" y="6543"/>
                  <a:pt x="3734" y="6256"/>
                </a:cubicBezTo>
                <a:cubicBezTo>
                  <a:pt x="3734" y="6128"/>
                  <a:pt x="3734" y="6000"/>
                  <a:pt x="3862" y="6000"/>
                </a:cubicBezTo>
                <a:cubicBezTo>
                  <a:pt x="3862" y="5745"/>
                  <a:pt x="3989" y="5586"/>
                  <a:pt x="4117" y="5458"/>
                </a:cubicBezTo>
                <a:cubicBezTo>
                  <a:pt x="4245" y="5203"/>
                  <a:pt x="4404" y="5075"/>
                  <a:pt x="4532" y="4947"/>
                </a:cubicBezTo>
                <a:cubicBezTo>
                  <a:pt x="4660" y="4947"/>
                  <a:pt x="4915" y="4788"/>
                  <a:pt x="5043" y="4660"/>
                </a:cubicBezTo>
                <a:lnTo>
                  <a:pt x="6383" y="4660"/>
                </a:lnTo>
                <a:cubicBezTo>
                  <a:pt x="6511" y="4660"/>
                  <a:pt x="6638" y="4788"/>
                  <a:pt x="6798" y="4788"/>
                </a:cubicBezTo>
                <a:lnTo>
                  <a:pt x="7181" y="4788"/>
                </a:lnTo>
                <a:cubicBezTo>
                  <a:pt x="7181" y="4660"/>
                  <a:pt x="7308" y="4660"/>
                  <a:pt x="7308" y="4532"/>
                </a:cubicBezTo>
                <a:lnTo>
                  <a:pt x="7436" y="4532"/>
                </a:lnTo>
                <a:cubicBezTo>
                  <a:pt x="7596" y="4405"/>
                  <a:pt x="7596" y="4277"/>
                  <a:pt x="7596" y="4149"/>
                </a:cubicBezTo>
                <a:cubicBezTo>
                  <a:pt x="7723" y="3607"/>
                  <a:pt x="7723" y="3192"/>
                  <a:pt x="7723" y="2809"/>
                </a:cubicBezTo>
                <a:cubicBezTo>
                  <a:pt x="7723" y="2554"/>
                  <a:pt x="7723" y="2394"/>
                  <a:pt x="7851" y="2139"/>
                </a:cubicBezTo>
                <a:cubicBezTo>
                  <a:pt x="7851" y="1883"/>
                  <a:pt x="7851" y="1596"/>
                  <a:pt x="7723" y="1341"/>
                </a:cubicBezTo>
                <a:cubicBezTo>
                  <a:pt x="7723" y="1213"/>
                  <a:pt x="7596" y="1213"/>
                  <a:pt x="7596" y="1086"/>
                </a:cubicBezTo>
                <a:cubicBezTo>
                  <a:pt x="7436" y="958"/>
                  <a:pt x="7436" y="798"/>
                  <a:pt x="7308" y="798"/>
                </a:cubicBezTo>
                <a:cubicBezTo>
                  <a:pt x="7181" y="671"/>
                  <a:pt x="7053" y="671"/>
                  <a:pt x="6925" y="671"/>
                </a:cubicBezTo>
                <a:cubicBezTo>
                  <a:pt x="6638" y="543"/>
                  <a:pt x="6511" y="415"/>
                  <a:pt x="6255" y="415"/>
                </a:cubicBezTo>
                <a:cubicBezTo>
                  <a:pt x="6000" y="288"/>
                  <a:pt x="5840" y="288"/>
                  <a:pt x="5585" y="160"/>
                </a:cubicBezTo>
                <a:cubicBezTo>
                  <a:pt x="5330" y="160"/>
                  <a:pt x="5043" y="1"/>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19"/>
          <p:cNvGrpSpPr/>
          <p:nvPr/>
        </p:nvGrpSpPr>
        <p:grpSpPr>
          <a:xfrm>
            <a:off x="324394" y="3948301"/>
            <a:ext cx="929757" cy="909504"/>
            <a:chOff x="-603806" y="1917476"/>
            <a:chExt cx="929757" cy="909504"/>
          </a:xfrm>
        </p:grpSpPr>
        <p:sp>
          <p:nvSpPr>
            <p:cNvPr id="780" name="Google Shape;780;p19"/>
            <p:cNvSpPr/>
            <p:nvPr/>
          </p:nvSpPr>
          <p:spPr>
            <a:xfrm>
              <a:off x="-603806" y="1917476"/>
              <a:ext cx="929757" cy="909504"/>
            </a:xfrm>
            <a:custGeom>
              <a:avLst/>
              <a:gdLst/>
              <a:ahLst/>
              <a:cxnLst/>
              <a:rect l="l" t="t" r="r" b="b"/>
              <a:pathLst>
                <a:path w="30160" h="29503" extrusionOk="0">
                  <a:moveTo>
                    <a:pt x="12223" y="2865"/>
                  </a:moveTo>
                  <a:cubicBezTo>
                    <a:pt x="12351" y="2865"/>
                    <a:pt x="12479" y="2865"/>
                    <a:pt x="12606" y="2993"/>
                  </a:cubicBezTo>
                  <a:cubicBezTo>
                    <a:pt x="12766" y="2993"/>
                    <a:pt x="12766" y="3121"/>
                    <a:pt x="12893" y="3248"/>
                  </a:cubicBezTo>
                  <a:cubicBezTo>
                    <a:pt x="13021" y="3408"/>
                    <a:pt x="13149" y="3535"/>
                    <a:pt x="13276" y="3663"/>
                  </a:cubicBezTo>
                  <a:cubicBezTo>
                    <a:pt x="13404" y="3791"/>
                    <a:pt x="13404" y="3918"/>
                    <a:pt x="13564" y="4206"/>
                  </a:cubicBezTo>
                  <a:lnTo>
                    <a:pt x="13564" y="4461"/>
                  </a:lnTo>
                  <a:cubicBezTo>
                    <a:pt x="13021" y="4461"/>
                    <a:pt x="12606" y="4461"/>
                    <a:pt x="12096" y="4589"/>
                  </a:cubicBezTo>
                  <a:lnTo>
                    <a:pt x="11553" y="4589"/>
                  </a:lnTo>
                  <a:cubicBezTo>
                    <a:pt x="11425" y="4716"/>
                    <a:pt x="11298" y="4716"/>
                    <a:pt x="11170" y="4716"/>
                  </a:cubicBezTo>
                  <a:lnTo>
                    <a:pt x="11170" y="4206"/>
                  </a:lnTo>
                  <a:cubicBezTo>
                    <a:pt x="11170" y="4046"/>
                    <a:pt x="11170" y="3791"/>
                    <a:pt x="11298" y="3663"/>
                  </a:cubicBezTo>
                  <a:lnTo>
                    <a:pt x="11298" y="3408"/>
                  </a:lnTo>
                  <a:cubicBezTo>
                    <a:pt x="11298" y="3248"/>
                    <a:pt x="11298" y="3121"/>
                    <a:pt x="11425" y="2993"/>
                  </a:cubicBezTo>
                  <a:lnTo>
                    <a:pt x="11425" y="2865"/>
                  </a:lnTo>
                  <a:close/>
                  <a:moveTo>
                    <a:pt x="11808" y="855"/>
                  </a:moveTo>
                  <a:cubicBezTo>
                    <a:pt x="11968" y="855"/>
                    <a:pt x="12096" y="855"/>
                    <a:pt x="12223" y="1014"/>
                  </a:cubicBezTo>
                  <a:lnTo>
                    <a:pt x="12479" y="1014"/>
                  </a:lnTo>
                  <a:cubicBezTo>
                    <a:pt x="12766" y="1142"/>
                    <a:pt x="12893" y="1270"/>
                    <a:pt x="13021" y="1397"/>
                  </a:cubicBezTo>
                  <a:cubicBezTo>
                    <a:pt x="13149" y="1525"/>
                    <a:pt x="13149" y="1525"/>
                    <a:pt x="13276" y="1653"/>
                  </a:cubicBezTo>
                  <a:lnTo>
                    <a:pt x="13564" y="1940"/>
                  </a:lnTo>
                  <a:lnTo>
                    <a:pt x="13564" y="2067"/>
                  </a:lnTo>
                  <a:cubicBezTo>
                    <a:pt x="13691" y="2195"/>
                    <a:pt x="13691" y="2323"/>
                    <a:pt x="13819" y="2450"/>
                  </a:cubicBezTo>
                  <a:lnTo>
                    <a:pt x="13947" y="2610"/>
                  </a:lnTo>
                  <a:cubicBezTo>
                    <a:pt x="14074" y="2865"/>
                    <a:pt x="14202" y="2993"/>
                    <a:pt x="14361" y="3121"/>
                  </a:cubicBezTo>
                  <a:cubicBezTo>
                    <a:pt x="14361" y="3248"/>
                    <a:pt x="14489" y="3408"/>
                    <a:pt x="14489" y="3535"/>
                  </a:cubicBezTo>
                  <a:cubicBezTo>
                    <a:pt x="14617" y="3791"/>
                    <a:pt x="14617" y="3918"/>
                    <a:pt x="14744" y="4206"/>
                  </a:cubicBezTo>
                  <a:lnTo>
                    <a:pt x="14744" y="4461"/>
                  </a:lnTo>
                  <a:lnTo>
                    <a:pt x="14617" y="4461"/>
                  </a:lnTo>
                  <a:cubicBezTo>
                    <a:pt x="14489" y="4206"/>
                    <a:pt x="14489" y="4046"/>
                    <a:pt x="14361" y="3918"/>
                  </a:cubicBezTo>
                  <a:cubicBezTo>
                    <a:pt x="14361" y="3663"/>
                    <a:pt x="14202" y="3535"/>
                    <a:pt x="14202" y="3408"/>
                  </a:cubicBezTo>
                  <a:cubicBezTo>
                    <a:pt x="13947" y="2993"/>
                    <a:pt x="13691" y="2610"/>
                    <a:pt x="13276" y="2323"/>
                  </a:cubicBezTo>
                  <a:cubicBezTo>
                    <a:pt x="13021" y="2195"/>
                    <a:pt x="12893" y="2067"/>
                    <a:pt x="12606" y="2067"/>
                  </a:cubicBezTo>
                  <a:cubicBezTo>
                    <a:pt x="12351" y="1940"/>
                    <a:pt x="12096" y="1940"/>
                    <a:pt x="11681" y="1940"/>
                  </a:cubicBezTo>
                  <a:lnTo>
                    <a:pt x="11298" y="1940"/>
                  </a:lnTo>
                  <a:cubicBezTo>
                    <a:pt x="11170" y="2067"/>
                    <a:pt x="11170" y="2067"/>
                    <a:pt x="11010" y="2067"/>
                  </a:cubicBezTo>
                  <a:cubicBezTo>
                    <a:pt x="10883" y="2195"/>
                    <a:pt x="10755" y="2323"/>
                    <a:pt x="10628" y="2610"/>
                  </a:cubicBezTo>
                  <a:cubicBezTo>
                    <a:pt x="10500" y="2865"/>
                    <a:pt x="10372" y="3121"/>
                    <a:pt x="10372" y="3408"/>
                  </a:cubicBezTo>
                  <a:lnTo>
                    <a:pt x="10372" y="3663"/>
                  </a:lnTo>
                  <a:cubicBezTo>
                    <a:pt x="10372" y="3791"/>
                    <a:pt x="10213" y="3918"/>
                    <a:pt x="10213" y="4206"/>
                  </a:cubicBezTo>
                  <a:lnTo>
                    <a:pt x="10213" y="5004"/>
                  </a:lnTo>
                  <a:lnTo>
                    <a:pt x="10085" y="5131"/>
                  </a:lnTo>
                  <a:lnTo>
                    <a:pt x="9830" y="5131"/>
                  </a:lnTo>
                  <a:lnTo>
                    <a:pt x="9830" y="5004"/>
                  </a:lnTo>
                  <a:cubicBezTo>
                    <a:pt x="9830" y="4461"/>
                    <a:pt x="9957" y="3918"/>
                    <a:pt x="9957" y="3535"/>
                  </a:cubicBezTo>
                  <a:cubicBezTo>
                    <a:pt x="9957" y="3408"/>
                    <a:pt x="9957" y="3408"/>
                    <a:pt x="10085" y="3248"/>
                  </a:cubicBezTo>
                  <a:lnTo>
                    <a:pt x="10085" y="2993"/>
                  </a:lnTo>
                  <a:lnTo>
                    <a:pt x="10213" y="2993"/>
                  </a:lnTo>
                  <a:cubicBezTo>
                    <a:pt x="10213" y="2738"/>
                    <a:pt x="10372" y="2610"/>
                    <a:pt x="10500" y="2323"/>
                  </a:cubicBezTo>
                  <a:cubicBezTo>
                    <a:pt x="10628" y="2195"/>
                    <a:pt x="10628" y="2067"/>
                    <a:pt x="10628" y="2067"/>
                  </a:cubicBezTo>
                  <a:lnTo>
                    <a:pt x="10628" y="1940"/>
                  </a:lnTo>
                  <a:cubicBezTo>
                    <a:pt x="10755" y="1940"/>
                    <a:pt x="10755" y="1812"/>
                    <a:pt x="10755" y="1653"/>
                  </a:cubicBezTo>
                  <a:cubicBezTo>
                    <a:pt x="10883" y="1525"/>
                    <a:pt x="11010" y="1397"/>
                    <a:pt x="11010" y="1270"/>
                  </a:cubicBezTo>
                  <a:lnTo>
                    <a:pt x="11170" y="1270"/>
                  </a:lnTo>
                  <a:cubicBezTo>
                    <a:pt x="11170" y="1142"/>
                    <a:pt x="11298" y="1142"/>
                    <a:pt x="11298" y="1014"/>
                  </a:cubicBezTo>
                  <a:lnTo>
                    <a:pt x="11553" y="1014"/>
                  </a:lnTo>
                  <a:cubicBezTo>
                    <a:pt x="11681" y="1014"/>
                    <a:pt x="11681" y="855"/>
                    <a:pt x="11808" y="855"/>
                  </a:cubicBezTo>
                  <a:close/>
                  <a:moveTo>
                    <a:pt x="13824" y="5330"/>
                  </a:moveTo>
                  <a:cubicBezTo>
                    <a:pt x="14365" y="5330"/>
                    <a:pt x="14925" y="5387"/>
                    <a:pt x="15542" y="5387"/>
                  </a:cubicBezTo>
                  <a:cubicBezTo>
                    <a:pt x="16595" y="5514"/>
                    <a:pt x="17393" y="5514"/>
                    <a:pt x="18064" y="5801"/>
                  </a:cubicBezTo>
                  <a:lnTo>
                    <a:pt x="18351" y="5801"/>
                  </a:lnTo>
                  <a:lnTo>
                    <a:pt x="18351" y="5929"/>
                  </a:lnTo>
                  <a:lnTo>
                    <a:pt x="18351" y="6312"/>
                  </a:lnTo>
                  <a:cubicBezTo>
                    <a:pt x="18351" y="6312"/>
                    <a:pt x="18351" y="6440"/>
                    <a:pt x="18191" y="6599"/>
                  </a:cubicBezTo>
                  <a:lnTo>
                    <a:pt x="18191" y="6855"/>
                  </a:lnTo>
                  <a:cubicBezTo>
                    <a:pt x="18191" y="7238"/>
                    <a:pt x="18191" y="7397"/>
                    <a:pt x="18064" y="7652"/>
                  </a:cubicBezTo>
                  <a:lnTo>
                    <a:pt x="18064" y="8323"/>
                  </a:lnTo>
                  <a:lnTo>
                    <a:pt x="18064" y="8450"/>
                  </a:lnTo>
                  <a:cubicBezTo>
                    <a:pt x="17936" y="8833"/>
                    <a:pt x="17936" y="9248"/>
                    <a:pt x="17936" y="9631"/>
                  </a:cubicBezTo>
                  <a:cubicBezTo>
                    <a:pt x="17808" y="9918"/>
                    <a:pt x="17808" y="10046"/>
                    <a:pt x="17808" y="10301"/>
                  </a:cubicBezTo>
                  <a:lnTo>
                    <a:pt x="17808" y="10429"/>
                  </a:lnTo>
                  <a:lnTo>
                    <a:pt x="17808" y="11099"/>
                  </a:lnTo>
                  <a:cubicBezTo>
                    <a:pt x="17681" y="11386"/>
                    <a:pt x="17681" y="11769"/>
                    <a:pt x="17681" y="12025"/>
                  </a:cubicBezTo>
                  <a:lnTo>
                    <a:pt x="17681" y="12312"/>
                  </a:lnTo>
                  <a:cubicBezTo>
                    <a:pt x="17681" y="12312"/>
                    <a:pt x="17681" y="12440"/>
                    <a:pt x="17553" y="12440"/>
                  </a:cubicBezTo>
                  <a:lnTo>
                    <a:pt x="17553" y="12567"/>
                  </a:lnTo>
                  <a:lnTo>
                    <a:pt x="17553" y="13110"/>
                  </a:lnTo>
                  <a:lnTo>
                    <a:pt x="17138" y="13110"/>
                  </a:lnTo>
                  <a:cubicBezTo>
                    <a:pt x="17010" y="13237"/>
                    <a:pt x="17010" y="13237"/>
                    <a:pt x="16883" y="13237"/>
                  </a:cubicBezTo>
                  <a:lnTo>
                    <a:pt x="16595" y="13237"/>
                  </a:lnTo>
                  <a:lnTo>
                    <a:pt x="16468" y="13365"/>
                  </a:lnTo>
                  <a:lnTo>
                    <a:pt x="16340" y="13365"/>
                  </a:lnTo>
                  <a:cubicBezTo>
                    <a:pt x="16213" y="13365"/>
                    <a:pt x="15957" y="13365"/>
                    <a:pt x="15798" y="13493"/>
                  </a:cubicBezTo>
                  <a:lnTo>
                    <a:pt x="15159" y="13493"/>
                  </a:lnTo>
                  <a:cubicBezTo>
                    <a:pt x="15000" y="13620"/>
                    <a:pt x="15000" y="13620"/>
                    <a:pt x="14872" y="13620"/>
                  </a:cubicBezTo>
                  <a:lnTo>
                    <a:pt x="14489" y="13620"/>
                  </a:lnTo>
                  <a:cubicBezTo>
                    <a:pt x="14361" y="13620"/>
                    <a:pt x="14074" y="13780"/>
                    <a:pt x="13947" y="13780"/>
                  </a:cubicBezTo>
                  <a:lnTo>
                    <a:pt x="13404" y="13780"/>
                  </a:lnTo>
                  <a:lnTo>
                    <a:pt x="13276" y="13908"/>
                  </a:lnTo>
                  <a:lnTo>
                    <a:pt x="12223" y="13908"/>
                  </a:lnTo>
                  <a:lnTo>
                    <a:pt x="11968" y="14035"/>
                  </a:lnTo>
                  <a:lnTo>
                    <a:pt x="11010" y="14035"/>
                  </a:lnTo>
                  <a:cubicBezTo>
                    <a:pt x="10883" y="13780"/>
                    <a:pt x="10883" y="13620"/>
                    <a:pt x="10755" y="13365"/>
                  </a:cubicBezTo>
                  <a:cubicBezTo>
                    <a:pt x="10628" y="13237"/>
                    <a:pt x="10500" y="12982"/>
                    <a:pt x="10500" y="12695"/>
                  </a:cubicBezTo>
                  <a:cubicBezTo>
                    <a:pt x="10372" y="12695"/>
                    <a:pt x="10372" y="12567"/>
                    <a:pt x="10372" y="12567"/>
                  </a:cubicBezTo>
                  <a:cubicBezTo>
                    <a:pt x="10372" y="12440"/>
                    <a:pt x="10213" y="12312"/>
                    <a:pt x="10213" y="12184"/>
                  </a:cubicBezTo>
                  <a:cubicBezTo>
                    <a:pt x="10085" y="12025"/>
                    <a:pt x="9957" y="11769"/>
                    <a:pt x="9957" y="11642"/>
                  </a:cubicBezTo>
                  <a:lnTo>
                    <a:pt x="9159" y="10429"/>
                  </a:lnTo>
                  <a:cubicBezTo>
                    <a:pt x="9159" y="10301"/>
                    <a:pt x="9032" y="10174"/>
                    <a:pt x="9032" y="10046"/>
                  </a:cubicBezTo>
                  <a:lnTo>
                    <a:pt x="8904" y="9918"/>
                  </a:lnTo>
                  <a:lnTo>
                    <a:pt x="8904" y="9791"/>
                  </a:lnTo>
                  <a:cubicBezTo>
                    <a:pt x="8776" y="9631"/>
                    <a:pt x="8617" y="9376"/>
                    <a:pt x="8489" y="9121"/>
                  </a:cubicBezTo>
                  <a:cubicBezTo>
                    <a:pt x="8234" y="8993"/>
                    <a:pt x="8106" y="8706"/>
                    <a:pt x="7979" y="8450"/>
                  </a:cubicBezTo>
                  <a:cubicBezTo>
                    <a:pt x="7819" y="8195"/>
                    <a:pt x="7691" y="7908"/>
                    <a:pt x="7564" y="7525"/>
                  </a:cubicBezTo>
                  <a:cubicBezTo>
                    <a:pt x="7819" y="7397"/>
                    <a:pt x="8106" y="7238"/>
                    <a:pt x="8362" y="6982"/>
                  </a:cubicBezTo>
                  <a:cubicBezTo>
                    <a:pt x="8489" y="6982"/>
                    <a:pt x="8776" y="6855"/>
                    <a:pt x="8904" y="6727"/>
                  </a:cubicBezTo>
                  <a:cubicBezTo>
                    <a:pt x="9032" y="6727"/>
                    <a:pt x="9032" y="6599"/>
                    <a:pt x="9159" y="6599"/>
                  </a:cubicBezTo>
                  <a:lnTo>
                    <a:pt x="9287" y="6440"/>
                  </a:lnTo>
                  <a:cubicBezTo>
                    <a:pt x="9415" y="6312"/>
                    <a:pt x="9574" y="6184"/>
                    <a:pt x="9830" y="6184"/>
                  </a:cubicBezTo>
                  <a:cubicBezTo>
                    <a:pt x="9957" y="6184"/>
                    <a:pt x="9957" y="6057"/>
                    <a:pt x="10085" y="6057"/>
                  </a:cubicBezTo>
                  <a:lnTo>
                    <a:pt x="10213" y="6057"/>
                  </a:lnTo>
                  <a:cubicBezTo>
                    <a:pt x="10372" y="5929"/>
                    <a:pt x="10500" y="5929"/>
                    <a:pt x="10500" y="5929"/>
                  </a:cubicBezTo>
                  <a:cubicBezTo>
                    <a:pt x="10755" y="5801"/>
                    <a:pt x="10883" y="5801"/>
                    <a:pt x="11010" y="5642"/>
                  </a:cubicBezTo>
                  <a:lnTo>
                    <a:pt x="11298" y="5642"/>
                  </a:lnTo>
                  <a:cubicBezTo>
                    <a:pt x="11553" y="5514"/>
                    <a:pt x="11681" y="5514"/>
                    <a:pt x="11808" y="5514"/>
                  </a:cubicBezTo>
                  <a:lnTo>
                    <a:pt x="12096" y="5514"/>
                  </a:lnTo>
                  <a:cubicBezTo>
                    <a:pt x="12351" y="5387"/>
                    <a:pt x="12766" y="5387"/>
                    <a:pt x="13021" y="5387"/>
                  </a:cubicBezTo>
                  <a:cubicBezTo>
                    <a:pt x="13287" y="5344"/>
                    <a:pt x="13553" y="5330"/>
                    <a:pt x="13824" y="5330"/>
                  </a:cubicBezTo>
                  <a:close/>
                  <a:moveTo>
                    <a:pt x="19276" y="6057"/>
                  </a:moveTo>
                  <a:cubicBezTo>
                    <a:pt x="19404" y="6057"/>
                    <a:pt x="19659" y="6184"/>
                    <a:pt x="19946" y="6184"/>
                  </a:cubicBezTo>
                  <a:lnTo>
                    <a:pt x="19946" y="6312"/>
                  </a:lnTo>
                  <a:lnTo>
                    <a:pt x="19946" y="6440"/>
                  </a:lnTo>
                  <a:lnTo>
                    <a:pt x="19946" y="7780"/>
                  </a:lnTo>
                  <a:lnTo>
                    <a:pt x="19946" y="8450"/>
                  </a:lnTo>
                  <a:lnTo>
                    <a:pt x="19787" y="9248"/>
                  </a:lnTo>
                  <a:lnTo>
                    <a:pt x="19787" y="9376"/>
                  </a:lnTo>
                  <a:cubicBezTo>
                    <a:pt x="19787" y="10429"/>
                    <a:pt x="19659" y="11227"/>
                    <a:pt x="19659" y="12184"/>
                  </a:cubicBezTo>
                  <a:cubicBezTo>
                    <a:pt x="19532" y="12695"/>
                    <a:pt x="19532" y="13110"/>
                    <a:pt x="19404" y="13493"/>
                  </a:cubicBezTo>
                  <a:cubicBezTo>
                    <a:pt x="19404" y="13780"/>
                    <a:pt x="19404" y="13908"/>
                    <a:pt x="19276" y="14163"/>
                  </a:cubicBezTo>
                  <a:lnTo>
                    <a:pt x="19149" y="14163"/>
                  </a:lnTo>
                  <a:cubicBezTo>
                    <a:pt x="19149" y="14291"/>
                    <a:pt x="19149" y="14291"/>
                    <a:pt x="18989" y="14291"/>
                  </a:cubicBezTo>
                  <a:cubicBezTo>
                    <a:pt x="18861" y="14291"/>
                    <a:pt x="18734" y="14418"/>
                    <a:pt x="18478" y="14418"/>
                  </a:cubicBezTo>
                  <a:cubicBezTo>
                    <a:pt x="18351" y="14418"/>
                    <a:pt x="18191" y="14578"/>
                    <a:pt x="18064" y="14578"/>
                  </a:cubicBezTo>
                  <a:lnTo>
                    <a:pt x="17553" y="14578"/>
                  </a:lnTo>
                  <a:cubicBezTo>
                    <a:pt x="17138" y="14706"/>
                    <a:pt x="16755" y="14706"/>
                    <a:pt x="16340" y="14833"/>
                  </a:cubicBezTo>
                  <a:cubicBezTo>
                    <a:pt x="15957" y="14833"/>
                    <a:pt x="15542" y="14961"/>
                    <a:pt x="15000" y="15088"/>
                  </a:cubicBezTo>
                  <a:lnTo>
                    <a:pt x="14617" y="15088"/>
                  </a:lnTo>
                  <a:lnTo>
                    <a:pt x="14617" y="14833"/>
                  </a:lnTo>
                  <a:lnTo>
                    <a:pt x="14617" y="14578"/>
                  </a:lnTo>
                  <a:lnTo>
                    <a:pt x="14744" y="14578"/>
                  </a:lnTo>
                  <a:cubicBezTo>
                    <a:pt x="14872" y="14578"/>
                    <a:pt x="15000" y="14418"/>
                    <a:pt x="15000" y="14418"/>
                  </a:cubicBezTo>
                  <a:lnTo>
                    <a:pt x="15542" y="14418"/>
                  </a:lnTo>
                  <a:cubicBezTo>
                    <a:pt x="15957" y="14291"/>
                    <a:pt x="16340" y="14291"/>
                    <a:pt x="16755" y="14163"/>
                  </a:cubicBezTo>
                  <a:lnTo>
                    <a:pt x="17010" y="14163"/>
                  </a:lnTo>
                  <a:cubicBezTo>
                    <a:pt x="17010" y="14035"/>
                    <a:pt x="17138" y="14035"/>
                    <a:pt x="17266" y="14035"/>
                  </a:cubicBezTo>
                  <a:lnTo>
                    <a:pt x="17393" y="14035"/>
                  </a:lnTo>
                  <a:cubicBezTo>
                    <a:pt x="17553" y="14035"/>
                    <a:pt x="17681" y="13908"/>
                    <a:pt x="17936" y="13908"/>
                  </a:cubicBezTo>
                  <a:cubicBezTo>
                    <a:pt x="18064" y="13780"/>
                    <a:pt x="18191" y="13620"/>
                    <a:pt x="18351" y="13493"/>
                  </a:cubicBezTo>
                  <a:cubicBezTo>
                    <a:pt x="18478" y="13237"/>
                    <a:pt x="18478" y="13110"/>
                    <a:pt x="18478" y="12982"/>
                  </a:cubicBezTo>
                  <a:lnTo>
                    <a:pt x="18478" y="12823"/>
                  </a:lnTo>
                  <a:cubicBezTo>
                    <a:pt x="18478" y="12567"/>
                    <a:pt x="18478" y="12440"/>
                    <a:pt x="18606" y="12184"/>
                  </a:cubicBezTo>
                  <a:cubicBezTo>
                    <a:pt x="18606" y="11642"/>
                    <a:pt x="18606" y="11227"/>
                    <a:pt x="18734" y="10716"/>
                  </a:cubicBezTo>
                  <a:lnTo>
                    <a:pt x="18734" y="10429"/>
                  </a:lnTo>
                  <a:lnTo>
                    <a:pt x="18734" y="10301"/>
                  </a:lnTo>
                  <a:cubicBezTo>
                    <a:pt x="18734" y="9918"/>
                    <a:pt x="18734" y="9631"/>
                    <a:pt x="18861" y="9248"/>
                  </a:cubicBezTo>
                  <a:lnTo>
                    <a:pt x="18861" y="9121"/>
                  </a:lnTo>
                  <a:cubicBezTo>
                    <a:pt x="18861" y="8833"/>
                    <a:pt x="18861" y="8578"/>
                    <a:pt x="18989" y="8450"/>
                  </a:cubicBezTo>
                  <a:lnTo>
                    <a:pt x="18989" y="7780"/>
                  </a:lnTo>
                  <a:lnTo>
                    <a:pt x="18989" y="7525"/>
                  </a:lnTo>
                  <a:cubicBezTo>
                    <a:pt x="18989" y="7238"/>
                    <a:pt x="19149" y="6982"/>
                    <a:pt x="19149" y="6599"/>
                  </a:cubicBezTo>
                  <a:cubicBezTo>
                    <a:pt x="19276" y="6312"/>
                    <a:pt x="19276" y="6184"/>
                    <a:pt x="19276" y="6057"/>
                  </a:cubicBezTo>
                  <a:close/>
                  <a:moveTo>
                    <a:pt x="6766" y="8195"/>
                  </a:moveTo>
                  <a:lnTo>
                    <a:pt x="6894" y="8323"/>
                  </a:lnTo>
                  <a:cubicBezTo>
                    <a:pt x="7021" y="8450"/>
                    <a:pt x="7021" y="8578"/>
                    <a:pt x="7021" y="8578"/>
                  </a:cubicBezTo>
                  <a:cubicBezTo>
                    <a:pt x="7181" y="8833"/>
                    <a:pt x="7308" y="8993"/>
                    <a:pt x="7436" y="9248"/>
                  </a:cubicBezTo>
                  <a:cubicBezTo>
                    <a:pt x="7436" y="9376"/>
                    <a:pt x="7564" y="9376"/>
                    <a:pt x="7564" y="9503"/>
                  </a:cubicBezTo>
                  <a:cubicBezTo>
                    <a:pt x="7691" y="9631"/>
                    <a:pt x="7691" y="9791"/>
                    <a:pt x="7819" y="9918"/>
                  </a:cubicBezTo>
                  <a:cubicBezTo>
                    <a:pt x="7979" y="10046"/>
                    <a:pt x="8106" y="10301"/>
                    <a:pt x="8234" y="10429"/>
                  </a:cubicBezTo>
                  <a:cubicBezTo>
                    <a:pt x="8489" y="10972"/>
                    <a:pt x="8776" y="11386"/>
                    <a:pt x="8904" y="11769"/>
                  </a:cubicBezTo>
                  <a:cubicBezTo>
                    <a:pt x="9159" y="12025"/>
                    <a:pt x="9287" y="12440"/>
                    <a:pt x="9574" y="12823"/>
                  </a:cubicBezTo>
                  <a:lnTo>
                    <a:pt x="9574" y="13110"/>
                  </a:lnTo>
                  <a:cubicBezTo>
                    <a:pt x="9702" y="13237"/>
                    <a:pt x="9702" y="13365"/>
                    <a:pt x="9830" y="13493"/>
                  </a:cubicBezTo>
                  <a:lnTo>
                    <a:pt x="9830" y="13620"/>
                  </a:lnTo>
                  <a:cubicBezTo>
                    <a:pt x="9957" y="13780"/>
                    <a:pt x="9957" y="13908"/>
                    <a:pt x="10085" y="14163"/>
                  </a:cubicBezTo>
                  <a:cubicBezTo>
                    <a:pt x="10213" y="14418"/>
                    <a:pt x="10500" y="14833"/>
                    <a:pt x="10755" y="14833"/>
                  </a:cubicBezTo>
                  <a:cubicBezTo>
                    <a:pt x="10883" y="14961"/>
                    <a:pt x="11010" y="14961"/>
                    <a:pt x="11170" y="14961"/>
                  </a:cubicBezTo>
                  <a:lnTo>
                    <a:pt x="11425" y="14961"/>
                  </a:lnTo>
                  <a:lnTo>
                    <a:pt x="11553" y="14833"/>
                  </a:lnTo>
                  <a:lnTo>
                    <a:pt x="13021" y="14833"/>
                  </a:lnTo>
                  <a:cubicBezTo>
                    <a:pt x="13149" y="14833"/>
                    <a:pt x="13404" y="14706"/>
                    <a:pt x="13691" y="14706"/>
                  </a:cubicBezTo>
                  <a:lnTo>
                    <a:pt x="13819" y="15216"/>
                  </a:lnTo>
                  <a:lnTo>
                    <a:pt x="13404" y="15216"/>
                  </a:lnTo>
                  <a:cubicBezTo>
                    <a:pt x="13276" y="15376"/>
                    <a:pt x="13021" y="15376"/>
                    <a:pt x="12893" y="15376"/>
                  </a:cubicBezTo>
                  <a:lnTo>
                    <a:pt x="12096" y="15376"/>
                  </a:lnTo>
                  <a:cubicBezTo>
                    <a:pt x="11808" y="15376"/>
                    <a:pt x="11681" y="15376"/>
                    <a:pt x="11425" y="15503"/>
                  </a:cubicBezTo>
                  <a:cubicBezTo>
                    <a:pt x="11170" y="15503"/>
                    <a:pt x="10883" y="15503"/>
                    <a:pt x="10755" y="15376"/>
                  </a:cubicBezTo>
                  <a:lnTo>
                    <a:pt x="9957" y="15376"/>
                  </a:lnTo>
                  <a:cubicBezTo>
                    <a:pt x="9830" y="15376"/>
                    <a:pt x="9830" y="15216"/>
                    <a:pt x="9702" y="15216"/>
                  </a:cubicBezTo>
                  <a:cubicBezTo>
                    <a:pt x="9702" y="15216"/>
                    <a:pt x="9574" y="15216"/>
                    <a:pt x="9574" y="15088"/>
                  </a:cubicBezTo>
                  <a:cubicBezTo>
                    <a:pt x="9287" y="14961"/>
                    <a:pt x="9159" y="14578"/>
                    <a:pt x="8904" y="14291"/>
                  </a:cubicBezTo>
                  <a:lnTo>
                    <a:pt x="8904" y="14163"/>
                  </a:lnTo>
                  <a:cubicBezTo>
                    <a:pt x="8776" y="14163"/>
                    <a:pt x="8776" y="14035"/>
                    <a:pt x="8776" y="14035"/>
                  </a:cubicBezTo>
                  <a:cubicBezTo>
                    <a:pt x="8362" y="13493"/>
                    <a:pt x="8106" y="12982"/>
                    <a:pt x="7979" y="12312"/>
                  </a:cubicBezTo>
                  <a:lnTo>
                    <a:pt x="7819" y="12025"/>
                  </a:lnTo>
                  <a:cubicBezTo>
                    <a:pt x="7691" y="11769"/>
                    <a:pt x="7564" y="11514"/>
                    <a:pt x="7436" y="11386"/>
                  </a:cubicBezTo>
                  <a:lnTo>
                    <a:pt x="7436" y="11227"/>
                  </a:lnTo>
                  <a:cubicBezTo>
                    <a:pt x="7436" y="11099"/>
                    <a:pt x="7308" y="11099"/>
                    <a:pt x="7308" y="10972"/>
                  </a:cubicBezTo>
                  <a:cubicBezTo>
                    <a:pt x="7181" y="10844"/>
                    <a:pt x="7181" y="10589"/>
                    <a:pt x="7021" y="10429"/>
                  </a:cubicBezTo>
                  <a:cubicBezTo>
                    <a:pt x="7021" y="10301"/>
                    <a:pt x="6894" y="10174"/>
                    <a:pt x="6894" y="10046"/>
                  </a:cubicBezTo>
                  <a:lnTo>
                    <a:pt x="6894" y="9918"/>
                  </a:lnTo>
                  <a:cubicBezTo>
                    <a:pt x="6766" y="9791"/>
                    <a:pt x="6766" y="9631"/>
                    <a:pt x="6638" y="9503"/>
                  </a:cubicBezTo>
                  <a:lnTo>
                    <a:pt x="6638" y="9248"/>
                  </a:lnTo>
                  <a:cubicBezTo>
                    <a:pt x="6638" y="9121"/>
                    <a:pt x="6511" y="8993"/>
                    <a:pt x="6511" y="8706"/>
                  </a:cubicBezTo>
                  <a:lnTo>
                    <a:pt x="6511" y="8578"/>
                  </a:lnTo>
                  <a:cubicBezTo>
                    <a:pt x="6511" y="8578"/>
                    <a:pt x="6511" y="8450"/>
                    <a:pt x="6638" y="8323"/>
                  </a:cubicBezTo>
                  <a:lnTo>
                    <a:pt x="6766" y="8195"/>
                  </a:lnTo>
                  <a:close/>
                  <a:moveTo>
                    <a:pt x="25372" y="14961"/>
                  </a:moveTo>
                  <a:cubicBezTo>
                    <a:pt x="25531" y="14961"/>
                    <a:pt x="25659" y="15088"/>
                    <a:pt x="25787" y="15216"/>
                  </a:cubicBezTo>
                  <a:lnTo>
                    <a:pt x="26712" y="16174"/>
                  </a:lnTo>
                  <a:cubicBezTo>
                    <a:pt x="26968" y="16557"/>
                    <a:pt x="27255" y="16812"/>
                    <a:pt x="27510" y="17227"/>
                  </a:cubicBezTo>
                  <a:cubicBezTo>
                    <a:pt x="27638" y="17227"/>
                    <a:pt x="27638" y="17354"/>
                    <a:pt x="27638" y="17482"/>
                  </a:cubicBezTo>
                  <a:lnTo>
                    <a:pt x="27638" y="17610"/>
                  </a:lnTo>
                  <a:cubicBezTo>
                    <a:pt x="27766" y="18025"/>
                    <a:pt x="27638" y="18280"/>
                    <a:pt x="27638" y="18567"/>
                  </a:cubicBezTo>
                  <a:cubicBezTo>
                    <a:pt x="27638" y="18695"/>
                    <a:pt x="27510" y="18822"/>
                    <a:pt x="27510" y="18950"/>
                  </a:cubicBezTo>
                  <a:cubicBezTo>
                    <a:pt x="27383" y="19078"/>
                    <a:pt x="27383" y="19205"/>
                    <a:pt x="27255" y="19365"/>
                  </a:cubicBezTo>
                  <a:cubicBezTo>
                    <a:pt x="27127" y="19078"/>
                    <a:pt x="27127" y="18822"/>
                    <a:pt x="26968" y="18567"/>
                  </a:cubicBezTo>
                  <a:cubicBezTo>
                    <a:pt x="26840" y="18025"/>
                    <a:pt x="26712" y="17482"/>
                    <a:pt x="26457" y="17099"/>
                  </a:cubicBezTo>
                  <a:cubicBezTo>
                    <a:pt x="26170" y="16301"/>
                    <a:pt x="25787" y="15631"/>
                    <a:pt x="25372" y="14961"/>
                  </a:cubicBezTo>
                  <a:close/>
                  <a:moveTo>
                    <a:pt x="21255" y="8035"/>
                  </a:moveTo>
                  <a:cubicBezTo>
                    <a:pt x="21383" y="8195"/>
                    <a:pt x="21542" y="8323"/>
                    <a:pt x="21670" y="8323"/>
                  </a:cubicBezTo>
                  <a:cubicBezTo>
                    <a:pt x="21798" y="8450"/>
                    <a:pt x="21925" y="8578"/>
                    <a:pt x="22053" y="8578"/>
                  </a:cubicBezTo>
                  <a:lnTo>
                    <a:pt x="22180" y="8706"/>
                  </a:lnTo>
                  <a:cubicBezTo>
                    <a:pt x="22340" y="8833"/>
                    <a:pt x="22468" y="8993"/>
                    <a:pt x="22595" y="9121"/>
                  </a:cubicBezTo>
                  <a:lnTo>
                    <a:pt x="22723" y="9248"/>
                  </a:lnTo>
                  <a:lnTo>
                    <a:pt x="22851" y="9248"/>
                  </a:lnTo>
                  <a:cubicBezTo>
                    <a:pt x="22851" y="9376"/>
                    <a:pt x="22978" y="9376"/>
                    <a:pt x="23138" y="9503"/>
                  </a:cubicBezTo>
                  <a:lnTo>
                    <a:pt x="23266" y="9631"/>
                  </a:lnTo>
                  <a:cubicBezTo>
                    <a:pt x="23393" y="9791"/>
                    <a:pt x="23521" y="9918"/>
                    <a:pt x="23649" y="10046"/>
                  </a:cubicBezTo>
                  <a:cubicBezTo>
                    <a:pt x="24063" y="10429"/>
                    <a:pt x="24319" y="10844"/>
                    <a:pt x="24734" y="11227"/>
                  </a:cubicBezTo>
                  <a:cubicBezTo>
                    <a:pt x="24989" y="11514"/>
                    <a:pt x="25244" y="11897"/>
                    <a:pt x="25659" y="12312"/>
                  </a:cubicBezTo>
                  <a:lnTo>
                    <a:pt x="25787" y="12440"/>
                  </a:lnTo>
                  <a:lnTo>
                    <a:pt x="25914" y="12567"/>
                  </a:lnTo>
                  <a:lnTo>
                    <a:pt x="26042" y="12695"/>
                  </a:lnTo>
                  <a:lnTo>
                    <a:pt x="26170" y="12823"/>
                  </a:lnTo>
                  <a:lnTo>
                    <a:pt x="26585" y="13237"/>
                  </a:lnTo>
                  <a:lnTo>
                    <a:pt x="26712" y="13237"/>
                  </a:lnTo>
                  <a:lnTo>
                    <a:pt x="26712" y="13365"/>
                  </a:lnTo>
                  <a:cubicBezTo>
                    <a:pt x="26840" y="13493"/>
                    <a:pt x="26968" y="13493"/>
                    <a:pt x="27127" y="13620"/>
                  </a:cubicBezTo>
                  <a:lnTo>
                    <a:pt x="27127" y="13780"/>
                  </a:lnTo>
                  <a:lnTo>
                    <a:pt x="27510" y="14163"/>
                  </a:lnTo>
                  <a:cubicBezTo>
                    <a:pt x="27925" y="14578"/>
                    <a:pt x="28180" y="14833"/>
                    <a:pt x="28308" y="15216"/>
                  </a:cubicBezTo>
                  <a:cubicBezTo>
                    <a:pt x="28563" y="15503"/>
                    <a:pt x="28723" y="15759"/>
                    <a:pt x="28851" y="16174"/>
                  </a:cubicBezTo>
                  <a:cubicBezTo>
                    <a:pt x="28851" y="16301"/>
                    <a:pt x="28978" y="16429"/>
                    <a:pt x="28978" y="16557"/>
                  </a:cubicBezTo>
                  <a:cubicBezTo>
                    <a:pt x="29106" y="16812"/>
                    <a:pt x="29106" y="16971"/>
                    <a:pt x="29106" y="17227"/>
                  </a:cubicBezTo>
                  <a:cubicBezTo>
                    <a:pt x="29234" y="17482"/>
                    <a:pt x="29234" y="17610"/>
                    <a:pt x="29234" y="17897"/>
                  </a:cubicBezTo>
                  <a:lnTo>
                    <a:pt x="29234" y="18408"/>
                  </a:lnTo>
                  <a:lnTo>
                    <a:pt x="29234" y="18567"/>
                  </a:lnTo>
                  <a:lnTo>
                    <a:pt x="29234" y="19078"/>
                  </a:lnTo>
                  <a:cubicBezTo>
                    <a:pt x="29234" y="19365"/>
                    <a:pt x="29106" y="19493"/>
                    <a:pt x="28978" y="19748"/>
                  </a:cubicBezTo>
                  <a:cubicBezTo>
                    <a:pt x="28978" y="19876"/>
                    <a:pt x="28851" y="20003"/>
                    <a:pt x="28851" y="20003"/>
                  </a:cubicBezTo>
                  <a:lnTo>
                    <a:pt x="28180" y="20674"/>
                  </a:lnTo>
                  <a:cubicBezTo>
                    <a:pt x="27925" y="20801"/>
                    <a:pt x="27766" y="20961"/>
                    <a:pt x="27638" y="21088"/>
                  </a:cubicBezTo>
                  <a:lnTo>
                    <a:pt x="27510" y="21088"/>
                  </a:lnTo>
                  <a:lnTo>
                    <a:pt x="27510" y="20546"/>
                  </a:lnTo>
                  <a:lnTo>
                    <a:pt x="27510" y="20418"/>
                  </a:lnTo>
                  <a:lnTo>
                    <a:pt x="27510" y="20291"/>
                  </a:lnTo>
                  <a:cubicBezTo>
                    <a:pt x="27766" y="20163"/>
                    <a:pt x="27925" y="19876"/>
                    <a:pt x="28180" y="19620"/>
                  </a:cubicBezTo>
                  <a:cubicBezTo>
                    <a:pt x="28308" y="19365"/>
                    <a:pt x="28436" y="19078"/>
                    <a:pt x="28563" y="18822"/>
                  </a:cubicBezTo>
                  <a:lnTo>
                    <a:pt x="28563" y="17769"/>
                  </a:lnTo>
                  <a:lnTo>
                    <a:pt x="28563" y="17227"/>
                  </a:lnTo>
                  <a:cubicBezTo>
                    <a:pt x="28436" y="16971"/>
                    <a:pt x="28436" y="16812"/>
                    <a:pt x="28308" y="16684"/>
                  </a:cubicBezTo>
                  <a:cubicBezTo>
                    <a:pt x="28053" y="16301"/>
                    <a:pt x="27766" y="16014"/>
                    <a:pt x="27510" y="15759"/>
                  </a:cubicBezTo>
                  <a:lnTo>
                    <a:pt x="26712" y="14961"/>
                  </a:lnTo>
                  <a:lnTo>
                    <a:pt x="25787" y="14035"/>
                  </a:lnTo>
                  <a:cubicBezTo>
                    <a:pt x="25531" y="13620"/>
                    <a:pt x="25244" y="13237"/>
                    <a:pt x="24989" y="12982"/>
                  </a:cubicBezTo>
                  <a:cubicBezTo>
                    <a:pt x="24734" y="12695"/>
                    <a:pt x="24574" y="12312"/>
                    <a:pt x="24319" y="12025"/>
                  </a:cubicBezTo>
                  <a:cubicBezTo>
                    <a:pt x="24191" y="11769"/>
                    <a:pt x="23936" y="11642"/>
                    <a:pt x="23776" y="11386"/>
                  </a:cubicBezTo>
                  <a:cubicBezTo>
                    <a:pt x="23776" y="11227"/>
                    <a:pt x="23649" y="11227"/>
                    <a:pt x="23521" y="11099"/>
                  </a:cubicBezTo>
                  <a:lnTo>
                    <a:pt x="23393" y="10972"/>
                  </a:lnTo>
                  <a:cubicBezTo>
                    <a:pt x="23266" y="10716"/>
                    <a:pt x="23138" y="10589"/>
                    <a:pt x="22851" y="10301"/>
                  </a:cubicBezTo>
                  <a:cubicBezTo>
                    <a:pt x="22723" y="10174"/>
                    <a:pt x="22595" y="10046"/>
                    <a:pt x="22595" y="9918"/>
                  </a:cubicBezTo>
                  <a:lnTo>
                    <a:pt x="22468" y="9791"/>
                  </a:lnTo>
                  <a:lnTo>
                    <a:pt x="22180" y="9503"/>
                  </a:lnTo>
                  <a:cubicBezTo>
                    <a:pt x="22180" y="9503"/>
                    <a:pt x="22053" y="9376"/>
                    <a:pt x="22053" y="9248"/>
                  </a:cubicBezTo>
                  <a:cubicBezTo>
                    <a:pt x="22053" y="9248"/>
                    <a:pt x="21925" y="9121"/>
                    <a:pt x="21925" y="8993"/>
                  </a:cubicBezTo>
                  <a:cubicBezTo>
                    <a:pt x="21670" y="8578"/>
                    <a:pt x="21383" y="8323"/>
                    <a:pt x="21127" y="8035"/>
                  </a:cubicBezTo>
                  <a:close/>
                  <a:moveTo>
                    <a:pt x="4500" y="16812"/>
                  </a:moveTo>
                  <a:lnTo>
                    <a:pt x="4500" y="16812"/>
                  </a:lnTo>
                  <a:cubicBezTo>
                    <a:pt x="4372" y="17227"/>
                    <a:pt x="4372" y="17610"/>
                    <a:pt x="4372" y="18025"/>
                  </a:cubicBezTo>
                  <a:cubicBezTo>
                    <a:pt x="4245" y="18567"/>
                    <a:pt x="4245" y="19078"/>
                    <a:pt x="4245" y="19620"/>
                  </a:cubicBezTo>
                  <a:cubicBezTo>
                    <a:pt x="4117" y="20546"/>
                    <a:pt x="3989" y="21599"/>
                    <a:pt x="3989" y="22556"/>
                  </a:cubicBezTo>
                  <a:lnTo>
                    <a:pt x="3989" y="23195"/>
                  </a:lnTo>
                  <a:lnTo>
                    <a:pt x="3989" y="23993"/>
                  </a:lnTo>
                  <a:cubicBezTo>
                    <a:pt x="3989" y="24280"/>
                    <a:pt x="4117" y="24535"/>
                    <a:pt x="4117" y="24790"/>
                  </a:cubicBezTo>
                  <a:lnTo>
                    <a:pt x="4117" y="24950"/>
                  </a:lnTo>
                  <a:lnTo>
                    <a:pt x="3574" y="24950"/>
                  </a:lnTo>
                  <a:cubicBezTo>
                    <a:pt x="3447" y="24950"/>
                    <a:pt x="3319" y="24950"/>
                    <a:pt x="3191" y="24790"/>
                  </a:cubicBezTo>
                  <a:cubicBezTo>
                    <a:pt x="3032" y="24790"/>
                    <a:pt x="2904" y="24663"/>
                    <a:pt x="2777" y="24535"/>
                  </a:cubicBezTo>
                  <a:cubicBezTo>
                    <a:pt x="2777" y="24535"/>
                    <a:pt x="2649" y="24535"/>
                    <a:pt x="2649" y="24408"/>
                  </a:cubicBezTo>
                  <a:cubicBezTo>
                    <a:pt x="2649" y="24280"/>
                    <a:pt x="2521" y="24152"/>
                    <a:pt x="2521" y="23993"/>
                  </a:cubicBezTo>
                  <a:cubicBezTo>
                    <a:pt x="2521" y="23195"/>
                    <a:pt x="2649" y="22556"/>
                    <a:pt x="2777" y="21759"/>
                  </a:cubicBezTo>
                  <a:cubicBezTo>
                    <a:pt x="2904" y="21599"/>
                    <a:pt x="2904" y="21344"/>
                    <a:pt x="2904" y="21216"/>
                  </a:cubicBezTo>
                  <a:cubicBezTo>
                    <a:pt x="3032" y="20961"/>
                    <a:pt x="3032" y="20674"/>
                    <a:pt x="3191" y="20546"/>
                  </a:cubicBezTo>
                  <a:cubicBezTo>
                    <a:pt x="3319" y="20003"/>
                    <a:pt x="3447" y="19620"/>
                    <a:pt x="3574" y="19205"/>
                  </a:cubicBezTo>
                  <a:cubicBezTo>
                    <a:pt x="3702" y="18950"/>
                    <a:pt x="3702" y="18695"/>
                    <a:pt x="3830" y="18408"/>
                  </a:cubicBezTo>
                  <a:cubicBezTo>
                    <a:pt x="3830" y="18280"/>
                    <a:pt x="3989" y="18025"/>
                    <a:pt x="4117" y="17769"/>
                  </a:cubicBezTo>
                  <a:cubicBezTo>
                    <a:pt x="4245" y="17482"/>
                    <a:pt x="4372" y="17099"/>
                    <a:pt x="4500" y="16812"/>
                  </a:cubicBezTo>
                  <a:close/>
                  <a:moveTo>
                    <a:pt x="5425" y="12567"/>
                  </a:moveTo>
                  <a:cubicBezTo>
                    <a:pt x="5298" y="12823"/>
                    <a:pt x="5298" y="13237"/>
                    <a:pt x="5170" y="13493"/>
                  </a:cubicBezTo>
                  <a:lnTo>
                    <a:pt x="5170" y="13780"/>
                  </a:lnTo>
                  <a:lnTo>
                    <a:pt x="5043" y="14035"/>
                  </a:lnTo>
                  <a:lnTo>
                    <a:pt x="5043" y="14163"/>
                  </a:lnTo>
                  <a:lnTo>
                    <a:pt x="4915" y="14163"/>
                  </a:lnTo>
                  <a:cubicBezTo>
                    <a:pt x="4787" y="14163"/>
                    <a:pt x="4787" y="14291"/>
                    <a:pt x="4628" y="14418"/>
                  </a:cubicBezTo>
                  <a:cubicBezTo>
                    <a:pt x="4372" y="14833"/>
                    <a:pt x="4245" y="15376"/>
                    <a:pt x="3989" y="15886"/>
                  </a:cubicBezTo>
                  <a:lnTo>
                    <a:pt x="3830" y="16014"/>
                  </a:lnTo>
                  <a:cubicBezTo>
                    <a:pt x="3702" y="16429"/>
                    <a:pt x="3447" y="16812"/>
                    <a:pt x="3319" y="17227"/>
                  </a:cubicBezTo>
                  <a:cubicBezTo>
                    <a:pt x="3191" y="17610"/>
                    <a:pt x="2904" y="18025"/>
                    <a:pt x="2777" y="18567"/>
                  </a:cubicBezTo>
                  <a:lnTo>
                    <a:pt x="2777" y="18822"/>
                  </a:lnTo>
                  <a:lnTo>
                    <a:pt x="2777" y="18950"/>
                  </a:lnTo>
                  <a:cubicBezTo>
                    <a:pt x="2649" y="19078"/>
                    <a:pt x="2649" y="19205"/>
                    <a:pt x="2649" y="19365"/>
                  </a:cubicBezTo>
                  <a:cubicBezTo>
                    <a:pt x="2521" y="19365"/>
                    <a:pt x="2521" y="19493"/>
                    <a:pt x="2521" y="19493"/>
                  </a:cubicBezTo>
                  <a:lnTo>
                    <a:pt x="2521" y="19620"/>
                  </a:lnTo>
                  <a:cubicBezTo>
                    <a:pt x="2521" y="19748"/>
                    <a:pt x="2394" y="19876"/>
                    <a:pt x="2394" y="20003"/>
                  </a:cubicBezTo>
                  <a:lnTo>
                    <a:pt x="2234" y="20291"/>
                  </a:lnTo>
                  <a:lnTo>
                    <a:pt x="2106" y="20674"/>
                  </a:lnTo>
                  <a:cubicBezTo>
                    <a:pt x="2106" y="20801"/>
                    <a:pt x="2106" y="21088"/>
                    <a:pt x="1979" y="21344"/>
                  </a:cubicBezTo>
                  <a:cubicBezTo>
                    <a:pt x="1851" y="21759"/>
                    <a:pt x="1851" y="22269"/>
                    <a:pt x="1723" y="22812"/>
                  </a:cubicBezTo>
                  <a:cubicBezTo>
                    <a:pt x="1723" y="23195"/>
                    <a:pt x="1596" y="23737"/>
                    <a:pt x="1723" y="24280"/>
                  </a:cubicBezTo>
                  <a:lnTo>
                    <a:pt x="1723" y="24535"/>
                  </a:lnTo>
                  <a:cubicBezTo>
                    <a:pt x="1723" y="24663"/>
                    <a:pt x="1851" y="24790"/>
                    <a:pt x="1979" y="25078"/>
                  </a:cubicBezTo>
                  <a:cubicBezTo>
                    <a:pt x="2106" y="25205"/>
                    <a:pt x="2394" y="25333"/>
                    <a:pt x="2521" y="25461"/>
                  </a:cubicBezTo>
                  <a:cubicBezTo>
                    <a:pt x="2649" y="25588"/>
                    <a:pt x="2904" y="25748"/>
                    <a:pt x="3032" y="25748"/>
                  </a:cubicBezTo>
                  <a:cubicBezTo>
                    <a:pt x="3191" y="25876"/>
                    <a:pt x="3319" y="25876"/>
                    <a:pt x="3447" y="25876"/>
                  </a:cubicBezTo>
                  <a:lnTo>
                    <a:pt x="4245" y="25876"/>
                  </a:lnTo>
                  <a:lnTo>
                    <a:pt x="4245" y="26003"/>
                  </a:lnTo>
                  <a:cubicBezTo>
                    <a:pt x="4372" y="26003"/>
                    <a:pt x="4372" y="26131"/>
                    <a:pt x="4372" y="26131"/>
                  </a:cubicBezTo>
                  <a:cubicBezTo>
                    <a:pt x="4372" y="26259"/>
                    <a:pt x="4245" y="26259"/>
                    <a:pt x="4245" y="26259"/>
                  </a:cubicBezTo>
                  <a:cubicBezTo>
                    <a:pt x="4117" y="26386"/>
                    <a:pt x="3989" y="26386"/>
                    <a:pt x="3702" y="26546"/>
                  </a:cubicBezTo>
                  <a:lnTo>
                    <a:pt x="3447" y="26546"/>
                  </a:lnTo>
                  <a:cubicBezTo>
                    <a:pt x="3319" y="26673"/>
                    <a:pt x="3319" y="26673"/>
                    <a:pt x="3191" y="26673"/>
                  </a:cubicBezTo>
                  <a:cubicBezTo>
                    <a:pt x="2777" y="26673"/>
                    <a:pt x="2394" y="26673"/>
                    <a:pt x="2106" y="26546"/>
                  </a:cubicBezTo>
                  <a:cubicBezTo>
                    <a:pt x="1979" y="26546"/>
                    <a:pt x="1851" y="26546"/>
                    <a:pt x="1723" y="26386"/>
                  </a:cubicBezTo>
                  <a:cubicBezTo>
                    <a:pt x="1596" y="26386"/>
                    <a:pt x="1436" y="26259"/>
                    <a:pt x="1436" y="26131"/>
                  </a:cubicBezTo>
                  <a:cubicBezTo>
                    <a:pt x="1309" y="26131"/>
                    <a:pt x="1181" y="26003"/>
                    <a:pt x="1053" y="25876"/>
                  </a:cubicBezTo>
                  <a:lnTo>
                    <a:pt x="1053" y="25748"/>
                  </a:lnTo>
                  <a:cubicBezTo>
                    <a:pt x="926" y="25461"/>
                    <a:pt x="926" y="25205"/>
                    <a:pt x="926" y="25078"/>
                  </a:cubicBezTo>
                  <a:lnTo>
                    <a:pt x="926" y="24152"/>
                  </a:lnTo>
                  <a:lnTo>
                    <a:pt x="926" y="23993"/>
                  </a:lnTo>
                  <a:lnTo>
                    <a:pt x="926" y="23195"/>
                  </a:lnTo>
                  <a:cubicBezTo>
                    <a:pt x="1053" y="22684"/>
                    <a:pt x="1053" y="22142"/>
                    <a:pt x="1181" y="21599"/>
                  </a:cubicBezTo>
                  <a:cubicBezTo>
                    <a:pt x="1309" y="21088"/>
                    <a:pt x="1436" y="20546"/>
                    <a:pt x="1596" y="20163"/>
                  </a:cubicBezTo>
                  <a:lnTo>
                    <a:pt x="1979" y="18950"/>
                  </a:lnTo>
                  <a:lnTo>
                    <a:pt x="2106" y="18822"/>
                  </a:lnTo>
                  <a:cubicBezTo>
                    <a:pt x="2234" y="18408"/>
                    <a:pt x="2521" y="17897"/>
                    <a:pt x="2649" y="17610"/>
                  </a:cubicBezTo>
                  <a:lnTo>
                    <a:pt x="2649" y="17482"/>
                  </a:lnTo>
                  <a:cubicBezTo>
                    <a:pt x="2777" y="17354"/>
                    <a:pt x="2777" y="17099"/>
                    <a:pt x="2904" y="16971"/>
                  </a:cubicBezTo>
                  <a:lnTo>
                    <a:pt x="3191" y="16429"/>
                  </a:lnTo>
                  <a:cubicBezTo>
                    <a:pt x="3574" y="15886"/>
                    <a:pt x="3702" y="15376"/>
                    <a:pt x="3989" y="14961"/>
                  </a:cubicBezTo>
                  <a:cubicBezTo>
                    <a:pt x="4117" y="14833"/>
                    <a:pt x="4245" y="14706"/>
                    <a:pt x="4372" y="14418"/>
                  </a:cubicBezTo>
                  <a:cubicBezTo>
                    <a:pt x="4500" y="14291"/>
                    <a:pt x="4628" y="14035"/>
                    <a:pt x="4628" y="13908"/>
                  </a:cubicBezTo>
                  <a:lnTo>
                    <a:pt x="4915" y="13620"/>
                  </a:lnTo>
                  <a:lnTo>
                    <a:pt x="5170" y="13110"/>
                  </a:lnTo>
                  <a:cubicBezTo>
                    <a:pt x="5298" y="12823"/>
                    <a:pt x="5298" y="12695"/>
                    <a:pt x="5425" y="12567"/>
                  </a:cubicBezTo>
                  <a:close/>
                  <a:moveTo>
                    <a:pt x="20744" y="8993"/>
                  </a:moveTo>
                  <a:cubicBezTo>
                    <a:pt x="20872" y="8993"/>
                    <a:pt x="21000" y="9121"/>
                    <a:pt x="21000" y="9248"/>
                  </a:cubicBezTo>
                  <a:cubicBezTo>
                    <a:pt x="21127" y="9376"/>
                    <a:pt x="21127" y="9503"/>
                    <a:pt x="21127" y="9503"/>
                  </a:cubicBezTo>
                  <a:lnTo>
                    <a:pt x="21127" y="9631"/>
                  </a:lnTo>
                  <a:cubicBezTo>
                    <a:pt x="21127" y="9631"/>
                    <a:pt x="21255" y="9791"/>
                    <a:pt x="21255" y="9918"/>
                  </a:cubicBezTo>
                  <a:lnTo>
                    <a:pt x="21383" y="10046"/>
                  </a:lnTo>
                  <a:cubicBezTo>
                    <a:pt x="21542" y="10174"/>
                    <a:pt x="21542" y="10174"/>
                    <a:pt x="21542" y="10301"/>
                  </a:cubicBezTo>
                  <a:cubicBezTo>
                    <a:pt x="21670" y="10429"/>
                    <a:pt x="21670" y="10589"/>
                    <a:pt x="21798" y="10716"/>
                  </a:cubicBezTo>
                  <a:lnTo>
                    <a:pt x="21925" y="10844"/>
                  </a:lnTo>
                  <a:cubicBezTo>
                    <a:pt x="21925" y="10972"/>
                    <a:pt x="22053" y="11099"/>
                    <a:pt x="22053" y="11099"/>
                  </a:cubicBezTo>
                  <a:lnTo>
                    <a:pt x="22053" y="11227"/>
                  </a:lnTo>
                  <a:cubicBezTo>
                    <a:pt x="22180" y="11227"/>
                    <a:pt x="22180" y="11386"/>
                    <a:pt x="22340" y="11514"/>
                  </a:cubicBezTo>
                  <a:cubicBezTo>
                    <a:pt x="22468" y="11897"/>
                    <a:pt x="22723" y="12312"/>
                    <a:pt x="22978" y="12695"/>
                  </a:cubicBezTo>
                  <a:cubicBezTo>
                    <a:pt x="23266" y="13110"/>
                    <a:pt x="23521" y="13493"/>
                    <a:pt x="23776" y="13780"/>
                  </a:cubicBezTo>
                  <a:lnTo>
                    <a:pt x="23936" y="13908"/>
                  </a:lnTo>
                  <a:cubicBezTo>
                    <a:pt x="24191" y="14291"/>
                    <a:pt x="24319" y="14706"/>
                    <a:pt x="24446" y="15088"/>
                  </a:cubicBezTo>
                  <a:lnTo>
                    <a:pt x="24574" y="15216"/>
                  </a:lnTo>
                  <a:cubicBezTo>
                    <a:pt x="24734" y="15631"/>
                    <a:pt x="24861" y="15886"/>
                    <a:pt x="25117" y="16301"/>
                  </a:cubicBezTo>
                  <a:cubicBezTo>
                    <a:pt x="25244" y="16684"/>
                    <a:pt x="25372" y="16971"/>
                    <a:pt x="25659" y="17354"/>
                  </a:cubicBezTo>
                  <a:cubicBezTo>
                    <a:pt x="25787" y="17610"/>
                    <a:pt x="25914" y="18025"/>
                    <a:pt x="26042" y="18408"/>
                  </a:cubicBezTo>
                  <a:cubicBezTo>
                    <a:pt x="26170" y="18822"/>
                    <a:pt x="26329" y="19205"/>
                    <a:pt x="26329" y="19620"/>
                  </a:cubicBezTo>
                  <a:cubicBezTo>
                    <a:pt x="26457" y="19748"/>
                    <a:pt x="26457" y="20003"/>
                    <a:pt x="26457" y="20163"/>
                  </a:cubicBezTo>
                  <a:cubicBezTo>
                    <a:pt x="26585" y="20418"/>
                    <a:pt x="26585" y="20674"/>
                    <a:pt x="26585" y="20801"/>
                  </a:cubicBezTo>
                  <a:lnTo>
                    <a:pt x="26585" y="21471"/>
                  </a:lnTo>
                  <a:cubicBezTo>
                    <a:pt x="26457" y="21759"/>
                    <a:pt x="26329" y="22142"/>
                    <a:pt x="26170" y="22397"/>
                  </a:cubicBezTo>
                  <a:cubicBezTo>
                    <a:pt x="26042" y="22556"/>
                    <a:pt x="26042" y="22812"/>
                    <a:pt x="25914" y="22812"/>
                  </a:cubicBezTo>
                  <a:cubicBezTo>
                    <a:pt x="25787" y="23067"/>
                    <a:pt x="25531" y="23195"/>
                    <a:pt x="25372" y="23354"/>
                  </a:cubicBezTo>
                  <a:cubicBezTo>
                    <a:pt x="25117" y="23482"/>
                    <a:pt x="24861" y="23610"/>
                    <a:pt x="24574" y="23737"/>
                  </a:cubicBezTo>
                  <a:cubicBezTo>
                    <a:pt x="24319" y="23865"/>
                    <a:pt x="24063" y="23993"/>
                    <a:pt x="23776" y="24152"/>
                  </a:cubicBezTo>
                  <a:cubicBezTo>
                    <a:pt x="23649" y="24280"/>
                    <a:pt x="23649" y="24280"/>
                    <a:pt x="23521" y="24280"/>
                  </a:cubicBezTo>
                  <a:cubicBezTo>
                    <a:pt x="23393" y="24408"/>
                    <a:pt x="23266" y="24408"/>
                    <a:pt x="22978" y="24535"/>
                  </a:cubicBezTo>
                  <a:cubicBezTo>
                    <a:pt x="22723" y="24663"/>
                    <a:pt x="22595" y="24663"/>
                    <a:pt x="22340" y="24790"/>
                  </a:cubicBezTo>
                  <a:lnTo>
                    <a:pt x="22053" y="24790"/>
                  </a:lnTo>
                  <a:cubicBezTo>
                    <a:pt x="21798" y="24950"/>
                    <a:pt x="21542" y="25078"/>
                    <a:pt x="21383" y="25078"/>
                  </a:cubicBezTo>
                  <a:cubicBezTo>
                    <a:pt x="21127" y="25205"/>
                    <a:pt x="20872" y="25333"/>
                    <a:pt x="20585" y="25461"/>
                  </a:cubicBezTo>
                  <a:lnTo>
                    <a:pt x="20457" y="25461"/>
                  </a:lnTo>
                  <a:cubicBezTo>
                    <a:pt x="20329" y="25588"/>
                    <a:pt x="20074" y="25748"/>
                    <a:pt x="19787" y="25876"/>
                  </a:cubicBezTo>
                  <a:cubicBezTo>
                    <a:pt x="19532" y="25876"/>
                    <a:pt x="19276" y="26003"/>
                    <a:pt x="18989" y="26131"/>
                  </a:cubicBezTo>
                  <a:cubicBezTo>
                    <a:pt x="18478" y="26259"/>
                    <a:pt x="17808" y="26546"/>
                    <a:pt x="17266" y="26673"/>
                  </a:cubicBezTo>
                  <a:lnTo>
                    <a:pt x="17138" y="26673"/>
                  </a:lnTo>
                  <a:lnTo>
                    <a:pt x="17010" y="26801"/>
                  </a:lnTo>
                  <a:cubicBezTo>
                    <a:pt x="16755" y="26801"/>
                    <a:pt x="16468" y="26929"/>
                    <a:pt x="16213" y="26929"/>
                  </a:cubicBezTo>
                  <a:lnTo>
                    <a:pt x="15542" y="27184"/>
                  </a:lnTo>
                  <a:cubicBezTo>
                    <a:pt x="14872" y="27471"/>
                    <a:pt x="14074" y="27599"/>
                    <a:pt x="13404" y="27854"/>
                  </a:cubicBezTo>
                  <a:cubicBezTo>
                    <a:pt x="13149" y="27982"/>
                    <a:pt x="12893" y="27982"/>
                    <a:pt x="12606" y="28141"/>
                  </a:cubicBezTo>
                  <a:lnTo>
                    <a:pt x="12479" y="28141"/>
                  </a:lnTo>
                  <a:cubicBezTo>
                    <a:pt x="12096" y="28141"/>
                    <a:pt x="11808" y="28269"/>
                    <a:pt x="11425" y="28269"/>
                  </a:cubicBezTo>
                  <a:lnTo>
                    <a:pt x="11298" y="28397"/>
                  </a:lnTo>
                  <a:cubicBezTo>
                    <a:pt x="10628" y="28397"/>
                    <a:pt x="9957" y="28524"/>
                    <a:pt x="9287" y="28652"/>
                  </a:cubicBezTo>
                  <a:lnTo>
                    <a:pt x="8489" y="28652"/>
                  </a:lnTo>
                  <a:cubicBezTo>
                    <a:pt x="8234" y="28652"/>
                    <a:pt x="7979" y="28524"/>
                    <a:pt x="7819" y="28524"/>
                  </a:cubicBezTo>
                  <a:cubicBezTo>
                    <a:pt x="7308" y="28397"/>
                    <a:pt x="7021" y="28269"/>
                    <a:pt x="6638" y="28141"/>
                  </a:cubicBezTo>
                  <a:cubicBezTo>
                    <a:pt x="6511" y="27982"/>
                    <a:pt x="6383" y="27982"/>
                    <a:pt x="6223" y="27854"/>
                  </a:cubicBezTo>
                  <a:cubicBezTo>
                    <a:pt x="6096" y="27727"/>
                    <a:pt x="5840" y="27471"/>
                    <a:pt x="5713" y="27344"/>
                  </a:cubicBezTo>
                  <a:cubicBezTo>
                    <a:pt x="5585" y="27056"/>
                    <a:pt x="5585" y="26929"/>
                    <a:pt x="5425" y="26673"/>
                  </a:cubicBezTo>
                  <a:lnTo>
                    <a:pt x="5043" y="25461"/>
                  </a:lnTo>
                  <a:lnTo>
                    <a:pt x="5043" y="25078"/>
                  </a:lnTo>
                  <a:lnTo>
                    <a:pt x="5043" y="24950"/>
                  </a:lnTo>
                  <a:cubicBezTo>
                    <a:pt x="5043" y="24790"/>
                    <a:pt x="5043" y="24790"/>
                    <a:pt x="4915" y="24790"/>
                  </a:cubicBezTo>
                  <a:lnTo>
                    <a:pt x="4915" y="24663"/>
                  </a:lnTo>
                  <a:lnTo>
                    <a:pt x="4915" y="24535"/>
                  </a:lnTo>
                  <a:lnTo>
                    <a:pt x="4915" y="24408"/>
                  </a:lnTo>
                  <a:lnTo>
                    <a:pt x="4915" y="23067"/>
                  </a:lnTo>
                  <a:lnTo>
                    <a:pt x="4915" y="22269"/>
                  </a:lnTo>
                  <a:lnTo>
                    <a:pt x="4915" y="21599"/>
                  </a:lnTo>
                  <a:lnTo>
                    <a:pt x="4915" y="21471"/>
                  </a:lnTo>
                  <a:cubicBezTo>
                    <a:pt x="4915" y="21088"/>
                    <a:pt x="5043" y="20801"/>
                    <a:pt x="5043" y="20418"/>
                  </a:cubicBezTo>
                  <a:lnTo>
                    <a:pt x="5043" y="20003"/>
                  </a:lnTo>
                  <a:lnTo>
                    <a:pt x="5043" y="19876"/>
                  </a:lnTo>
                  <a:cubicBezTo>
                    <a:pt x="5043" y="19493"/>
                    <a:pt x="5170" y="19078"/>
                    <a:pt x="5170" y="18695"/>
                  </a:cubicBezTo>
                  <a:cubicBezTo>
                    <a:pt x="5170" y="18280"/>
                    <a:pt x="5170" y="18025"/>
                    <a:pt x="5298" y="17769"/>
                  </a:cubicBezTo>
                  <a:cubicBezTo>
                    <a:pt x="5298" y="17354"/>
                    <a:pt x="5298" y="17099"/>
                    <a:pt x="5425" y="16812"/>
                  </a:cubicBezTo>
                  <a:cubicBezTo>
                    <a:pt x="5425" y="16301"/>
                    <a:pt x="5585" y="15759"/>
                    <a:pt x="5713" y="15376"/>
                  </a:cubicBezTo>
                  <a:lnTo>
                    <a:pt x="5713" y="15216"/>
                  </a:lnTo>
                  <a:cubicBezTo>
                    <a:pt x="5968" y="14035"/>
                    <a:pt x="6223" y="12823"/>
                    <a:pt x="6638" y="11642"/>
                  </a:cubicBezTo>
                  <a:lnTo>
                    <a:pt x="6638" y="11769"/>
                  </a:lnTo>
                  <a:cubicBezTo>
                    <a:pt x="6766" y="11897"/>
                    <a:pt x="6894" y="12184"/>
                    <a:pt x="6894" y="12312"/>
                  </a:cubicBezTo>
                  <a:cubicBezTo>
                    <a:pt x="7021" y="12567"/>
                    <a:pt x="7181" y="12695"/>
                    <a:pt x="7181" y="12982"/>
                  </a:cubicBezTo>
                  <a:cubicBezTo>
                    <a:pt x="7308" y="13110"/>
                    <a:pt x="7436" y="13365"/>
                    <a:pt x="7436" y="13620"/>
                  </a:cubicBezTo>
                  <a:cubicBezTo>
                    <a:pt x="7564" y="13780"/>
                    <a:pt x="7691" y="14035"/>
                    <a:pt x="7819" y="14163"/>
                  </a:cubicBezTo>
                  <a:cubicBezTo>
                    <a:pt x="7819" y="14418"/>
                    <a:pt x="7979" y="14578"/>
                    <a:pt x="8106" y="14706"/>
                  </a:cubicBezTo>
                  <a:lnTo>
                    <a:pt x="8234" y="14833"/>
                  </a:lnTo>
                  <a:cubicBezTo>
                    <a:pt x="8489" y="15216"/>
                    <a:pt x="8776" y="15631"/>
                    <a:pt x="9032" y="15886"/>
                  </a:cubicBezTo>
                  <a:cubicBezTo>
                    <a:pt x="9287" y="16174"/>
                    <a:pt x="9702" y="16174"/>
                    <a:pt x="10085" y="16301"/>
                  </a:cubicBezTo>
                  <a:lnTo>
                    <a:pt x="12479" y="16301"/>
                  </a:lnTo>
                  <a:cubicBezTo>
                    <a:pt x="12606" y="16301"/>
                    <a:pt x="12766" y="16301"/>
                    <a:pt x="12893" y="16174"/>
                  </a:cubicBezTo>
                  <a:lnTo>
                    <a:pt x="13947" y="16174"/>
                  </a:lnTo>
                  <a:lnTo>
                    <a:pt x="13947" y="16557"/>
                  </a:lnTo>
                  <a:lnTo>
                    <a:pt x="13947" y="16684"/>
                  </a:lnTo>
                  <a:cubicBezTo>
                    <a:pt x="13947" y="16971"/>
                    <a:pt x="14074" y="17099"/>
                    <a:pt x="14074" y="17354"/>
                  </a:cubicBezTo>
                  <a:cubicBezTo>
                    <a:pt x="14074" y="17354"/>
                    <a:pt x="14074" y="17482"/>
                    <a:pt x="14202" y="17610"/>
                  </a:cubicBezTo>
                  <a:lnTo>
                    <a:pt x="14202" y="17769"/>
                  </a:lnTo>
                  <a:lnTo>
                    <a:pt x="14202" y="17897"/>
                  </a:lnTo>
                  <a:cubicBezTo>
                    <a:pt x="14202" y="18025"/>
                    <a:pt x="14361" y="18152"/>
                    <a:pt x="14361" y="18280"/>
                  </a:cubicBezTo>
                  <a:lnTo>
                    <a:pt x="14744" y="18280"/>
                  </a:lnTo>
                  <a:cubicBezTo>
                    <a:pt x="14872" y="18280"/>
                    <a:pt x="15000" y="18152"/>
                    <a:pt x="15000" y="18152"/>
                  </a:cubicBezTo>
                  <a:cubicBezTo>
                    <a:pt x="15159" y="18025"/>
                    <a:pt x="15159" y="17897"/>
                    <a:pt x="15159" y="17769"/>
                  </a:cubicBezTo>
                  <a:cubicBezTo>
                    <a:pt x="15159" y="17769"/>
                    <a:pt x="15159" y="17610"/>
                    <a:pt x="15000" y="17610"/>
                  </a:cubicBezTo>
                  <a:lnTo>
                    <a:pt x="15000" y="17482"/>
                  </a:lnTo>
                  <a:lnTo>
                    <a:pt x="15000" y="17099"/>
                  </a:lnTo>
                  <a:cubicBezTo>
                    <a:pt x="14872" y="16971"/>
                    <a:pt x="14872" y="16684"/>
                    <a:pt x="14872" y="16557"/>
                  </a:cubicBezTo>
                  <a:lnTo>
                    <a:pt x="14872" y="16301"/>
                  </a:lnTo>
                  <a:lnTo>
                    <a:pt x="14744" y="16014"/>
                  </a:lnTo>
                  <a:lnTo>
                    <a:pt x="14872" y="16014"/>
                  </a:lnTo>
                  <a:cubicBezTo>
                    <a:pt x="15000" y="15886"/>
                    <a:pt x="15159" y="15886"/>
                    <a:pt x="15415" y="15886"/>
                  </a:cubicBezTo>
                  <a:cubicBezTo>
                    <a:pt x="15798" y="15759"/>
                    <a:pt x="16340" y="15759"/>
                    <a:pt x="16883" y="15631"/>
                  </a:cubicBezTo>
                  <a:cubicBezTo>
                    <a:pt x="17266" y="15503"/>
                    <a:pt x="17808" y="15503"/>
                    <a:pt x="18191" y="15376"/>
                  </a:cubicBezTo>
                  <a:lnTo>
                    <a:pt x="18734" y="15376"/>
                  </a:lnTo>
                  <a:cubicBezTo>
                    <a:pt x="18734" y="15376"/>
                    <a:pt x="18861" y="15376"/>
                    <a:pt x="18861" y="15216"/>
                  </a:cubicBezTo>
                  <a:lnTo>
                    <a:pt x="19276" y="15216"/>
                  </a:lnTo>
                  <a:cubicBezTo>
                    <a:pt x="19404" y="15088"/>
                    <a:pt x="19532" y="15088"/>
                    <a:pt x="19659" y="14961"/>
                  </a:cubicBezTo>
                  <a:cubicBezTo>
                    <a:pt x="19659" y="14961"/>
                    <a:pt x="19787" y="14833"/>
                    <a:pt x="19946" y="14706"/>
                  </a:cubicBezTo>
                  <a:cubicBezTo>
                    <a:pt x="20074" y="14706"/>
                    <a:pt x="20074" y="14578"/>
                    <a:pt x="20074" y="14418"/>
                  </a:cubicBezTo>
                  <a:cubicBezTo>
                    <a:pt x="20202" y="14291"/>
                    <a:pt x="20202" y="14163"/>
                    <a:pt x="20202" y="14035"/>
                  </a:cubicBezTo>
                  <a:cubicBezTo>
                    <a:pt x="20329" y="13780"/>
                    <a:pt x="20329" y="13493"/>
                    <a:pt x="20457" y="13237"/>
                  </a:cubicBezTo>
                  <a:cubicBezTo>
                    <a:pt x="20457" y="12695"/>
                    <a:pt x="20457" y="12312"/>
                    <a:pt x="20585" y="11897"/>
                  </a:cubicBezTo>
                  <a:lnTo>
                    <a:pt x="20585" y="11769"/>
                  </a:lnTo>
                  <a:lnTo>
                    <a:pt x="20585" y="10589"/>
                  </a:lnTo>
                  <a:lnTo>
                    <a:pt x="20585" y="10301"/>
                  </a:lnTo>
                  <a:lnTo>
                    <a:pt x="20744" y="9503"/>
                  </a:lnTo>
                  <a:lnTo>
                    <a:pt x="20744" y="9248"/>
                  </a:lnTo>
                  <a:lnTo>
                    <a:pt x="20744" y="8993"/>
                  </a:lnTo>
                  <a:close/>
                  <a:moveTo>
                    <a:pt x="11922" y="0"/>
                  </a:moveTo>
                  <a:cubicBezTo>
                    <a:pt x="11780" y="0"/>
                    <a:pt x="11596" y="57"/>
                    <a:pt x="11425" y="57"/>
                  </a:cubicBezTo>
                  <a:cubicBezTo>
                    <a:pt x="11170" y="57"/>
                    <a:pt x="11010" y="216"/>
                    <a:pt x="10883" y="344"/>
                  </a:cubicBezTo>
                  <a:cubicBezTo>
                    <a:pt x="10755" y="344"/>
                    <a:pt x="10628" y="472"/>
                    <a:pt x="10500" y="599"/>
                  </a:cubicBezTo>
                  <a:lnTo>
                    <a:pt x="10372" y="727"/>
                  </a:lnTo>
                  <a:cubicBezTo>
                    <a:pt x="10372" y="855"/>
                    <a:pt x="10213" y="855"/>
                    <a:pt x="10213" y="855"/>
                  </a:cubicBezTo>
                  <a:cubicBezTo>
                    <a:pt x="9957" y="1270"/>
                    <a:pt x="9830" y="1653"/>
                    <a:pt x="9574" y="2195"/>
                  </a:cubicBezTo>
                  <a:cubicBezTo>
                    <a:pt x="9415" y="2323"/>
                    <a:pt x="9287" y="2610"/>
                    <a:pt x="9287" y="2865"/>
                  </a:cubicBezTo>
                  <a:cubicBezTo>
                    <a:pt x="9159" y="3121"/>
                    <a:pt x="9032" y="3535"/>
                    <a:pt x="9032" y="3791"/>
                  </a:cubicBezTo>
                  <a:cubicBezTo>
                    <a:pt x="9032" y="4046"/>
                    <a:pt x="8904" y="4333"/>
                    <a:pt x="8904" y="4589"/>
                  </a:cubicBezTo>
                  <a:cubicBezTo>
                    <a:pt x="9032" y="4844"/>
                    <a:pt x="9032" y="5004"/>
                    <a:pt x="9032" y="5259"/>
                  </a:cubicBezTo>
                  <a:lnTo>
                    <a:pt x="9032" y="5514"/>
                  </a:lnTo>
                  <a:lnTo>
                    <a:pt x="8904" y="5642"/>
                  </a:lnTo>
                  <a:cubicBezTo>
                    <a:pt x="8617" y="5801"/>
                    <a:pt x="8489" y="5929"/>
                    <a:pt x="8362" y="6057"/>
                  </a:cubicBezTo>
                  <a:cubicBezTo>
                    <a:pt x="8106" y="6184"/>
                    <a:pt x="7979" y="6184"/>
                    <a:pt x="7819" y="6312"/>
                  </a:cubicBezTo>
                  <a:cubicBezTo>
                    <a:pt x="7564" y="6440"/>
                    <a:pt x="7436" y="6599"/>
                    <a:pt x="7181" y="6727"/>
                  </a:cubicBezTo>
                  <a:cubicBezTo>
                    <a:pt x="6766" y="6982"/>
                    <a:pt x="6383" y="7238"/>
                    <a:pt x="6096" y="7525"/>
                  </a:cubicBezTo>
                  <a:cubicBezTo>
                    <a:pt x="5968" y="7652"/>
                    <a:pt x="5840" y="7780"/>
                    <a:pt x="5713" y="8035"/>
                  </a:cubicBezTo>
                  <a:cubicBezTo>
                    <a:pt x="5713" y="8195"/>
                    <a:pt x="5713" y="8323"/>
                    <a:pt x="5585" y="8450"/>
                  </a:cubicBezTo>
                  <a:cubicBezTo>
                    <a:pt x="5585" y="8706"/>
                    <a:pt x="5585" y="8993"/>
                    <a:pt x="5713" y="9248"/>
                  </a:cubicBezTo>
                  <a:cubicBezTo>
                    <a:pt x="5713" y="9376"/>
                    <a:pt x="5713" y="9503"/>
                    <a:pt x="5840" y="9503"/>
                  </a:cubicBezTo>
                  <a:lnTo>
                    <a:pt x="5840" y="9791"/>
                  </a:lnTo>
                  <a:cubicBezTo>
                    <a:pt x="5713" y="9791"/>
                    <a:pt x="5713" y="9918"/>
                    <a:pt x="5713" y="9918"/>
                  </a:cubicBezTo>
                  <a:cubicBezTo>
                    <a:pt x="5425" y="10429"/>
                    <a:pt x="5170" y="10972"/>
                    <a:pt x="5043" y="11386"/>
                  </a:cubicBezTo>
                  <a:cubicBezTo>
                    <a:pt x="4787" y="11769"/>
                    <a:pt x="4628" y="12184"/>
                    <a:pt x="4500" y="12567"/>
                  </a:cubicBezTo>
                  <a:lnTo>
                    <a:pt x="3702" y="13780"/>
                  </a:lnTo>
                  <a:cubicBezTo>
                    <a:pt x="3447" y="14163"/>
                    <a:pt x="3191" y="14706"/>
                    <a:pt x="2904" y="15088"/>
                  </a:cubicBezTo>
                  <a:cubicBezTo>
                    <a:pt x="2394" y="15886"/>
                    <a:pt x="1979" y="16812"/>
                    <a:pt x="1596" y="17769"/>
                  </a:cubicBezTo>
                  <a:cubicBezTo>
                    <a:pt x="1181" y="18695"/>
                    <a:pt x="798" y="19620"/>
                    <a:pt x="511" y="20546"/>
                  </a:cubicBezTo>
                  <a:cubicBezTo>
                    <a:pt x="383" y="21088"/>
                    <a:pt x="255" y="21599"/>
                    <a:pt x="255" y="22014"/>
                  </a:cubicBezTo>
                  <a:cubicBezTo>
                    <a:pt x="128" y="22556"/>
                    <a:pt x="0" y="23067"/>
                    <a:pt x="0" y="23482"/>
                  </a:cubicBezTo>
                  <a:lnTo>
                    <a:pt x="0" y="24152"/>
                  </a:lnTo>
                  <a:lnTo>
                    <a:pt x="0" y="25205"/>
                  </a:lnTo>
                  <a:cubicBezTo>
                    <a:pt x="0" y="25333"/>
                    <a:pt x="128" y="25588"/>
                    <a:pt x="128" y="25876"/>
                  </a:cubicBezTo>
                  <a:cubicBezTo>
                    <a:pt x="128" y="26003"/>
                    <a:pt x="255" y="26131"/>
                    <a:pt x="255" y="26131"/>
                  </a:cubicBezTo>
                  <a:cubicBezTo>
                    <a:pt x="255" y="26386"/>
                    <a:pt x="383" y="26546"/>
                    <a:pt x="511" y="26673"/>
                  </a:cubicBezTo>
                  <a:cubicBezTo>
                    <a:pt x="638" y="26673"/>
                    <a:pt x="798" y="26801"/>
                    <a:pt x="926" y="26929"/>
                  </a:cubicBezTo>
                  <a:lnTo>
                    <a:pt x="1053" y="27056"/>
                  </a:lnTo>
                  <a:cubicBezTo>
                    <a:pt x="1181" y="27184"/>
                    <a:pt x="1309" y="27184"/>
                    <a:pt x="1596" y="27344"/>
                  </a:cubicBezTo>
                  <a:cubicBezTo>
                    <a:pt x="1723" y="27471"/>
                    <a:pt x="1979" y="27471"/>
                    <a:pt x="2234" y="27471"/>
                  </a:cubicBezTo>
                  <a:lnTo>
                    <a:pt x="2649" y="27471"/>
                  </a:lnTo>
                  <a:cubicBezTo>
                    <a:pt x="2777" y="27535"/>
                    <a:pt x="2912" y="27567"/>
                    <a:pt x="3048" y="27567"/>
                  </a:cubicBezTo>
                  <a:cubicBezTo>
                    <a:pt x="3183" y="27567"/>
                    <a:pt x="3319" y="27535"/>
                    <a:pt x="3447" y="27471"/>
                  </a:cubicBezTo>
                  <a:cubicBezTo>
                    <a:pt x="3702" y="27471"/>
                    <a:pt x="3989" y="27344"/>
                    <a:pt x="4245" y="27344"/>
                  </a:cubicBezTo>
                  <a:cubicBezTo>
                    <a:pt x="4372" y="27184"/>
                    <a:pt x="4500" y="27184"/>
                    <a:pt x="4628" y="27056"/>
                  </a:cubicBezTo>
                  <a:cubicBezTo>
                    <a:pt x="4787" y="27344"/>
                    <a:pt x="4787" y="27599"/>
                    <a:pt x="4915" y="27727"/>
                  </a:cubicBezTo>
                  <a:cubicBezTo>
                    <a:pt x="5043" y="27854"/>
                    <a:pt x="5170" y="27982"/>
                    <a:pt x="5298" y="28141"/>
                  </a:cubicBezTo>
                  <a:cubicBezTo>
                    <a:pt x="5298" y="28269"/>
                    <a:pt x="5425" y="28397"/>
                    <a:pt x="5585" y="28524"/>
                  </a:cubicBezTo>
                  <a:cubicBezTo>
                    <a:pt x="5840" y="28780"/>
                    <a:pt x="6223" y="28939"/>
                    <a:pt x="6511" y="29067"/>
                  </a:cubicBezTo>
                  <a:cubicBezTo>
                    <a:pt x="6894" y="29195"/>
                    <a:pt x="7181" y="29322"/>
                    <a:pt x="7436" y="29322"/>
                  </a:cubicBezTo>
                  <a:cubicBezTo>
                    <a:pt x="7819" y="29450"/>
                    <a:pt x="8234" y="29450"/>
                    <a:pt x="8489" y="29450"/>
                  </a:cubicBezTo>
                  <a:cubicBezTo>
                    <a:pt x="8723" y="29487"/>
                    <a:pt x="8957" y="29503"/>
                    <a:pt x="9187" y="29503"/>
                  </a:cubicBezTo>
                  <a:cubicBezTo>
                    <a:pt x="9744" y="29503"/>
                    <a:pt x="10281" y="29413"/>
                    <a:pt x="10755" y="29322"/>
                  </a:cubicBezTo>
                  <a:cubicBezTo>
                    <a:pt x="11298" y="29195"/>
                    <a:pt x="11808" y="29195"/>
                    <a:pt x="12223" y="29067"/>
                  </a:cubicBezTo>
                  <a:cubicBezTo>
                    <a:pt x="12766" y="28939"/>
                    <a:pt x="13276" y="28939"/>
                    <a:pt x="13691" y="28652"/>
                  </a:cubicBezTo>
                  <a:cubicBezTo>
                    <a:pt x="14202" y="28524"/>
                    <a:pt x="14617" y="28397"/>
                    <a:pt x="15159" y="28269"/>
                  </a:cubicBezTo>
                  <a:cubicBezTo>
                    <a:pt x="16085" y="27982"/>
                    <a:pt x="17010" y="27727"/>
                    <a:pt x="17936" y="27344"/>
                  </a:cubicBezTo>
                  <a:cubicBezTo>
                    <a:pt x="18478" y="27184"/>
                    <a:pt x="18861" y="27056"/>
                    <a:pt x="19404" y="26929"/>
                  </a:cubicBezTo>
                  <a:cubicBezTo>
                    <a:pt x="19659" y="26801"/>
                    <a:pt x="19787" y="26801"/>
                    <a:pt x="20074" y="26673"/>
                  </a:cubicBezTo>
                  <a:cubicBezTo>
                    <a:pt x="20329" y="26673"/>
                    <a:pt x="20457" y="26546"/>
                    <a:pt x="20744" y="26386"/>
                  </a:cubicBezTo>
                  <a:cubicBezTo>
                    <a:pt x="21000" y="26259"/>
                    <a:pt x="21255" y="26131"/>
                    <a:pt x="21542" y="26003"/>
                  </a:cubicBezTo>
                  <a:cubicBezTo>
                    <a:pt x="21798" y="25876"/>
                    <a:pt x="22053" y="25876"/>
                    <a:pt x="22340" y="25748"/>
                  </a:cubicBezTo>
                  <a:lnTo>
                    <a:pt x="22180" y="25748"/>
                  </a:lnTo>
                  <a:cubicBezTo>
                    <a:pt x="22468" y="25588"/>
                    <a:pt x="22723" y="25588"/>
                    <a:pt x="22978" y="25461"/>
                  </a:cubicBezTo>
                  <a:cubicBezTo>
                    <a:pt x="23138" y="25461"/>
                    <a:pt x="23393" y="25333"/>
                    <a:pt x="23521" y="25333"/>
                  </a:cubicBezTo>
                  <a:cubicBezTo>
                    <a:pt x="23936" y="25078"/>
                    <a:pt x="24319" y="24950"/>
                    <a:pt x="24734" y="24663"/>
                  </a:cubicBezTo>
                  <a:cubicBezTo>
                    <a:pt x="25117" y="24535"/>
                    <a:pt x="25531" y="24280"/>
                    <a:pt x="25914" y="23993"/>
                  </a:cubicBezTo>
                  <a:cubicBezTo>
                    <a:pt x="26042" y="23865"/>
                    <a:pt x="26329" y="23737"/>
                    <a:pt x="26457" y="23610"/>
                  </a:cubicBezTo>
                  <a:cubicBezTo>
                    <a:pt x="26585" y="23482"/>
                    <a:pt x="26840" y="23195"/>
                    <a:pt x="26968" y="22939"/>
                  </a:cubicBezTo>
                  <a:cubicBezTo>
                    <a:pt x="27127" y="22812"/>
                    <a:pt x="27127" y="22556"/>
                    <a:pt x="27255" y="22397"/>
                  </a:cubicBezTo>
                  <a:lnTo>
                    <a:pt x="27383" y="22269"/>
                  </a:lnTo>
                  <a:lnTo>
                    <a:pt x="27255" y="22269"/>
                  </a:lnTo>
                  <a:cubicBezTo>
                    <a:pt x="27510" y="22269"/>
                    <a:pt x="27638" y="22142"/>
                    <a:pt x="27766" y="22014"/>
                  </a:cubicBezTo>
                  <a:cubicBezTo>
                    <a:pt x="28053" y="21886"/>
                    <a:pt x="28180" y="21759"/>
                    <a:pt x="28436" y="21599"/>
                  </a:cubicBezTo>
                  <a:lnTo>
                    <a:pt x="28851" y="21216"/>
                  </a:lnTo>
                  <a:cubicBezTo>
                    <a:pt x="29106" y="21088"/>
                    <a:pt x="29234" y="20961"/>
                    <a:pt x="29361" y="20801"/>
                  </a:cubicBezTo>
                  <a:cubicBezTo>
                    <a:pt x="29521" y="20674"/>
                    <a:pt x="29648" y="20546"/>
                    <a:pt x="29648" y="20418"/>
                  </a:cubicBezTo>
                  <a:cubicBezTo>
                    <a:pt x="29776" y="20291"/>
                    <a:pt x="29776" y="20163"/>
                    <a:pt x="29904" y="20003"/>
                  </a:cubicBezTo>
                  <a:cubicBezTo>
                    <a:pt x="30031" y="19748"/>
                    <a:pt x="30159" y="19493"/>
                    <a:pt x="30159" y="19078"/>
                  </a:cubicBezTo>
                  <a:lnTo>
                    <a:pt x="30159" y="17482"/>
                  </a:lnTo>
                  <a:cubicBezTo>
                    <a:pt x="30031" y="17099"/>
                    <a:pt x="29904" y="16684"/>
                    <a:pt x="29776" y="16174"/>
                  </a:cubicBezTo>
                  <a:cubicBezTo>
                    <a:pt x="29776" y="16014"/>
                    <a:pt x="29648" y="15759"/>
                    <a:pt x="29521" y="15503"/>
                  </a:cubicBezTo>
                  <a:cubicBezTo>
                    <a:pt x="29361" y="15088"/>
                    <a:pt x="29106" y="14706"/>
                    <a:pt x="28851" y="14291"/>
                  </a:cubicBezTo>
                  <a:cubicBezTo>
                    <a:pt x="28563" y="13908"/>
                    <a:pt x="28180" y="13493"/>
                    <a:pt x="27925" y="13237"/>
                  </a:cubicBezTo>
                  <a:cubicBezTo>
                    <a:pt x="27638" y="12823"/>
                    <a:pt x="27255" y="12567"/>
                    <a:pt x="26840" y="12312"/>
                  </a:cubicBezTo>
                  <a:cubicBezTo>
                    <a:pt x="26712" y="12184"/>
                    <a:pt x="26585" y="12025"/>
                    <a:pt x="26457" y="11769"/>
                  </a:cubicBezTo>
                  <a:cubicBezTo>
                    <a:pt x="26170" y="11642"/>
                    <a:pt x="26042" y="11386"/>
                    <a:pt x="25914" y="11227"/>
                  </a:cubicBezTo>
                  <a:cubicBezTo>
                    <a:pt x="25531" y="10844"/>
                    <a:pt x="25244" y="10589"/>
                    <a:pt x="24989" y="10174"/>
                  </a:cubicBezTo>
                  <a:cubicBezTo>
                    <a:pt x="24861" y="9918"/>
                    <a:pt x="24574" y="9791"/>
                    <a:pt x="24446" y="9631"/>
                  </a:cubicBezTo>
                  <a:cubicBezTo>
                    <a:pt x="24319" y="9376"/>
                    <a:pt x="24063" y="9248"/>
                    <a:pt x="23936" y="8993"/>
                  </a:cubicBezTo>
                  <a:cubicBezTo>
                    <a:pt x="23776" y="8833"/>
                    <a:pt x="23521" y="8706"/>
                    <a:pt x="23393" y="8578"/>
                  </a:cubicBezTo>
                  <a:cubicBezTo>
                    <a:pt x="23266" y="8450"/>
                    <a:pt x="23138" y="8323"/>
                    <a:pt x="23138" y="8323"/>
                  </a:cubicBezTo>
                  <a:cubicBezTo>
                    <a:pt x="22978" y="8195"/>
                    <a:pt x="22851" y="8035"/>
                    <a:pt x="22723" y="8035"/>
                  </a:cubicBezTo>
                  <a:cubicBezTo>
                    <a:pt x="22595" y="7908"/>
                    <a:pt x="22468" y="7780"/>
                    <a:pt x="22180" y="7652"/>
                  </a:cubicBezTo>
                  <a:cubicBezTo>
                    <a:pt x="21798" y="7397"/>
                    <a:pt x="21383" y="7110"/>
                    <a:pt x="20872" y="6855"/>
                  </a:cubicBezTo>
                  <a:lnTo>
                    <a:pt x="20872" y="6727"/>
                  </a:lnTo>
                  <a:cubicBezTo>
                    <a:pt x="20872" y="6440"/>
                    <a:pt x="20872" y="6184"/>
                    <a:pt x="20744" y="5929"/>
                  </a:cubicBezTo>
                  <a:cubicBezTo>
                    <a:pt x="20585" y="5514"/>
                    <a:pt x="20202" y="5387"/>
                    <a:pt x="19946" y="5259"/>
                  </a:cubicBezTo>
                  <a:cubicBezTo>
                    <a:pt x="19659" y="5131"/>
                    <a:pt x="19404" y="5131"/>
                    <a:pt x="19276" y="5131"/>
                  </a:cubicBezTo>
                  <a:cubicBezTo>
                    <a:pt x="18351" y="4844"/>
                    <a:pt x="17266" y="4589"/>
                    <a:pt x="16340" y="4589"/>
                  </a:cubicBezTo>
                  <a:cubicBezTo>
                    <a:pt x="16213" y="4589"/>
                    <a:pt x="15957" y="4589"/>
                    <a:pt x="15798" y="4461"/>
                  </a:cubicBezTo>
                  <a:cubicBezTo>
                    <a:pt x="15670" y="4461"/>
                    <a:pt x="15670" y="4333"/>
                    <a:pt x="15670" y="4333"/>
                  </a:cubicBezTo>
                  <a:lnTo>
                    <a:pt x="15287" y="3121"/>
                  </a:lnTo>
                  <a:cubicBezTo>
                    <a:pt x="15287" y="2993"/>
                    <a:pt x="15287" y="2865"/>
                    <a:pt x="15159" y="2865"/>
                  </a:cubicBezTo>
                  <a:cubicBezTo>
                    <a:pt x="15159" y="2738"/>
                    <a:pt x="15000" y="2610"/>
                    <a:pt x="15000" y="2450"/>
                  </a:cubicBezTo>
                  <a:cubicBezTo>
                    <a:pt x="14872" y="2323"/>
                    <a:pt x="14744" y="2067"/>
                    <a:pt x="14617" y="1940"/>
                  </a:cubicBezTo>
                  <a:cubicBezTo>
                    <a:pt x="14489" y="1653"/>
                    <a:pt x="14361" y="1525"/>
                    <a:pt x="14202" y="1270"/>
                  </a:cubicBezTo>
                  <a:cubicBezTo>
                    <a:pt x="14074" y="1142"/>
                    <a:pt x="13947" y="1014"/>
                    <a:pt x="13819" y="1014"/>
                  </a:cubicBezTo>
                  <a:cubicBezTo>
                    <a:pt x="13691" y="855"/>
                    <a:pt x="13691" y="727"/>
                    <a:pt x="13564" y="599"/>
                  </a:cubicBezTo>
                  <a:cubicBezTo>
                    <a:pt x="13404" y="472"/>
                    <a:pt x="13276" y="472"/>
                    <a:pt x="13149" y="344"/>
                  </a:cubicBezTo>
                  <a:cubicBezTo>
                    <a:pt x="13021" y="216"/>
                    <a:pt x="12766" y="216"/>
                    <a:pt x="12606" y="57"/>
                  </a:cubicBezTo>
                  <a:lnTo>
                    <a:pt x="12096" y="57"/>
                  </a:lnTo>
                  <a:cubicBezTo>
                    <a:pt x="12053" y="14"/>
                    <a:pt x="11993" y="0"/>
                    <a:pt x="11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304756" y="2497696"/>
              <a:ext cx="323720" cy="204664"/>
            </a:xfrm>
            <a:custGeom>
              <a:avLst/>
              <a:gdLst/>
              <a:ahLst/>
              <a:cxnLst/>
              <a:rect l="l" t="t" r="r" b="b"/>
              <a:pathLst>
                <a:path w="10501" h="6639" extrusionOk="0">
                  <a:moveTo>
                    <a:pt x="9160" y="1054"/>
                  </a:moveTo>
                  <a:cubicBezTo>
                    <a:pt x="9033" y="1181"/>
                    <a:pt x="8905" y="1341"/>
                    <a:pt x="8777" y="1469"/>
                  </a:cubicBezTo>
                  <a:cubicBezTo>
                    <a:pt x="8650" y="1596"/>
                    <a:pt x="8490" y="1724"/>
                    <a:pt x="8363" y="1852"/>
                  </a:cubicBezTo>
                  <a:cubicBezTo>
                    <a:pt x="8235" y="1979"/>
                    <a:pt x="8107" y="2139"/>
                    <a:pt x="7980" y="2139"/>
                  </a:cubicBezTo>
                  <a:cubicBezTo>
                    <a:pt x="7852" y="2266"/>
                    <a:pt x="7565" y="2394"/>
                    <a:pt x="7437" y="2522"/>
                  </a:cubicBezTo>
                  <a:cubicBezTo>
                    <a:pt x="7182" y="2649"/>
                    <a:pt x="6894" y="2777"/>
                    <a:pt x="6639" y="2937"/>
                  </a:cubicBezTo>
                  <a:cubicBezTo>
                    <a:pt x="6097" y="3064"/>
                    <a:pt x="5458" y="3064"/>
                    <a:pt x="4788" y="3192"/>
                  </a:cubicBezTo>
                  <a:lnTo>
                    <a:pt x="4246" y="3192"/>
                  </a:lnTo>
                  <a:cubicBezTo>
                    <a:pt x="3990" y="3192"/>
                    <a:pt x="3703" y="3192"/>
                    <a:pt x="3448" y="3064"/>
                  </a:cubicBezTo>
                  <a:cubicBezTo>
                    <a:pt x="3192" y="3064"/>
                    <a:pt x="2778" y="2937"/>
                    <a:pt x="2522" y="2777"/>
                  </a:cubicBezTo>
                  <a:cubicBezTo>
                    <a:pt x="2395" y="2777"/>
                    <a:pt x="2267" y="2649"/>
                    <a:pt x="2107" y="2649"/>
                  </a:cubicBezTo>
                  <a:cubicBezTo>
                    <a:pt x="2107" y="2649"/>
                    <a:pt x="1980" y="2522"/>
                    <a:pt x="1852" y="2522"/>
                  </a:cubicBezTo>
                  <a:lnTo>
                    <a:pt x="1724" y="2394"/>
                  </a:lnTo>
                  <a:lnTo>
                    <a:pt x="1852" y="2394"/>
                  </a:lnTo>
                  <a:cubicBezTo>
                    <a:pt x="1980" y="2394"/>
                    <a:pt x="2267" y="2394"/>
                    <a:pt x="2522" y="2266"/>
                  </a:cubicBezTo>
                  <a:cubicBezTo>
                    <a:pt x="2905" y="2266"/>
                    <a:pt x="3448" y="2139"/>
                    <a:pt x="3863" y="1979"/>
                  </a:cubicBezTo>
                  <a:cubicBezTo>
                    <a:pt x="4373" y="1979"/>
                    <a:pt x="4916" y="1852"/>
                    <a:pt x="5458" y="1724"/>
                  </a:cubicBezTo>
                  <a:cubicBezTo>
                    <a:pt x="5841" y="1596"/>
                    <a:pt x="6384" y="1596"/>
                    <a:pt x="6767" y="1469"/>
                  </a:cubicBezTo>
                  <a:cubicBezTo>
                    <a:pt x="7309" y="1341"/>
                    <a:pt x="7852" y="1181"/>
                    <a:pt x="8363" y="1181"/>
                  </a:cubicBezTo>
                  <a:cubicBezTo>
                    <a:pt x="8650" y="1054"/>
                    <a:pt x="8905" y="1054"/>
                    <a:pt x="9160" y="1054"/>
                  </a:cubicBezTo>
                  <a:close/>
                  <a:moveTo>
                    <a:pt x="9288" y="2266"/>
                  </a:moveTo>
                  <a:cubicBezTo>
                    <a:pt x="9160" y="2777"/>
                    <a:pt x="9033" y="3320"/>
                    <a:pt x="8905" y="3734"/>
                  </a:cubicBezTo>
                  <a:cubicBezTo>
                    <a:pt x="8650" y="4117"/>
                    <a:pt x="8490" y="4373"/>
                    <a:pt x="8235" y="4660"/>
                  </a:cubicBezTo>
                  <a:cubicBezTo>
                    <a:pt x="8107" y="4788"/>
                    <a:pt x="7980" y="4915"/>
                    <a:pt x="7852" y="4915"/>
                  </a:cubicBezTo>
                  <a:cubicBezTo>
                    <a:pt x="7437" y="5171"/>
                    <a:pt x="7054" y="5330"/>
                    <a:pt x="6512" y="5586"/>
                  </a:cubicBezTo>
                  <a:cubicBezTo>
                    <a:pt x="6384" y="5586"/>
                    <a:pt x="6256" y="5586"/>
                    <a:pt x="6097" y="5713"/>
                  </a:cubicBezTo>
                  <a:lnTo>
                    <a:pt x="4916" y="5713"/>
                  </a:lnTo>
                  <a:cubicBezTo>
                    <a:pt x="4660" y="5713"/>
                    <a:pt x="4373" y="5713"/>
                    <a:pt x="4246" y="5586"/>
                  </a:cubicBezTo>
                  <a:lnTo>
                    <a:pt x="3990" y="5586"/>
                  </a:lnTo>
                  <a:cubicBezTo>
                    <a:pt x="3863" y="5586"/>
                    <a:pt x="3703" y="5458"/>
                    <a:pt x="3575" y="5458"/>
                  </a:cubicBezTo>
                  <a:cubicBezTo>
                    <a:pt x="3448" y="5458"/>
                    <a:pt x="3320" y="5330"/>
                    <a:pt x="3192" y="5330"/>
                  </a:cubicBezTo>
                  <a:cubicBezTo>
                    <a:pt x="3065" y="5171"/>
                    <a:pt x="2905" y="5171"/>
                    <a:pt x="2778" y="5043"/>
                  </a:cubicBezTo>
                  <a:cubicBezTo>
                    <a:pt x="2650" y="5043"/>
                    <a:pt x="2522" y="4915"/>
                    <a:pt x="2522" y="4788"/>
                  </a:cubicBezTo>
                  <a:cubicBezTo>
                    <a:pt x="2267" y="4660"/>
                    <a:pt x="2107" y="4532"/>
                    <a:pt x="1980" y="4245"/>
                  </a:cubicBezTo>
                  <a:cubicBezTo>
                    <a:pt x="1724" y="3990"/>
                    <a:pt x="1597" y="3575"/>
                    <a:pt x="1469" y="3320"/>
                  </a:cubicBezTo>
                  <a:lnTo>
                    <a:pt x="1597" y="3320"/>
                  </a:lnTo>
                  <a:cubicBezTo>
                    <a:pt x="1597" y="3447"/>
                    <a:pt x="1724" y="3447"/>
                    <a:pt x="1852" y="3575"/>
                  </a:cubicBezTo>
                  <a:cubicBezTo>
                    <a:pt x="1980" y="3575"/>
                    <a:pt x="2107" y="3575"/>
                    <a:pt x="2267" y="3734"/>
                  </a:cubicBezTo>
                  <a:cubicBezTo>
                    <a:pt x="2522" y="3734"/>
                    <a:pt x="2650" y="3862"/>
                    <a:pt x="2905" y="3990"/>
                  </a:cubicBezTo>
                  <a:cubicBezTo>
                    <a:pt x="3192" y="3990"/>
                    <a:pt x="3575" y="3990"/>
                    <a:pt x="3863" y="4117"/>
                  </a:cubicBezTo>
                  <a:lnTo>
                    <a:pt x="4501" y="4117"/>
                  </a:lnTo>
                  <a:cubicBezTo>
                    <a:pt x="4788" y="4117"/>
                    <a:pt x="5043" y="4117"/>
                    <a:pt x="5299" y="3990"/>
                  </a:cubicBezTo>
                  <a:cubicBezTo>
                    <a:pt x="5841" y="3990"/>
                    <a:pt x="6256" y="3990"/>
                    <a:pt x="6767" y="3862"/>
                  </a:cubicBezTo>
                  <a:cubicBezTo>
                    <a:pt x="6894" y="3734"/>
                    <a:pt x="7182" y="3734"/>
                    <a:pt x="7309" y="3575"/>
                  </a:cubicBezTo>
                  <a:cubicBezTo>
                    <a:pt x="7437" y="3447"/>
                    <a:pt x="7692" y="3447"/>
                    <a:pt x="7852" y="3320"/>
                  </a:cubicBezTo>
                  <a:cubicBezTo>
                    <a:pt x="8235" y="3192"/>
                    <a:pt x="8490" y="2937"/>
                    <a:pt x="8905" y="2649"/>
                  </a:cubicBezTo>
                  <a:cubicBezTo>
                    <a:pt x="9033" y="2522"/>
                    <a:pt x="9160" y="2394"/>
                    <a:pt x="9288" y="2266"/>
                  </a:cubicBezTo>
                  <a:close/>
                  <a:moveTo>
                    <a:pt x="9575" y="0"/>
                  </a:moveTo>
                  <a:cubicBezTo>
                    <a:pt x="9448" y="128"/>
                    <a:pt x="9288" y="128"/>
                    <a:pt x="9033" y="128"/>
                  </a:cubicBezTo>
                  <a:lnTo>
                    <a:pt x="8650" y="128"/>
                  </a:lnTo>
                  <a:lnTo>
                    <a:pt x="8490" y="256"/>
                  </a:lnTo>
                  <a:lnTo>
                    <a:pt x="8107" y="256"/>
                  </a:lnTo>
                  <a:cubicBezTo>
                    <a:pt x="7692" y="383"/>
                    <a:pt x="7182" y="383"/>
                    <a:pt x="6767" y="543"/>
                  </a:cubicBezTo>
                  <a:cubicBezTo>
                    <a:pt x="6512" y="543"/>
                    <a:pt x="6256" y="671"/>
                    <a:pt x="5969" y="671"/>
                  </a:cubicBezTo>
                  <a:cubicBezTo>
                    <a:pt x="5714" y="671"/>
                    <a:pt x="5586" y="798"/>
                    <a:pt x="5299" y="798"/>
                  </a:cubicBezTo>
                  <a:cubicBezTo>
                    <a:pt x="5171" y="798"/>
                    <a:pt x="4916" y="926"/>
                    <a:pt x="4660" y="926"/>
                  </a:cubicBezTo>
                  <a:cubicBezTo>
                    <a:pt x="4373" y="1054"/>
                    <a:pt x="4118" y="1054"/>
                    <a:pt x="3863" y="1054"/>
                  </a:cubicBezTo>
                  <a:lnTo>
                    <a:pt x="3703" y="1181"/>
                  </a:lnTo>
                  <a:cubicBezTo>
                    <a:pt x="3448" y="1181"/>
                    <a:pt x="3065" y="1341"/>
                    <a:pt x="2778" y="1341"/>
                  </a:cubicBezTo>
                  <a:lnTo>
                    <a:pt x="2522" y="1341"/>
                  </a:lnTo>
                  <a:cubicBezTo>
                    <a:pt x="2267" y="1469"/>
                    <a:pt x="1980" y="1469"/>
                    <a:pt x="1597" y="1469"/>
                  </a:cubicBezTo>
                  <a:lnTo>
                    <a:pt x="1469" y="1469"/>
                  </a:lnTo>
                  <a:cubicBezTo>
                    <a:pt x="1182" y="1596"/>
                    <a:pt x="927" y="1596"/>
                    <a:pt x="671" y="1596"/>
                  </a:cubicBezTo>
                  <a:cubicBezTo>
                    <a:pt x="512" y="1596"/>
                    <a:pt x="384" y="1724"/>
                    <a:pt x="384" y="1724"/>
                  </a:cubicBezTo>
                  <a:lnTo>
                    <a:pt x="256" y="1852"/>
                  </a:lnTo>
                  <a:cubicBezTo>
                    <a:pt x="129" y="1979"/>
                    <a:pt x="129" y="1979"/>
                    <a:pt x="1" y="2139"/>
                  </a:cubicBezTo>
                  <a:cubicBezTo>
                    <a:pt x="1" y="2266"/>
                    <a:pt x="1" y="2394"/>
                    <a:pt x="129" y="2522"/>
                  </a:cubicBezTo>
                  <a:cubicBezTo>
                    <a:pt x="256" y="2937"/>
                    <a:pt x="384" y="3447"/>
                    <a:pt x="671" y="3862"/>
                  </a:cubicBezTo>
                  <a:cubicBezTo>
                    <a:pt x="927" y="4245"/>
                    <a:pt x="1182" y="4788"/>
                    <a:pt x="1597" y="5171"/>
                  </a:cubicBezTo>
                  <a:cubicBezTo>
                    <a:pt x="1724" y="5330"/>
                    <a:pt x="1852" y="5458"/>
                    <a:pt x="1980" y="5586"/>
                  </a:cubicBezTo>
                  <a:cubicBezTo>
                    <a:pt x="2267" y="5841"/>
                    <a:pt x="2395" y="5841"/>
                    <a:pt x="2522" y="5968"/>
                  </a:cubicBezTo>
                  <a:cubicBezTo>
                    <a:pt x="3065" y="6256"/>
                    <a:pt x="3575" y="6383"/>
                    <a:pt x="4118" y="6511"/>
                  </a:cubicBezTo>
                  <a:cubicBezTo>
                    <a:pt x="4660" y="6639"/>
                    <a:pt x="5043" y="6639"/>
                    <a:pt x="5586" y="6639"/>
                  </a:cubicBezTo>
                  <a:cubicBezTo>
                    <a:pt x="5841" y="6639"/>
                    <a:pt x="6097" y="6639"/>
                    <a:pt x="6256" y="6511"/>
                  </a:cubicBezTo>
                  <a:lnTo>
                    <a:pt x="6384" y="6511"/>
                  </a:lnTo>
                  <a:cubicBezTo>
                    <a:pt x="6512" y="6511"/>
                    <a:pt x="6767" y="6383"/>
                    <a:pt x="7054" y="6256"/>
                  </a:cubicBezTo>
                  <a:cubicBezTo>
                    <a:pt x="7309" y="6256"/>
                    <a:pt x="7565" y="6128"/>
                    <a:pt x="7692" y="5968"/>
                  </a:cubicBezTo>
                  <a:cubicBezTo>
                    <a:pt x="7852" y="5968"/>
                    <a:pt x="7980" y="5968"/>
                    <a:pt x="7980" y="5841"/>
                  </a:cubicBezTo>
                  <a:cubicBezTo>
                    <a:pt x="8107" y="5841"/>
                    <a:pt x="8235" y="5713"/>
                    <a:pt x="8363" y="5713"/>
                  </a:cubicBezTo>
                  <a:cubicBezTo>
                    <a:pt x="8490" y="5586"/>
                    <a:pt x="8650" y="5586"/>
                    <a:pt x="8650" y="5458"/>
                  </a:cubicBezTo>
                  <a:cubicBezTo>
                    <a:pt x="8777" y="5330"/>
                    <a:pt x="8905" y="5171"/>
                    <a:pt x="9033" y="5043"/>
                  </a:cubicBezTo>
                  <a:cubicBezTo>
                    <a:pt x="9160" y="4788"/>
                    <a:pt x="9288" y="4660"/>
                    <a:pt x="9448" y="4532"/>
                  </a:cubicBezTo>
                  <a:cubicBezTo>
                    <a:pt x="9575" y="4245"/>
                    <a:pt x="9703" y="3990"/>
                    <a:pt x="9831" y="3575"/>
                  </a:cubicBezTo>
                  <a:cubicBezTo>
                    <a:pt x="9958" y="3447"/>
                    <a:pt x="9958" y="3320"/>
                    <a:pt x="10086" y="3192"/>
                  </a:cubicBezTo>
                  <a:lnTo>
                    <a:pt x="10086" y="3064"/>
                  </a:lnTo>
                  <a:cubicBezTo>
                    <a:pt x="10086" y="2937"/>
                    <a:pt x="10086" y="2777"/>
                    <a:pt x="10245" y="2649"/>
                  </a:cubicBezTo>
                  <a:cubicBezTo>
                    <a:pt x="10245" y="2266"/>
                    <a:pt x="10373" y="1979"/>
                    <a:pt x="10373" y="1596"/>
                  </a:cubicBezTo>
                  <a:lnTo>
                    <a:pt x="10373" y="1469"/>
                  </a:lnTo>
                  <a:cubicBezTo>
                    <a:pt x="10501" y="1181"/>
                    <a:pt x="10501" y="926"/>
                    <a:pt x="10501" y="671"/>
                  </a:cubicBezTo>
                  <a:cubicBezTo>
                    <a:pt x="10501" y="383"/>
                    <a:pt x="10245" y="256"/>
                    <a:pt x="10086" y="256"/>
                  </a:cubicBezTo>
                  <a:cubicBezTo>
                    <a:pt x="9958" y="128"/>
                    <a:pt x="9831" y="0"/>
                    <a:pt x="9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19"/>
          <p:cNvSpPr/>
          <p:nvPr/>
        </p:nvSpPr>
        <p:spPr>
          <a:xfrm>
            <a:off x="7259140" y="676787"/>
            <a:ext cx="208610" cy="212525"/>
          </a:xfrm>
          <a:custGeom>
            <a:avLst/>
            <a:gdLst/>
            <a:ahLst/>
            <a:cxnLst/>
            <a:rect l="l" t="t" r="r" b="b"/>
            <a:pathLst>
              <a:path w="6767" h="6894" extrusionOk="0">
                <a:moveTo>
                  <a:pt x="3033" y="1181"/>
                </a:moveTo>
                <a:lnTo>
                  <a:pt x="3033" y="1309"/>
                </a:lnTo>
                <a:cubicBezTo>
                  <a:pt x="3192" y="1309"/>
                  <a:pt x="3192" y="1468"/>
                  <a:pt x="3192" y="1596"/>
                </a:cubicBezTo>
                <a:cubicBezTo>
                  <a:pt x="3192" y="1596"/>
                  <a:pt x="3320" y="1724"/>
                  <a:pt x="3320" y="1851"/>
                </a:cubicBezTo>
                <a:cubicBezTo>
                  <a:pt x="3320" y="1979"/>
                  <a:pt x="3448" y="1979"/>
                  <a:pt x="3448" y="1979"/>
                </a:cubicBezTo>
                <a:lnTo>
                  <a:pt x="3448" y="2107"/>
                </a:lnTo>
                <a:cubicBezTo>
                  <a:pt x="3448" y="2266"/>
                  <a:pt x="3575" y="2266"/>
                  <a:pt x="3575" y="2394"/>
                </a:cubicBezTo>
                <a:lnTo>
                  <a:pt x="3575" y="2521"/>
                </a:lnTo>
                <a:cubicBezTo>
                  <a:pt x="3703" y="2649"/>
                  <a:pt x="3830" y="2649"/>
                  <a:pt x="3830" y="2777"/>
                </a:cubicBezTo>
                <a:lnTo>
                  <a:pt x="5586" y="2777"/>
                </a:lnTo>
                <a:lnTo>
                  <a:pt x="5586" y="2904"/>
                </a:lnTo>
                <a:lnTo>
                  <a:pt x="5426" y="2904"/>
                </a:lnTo>
                <a:cubicBezTo>
                  <a:pt x="5426" y="3064"/>
                  <a:pt x="5426" y="3064"/>
                  <a:pt x="5299" y="3064"/>
                </a:cubicBezTo>
                <a:cubicBezTo>
                  <a:pt x="5299" y="3192"/>
                  <a:pt x="5171" y="3192"/>
                  <a:pt x="5043" y="3319"/>
                </a:cubicBezTo>
                <a:cubicBezTo>
                  <a:pt x="4916" y="3447"/>
                  <a:pt x="4628" y="3447"/>
                  <a:pt x="4501" y="3575"/>
                </a:cubicBezTo>
                <a:lnTo>
                  <a:pt x="4373" y="3702"/>
                </a:lnTo>
                <a:lnTo>
                  <a:pt x="4245" y="3702"/>
                </a:lnTo>
                <a:lnTo>
                  <a:pt x="4245" y="3989"/>
                </a:lnTo>
                <a:lnTo>
                  <a:pt x="4245" y="4117"/>
                </a:lnTo>
                <a:lnTo>
                  <a:pt x="4245" y="4372"/>
                </a:lnTo>
                <a:lnTo>
                  <a:pt x="4245" y="4500"/>
                </a:lnTo>
                <a:cubicBezTo>
                  <a:pt x="4245" y="4660"/>
                  <a:pt x="4245" y="4787"/>
                  <a:pt x="4373" y="4915"/>
                </a:cubicBezTo>
                <a:cubicBezTo>
                  <a:pt x="4373" y="5043"/>
                  <a:pt x="4373" y="5170"/>
                  <a:pt x="4501" y="5298"/>
                </a:cubicBezTo>
                <a:lnTo>
                  <a:pt x="4501" y="5458"/>
                </a:lnTo>
                <a:cubicBezTo>
                  <a:pt x="4501" y="5585"/>
                  <a:pt x="4501" y="5585"/>
                  <a:pt x="4628" y="5713"/>
                </a:cubicBezTo>
                <a:lnTo>
                  <a:pt x="4628" y="5841"/>
                </a:lnTo>
                <a:cubicBezTo>
                  <a:pt x="4501" y="5713"/>
                  <a:pt x="4501" y="5713"/>
                  <a:pt x="4373" y="5585"/>
                </a:cubicBezTo>
                <a:lnTo>
                  <a:pt x="4245" y="5458"/>
                </a:lnTo>
                <a:lnTo>
                  <a:pt x="4118" y="5298"/>
                </a:lnTo>
                <a:lnTo>
                  <a:pt x="3990" y="5170"/>
                </a:lnTo>
                <a:lnTo>
                  <a:pt x="3830" y="5043"/>
                </a:lnTo>
                <a:lnTo>
                  <a:pt x="3830" y="4915"/>
                </a:lnTo>
                <a:cubicBezTo>
                  <a:pt x="3703" y="4915"/>
                  <a:pt x="3703" y="4787"/>
                  <a:pt x="3575" y="4787"/>
                </a:cubicBezTo>
                <a:cubicBezTo>
                  <a:pt x="3575" y="4660"/>
                  <a:pt x="3448" y="4660"/>
                  <a:pt x="3448" y="4660"/>
                </a:cubicBezTo>
                <a:lnTo>
                  <a:pt x="3192" y="4660"/>
                </a:lnTo>
                <a:lnTo>
                  <a:pt x="3033" y="4787"/>
                </a:lnTo>
                <a:cubicBezTo>
                  <a:pt x="2905" y="4787"/>
                  <a:pt x="2905" y="4915"/>
                  <a:pt x="2905" y="4915"/>
                </a:cubicBezTo>
                <a:lnTo>
                  <a:pt x="2777" y="4915"/>
                </a:lnTo>
                <a:lnTo>
                  <a:pt x="2650" y="5043"/>
                </a:lnTo>
                <a:lnTo>
                  <a:pt x="2650" y="5170"/>
                </a:lnTo>
                <a:cubicBezTo>
                  <a:pt x="2522" y="5298"/>
                  <a:pt x="2235" y="5585"/>
                  <a:pt x="2107" y="5713"/>
                </a:cubicBezTo>
                <a:lnTo>
                  <a:pt x="2107" y="5170"/>
                </a:lnTo>
                <a:lnTo>
                  <a:pt x="2235" y="5043"/>
                </a:lnTo>
                <a:cubicBezTo>
                  <a:pt x="2235" y="4787"/>
                  <a:pt x="2235" y="4500"/>
                  <a:pt x="2394" y="4245"/>
                </a:cubicBezTo>
                <a:cubicBezTo>
                  <a:pt x="2394" y="4117"/>
                  <a:pt x="2235" y="3989"/>
                  <a:pt x="2235" y="3989"/>
                </a:cubicBezTo>
                <a:cubicBezTo>
                  <a:pt x="2107" y="3862"/>
                  <a:pt x="2107" y="3862"/>
                  <a:pt x="1979" y="3862"/>
                </a:cubicBezTo>
                <a:cubicBezTo>
                  <a:pt x="1979" y="3862"/>
                  <a:pt x="1852" y="3862"/>
                  <a:pt x="1852" y="3702"/>
                </a:cubicBezTo>
                <a:lnTo>
                  <a:pt x="1437" y="3702"/>
                </a:lnTo>
                <a:cubicBezTo>
                  <a:pt x="1309" y="3702"/>
                  <a:pt x="1182" y="3575"/>
                  <a:pt x="1182" y="3575"/>
                </a:cubicBezTo>
                <a:lnTo>
                  <a:pt x="1309" y="3575"/>
                </a:lnTo>
                <a:cubicBezTo>
                  <a:pt x="1596" y="3447"/>
                  <a:pt x="1979" y="3192"/>
                  <a:pt x="2235" y="3064"/>
                </a:cubicBezTo>
                <a:lnTo>
                  <a:pt x="2394" y="3064"/>
                </a:lnTo>
                <a:cubicBezTo>
                  <a:pt x="2522" y="3064"/>
                  <a:pt x="2522" y="2904"/>
                  <a:pt x="2522" y="2904"/>
                </a:cubicBezTo>
                <a:cubicBezTo>
                  <a:pt x="2650" y="2904"/>
                  <a:pt x="2650" y="2904"/>
                  <a:pt x="2650" y="2777"/>
                </a:cubicBezTo>
                <a:cubicBezTo>
                  <a:pt x="2650" y="2777"/>
                  <a:pt x="2650" y="2649"/>
                  <a:pt x="2777" y="2649"/>
                </a:cubicBezTo>
                <a:lnTo>
                  <a:pt x="2777" y="2107"/>
                </a:lnTo>
                <a:lnTo>
                  <a:pt x="2777" y="1979"/>
                </a:lnTo>
                <a:cubicBezTo>
                  <a:pt x="2905" y="1851"/>
                  <a:pt x="2905" y="1596"/>
                  <a:pt x="2905" y="1468"/>
                </a:cubicBezTo>
                <a:cubicBezTo>
                  <a:pt x="2905" y="1309"/>
                  <a:pt x="3033" y="1181"/>
                  <a:pt x="3033" y="1181"/>
                </a:cubicBezTo>
                <a:close/>
                <a:moveTo>
                  <a:pt x="2905" y="0"/>
                </a:moveTo>
                <a:cubicBezTo>
                  <a:pt x="2777" y="0"/>
                  <a:pt x="2777" y="128"/>
                  <a:pt x="2777" y="128"/>
                </a:cubicBezTo>
                <a:cubicBezTo>
                  <a:pt x="2650" y="255"/>
                  <a:pt x="2650" y="255"/>
                  <a:pt x="2650" y="383"/>
                </a:cubicBezTo>
                <a:cubicBezTo>
                  <a:pt x="2522" y="383"/>
                  <a:pt x="2522" y="511"/>
                  <a:pt x="2522" y="511"/>
                </a:cubicBezTo>
                <a:cubicBezTo>
                  <a:pt x="2394" y="926"/>
                  <a:pt x="2235" y="1309"/>
                  <a:pt x="2235" y="1596"/>
                </a:cubicBezTo>
                <a:cubicBezTo>
                  <a:pt x="2235" y="1851"/>
                  <a:pt x="2107" y="1979"/>
                  <a:pt x="2107" y="2107"/>
                </a:cubicBezTo>
                <a:lnTo>
                  <a:pt x="2107" y="2394"/>
                </a:lnTo>
                <a:lnTo>
                  <a:pt x="2107" y="2521"/>
                </a:lnTo>
                <a:lnTo>
                  <a:pt x="1979" y="2521"/>
                </a:lnTo>
                <a:cubicBezTo>
                  <a:pt x="1979" y="2521"/>
                  <a:pt x="1852" y="2521"/>
                  <a:pt x="1724" y="2649"/>
                </a:cubicBezTo>
                <a:cubicBezTo>
                  <a:pt x="1596" y="2649"/>
                  <a:pt x="1437" y="2777"/>
                  <a:pt x="1309" y="2777"/>
                </a:cubicBezTo>
                <a:cubicBezTo>
                  <a:pt x="1182" y="2904"/>
                  <a:pt x="926" y="3064"/>
                  <a:pt x="639" y="3064"/>
                </a:cubicBezTo>
                <a:cubicBezTo>
                  <a:pt x="511" y="3192"/>
                  <a:pt x="384" y="3192"/>
                  <a:pt x="384" y="3192"/>
                </a:cubicBezTo>
                <a:cubicBezTo>
                  <a:pt x="256" y="3319"/>
                  <a:pt x="128" y="3319"/>
                  <a:pt x="1" y="3319"/>
                </a:cubicBezTo>
                <a:lnTo>
                  <a:pt x="1" y="3447"/>
                </a:lnTo>
                <a:lnTo>
                  <a:pt x="1" y="3702"/>
                </a:lnTo>
                <a:cubicBezTo>
                  <a:pt x="1" y="3862"/>
                  <a:pt x="128" y="3862"/>
                  <a:pt x="128" y="3989"/>
                </a:cubicBezTo>
                <a:cubicBezTo>
                  <a:pt x="384" y="3989"/>
                  <a:pt x="511" y="4117"/>
                  <a:pt x="639" y="4117"/>
                </a:cubicBezTo>
                <a:cubicBezTo>
                  <a:pt x="799" y="4245"/>
                  <a:pt x="926" y="4245"/>
                  <a:pt x="1054" y="4245"/>
                </a:cubicBezTo>
                <a:cubicBezTo>
                  <a:pt x="1309" y="4245"/>
                  <a:pt x="1437" y="4372"/>
                  <a:pt x="1724" y="4372"/>
                </a:cubicBezTo>
                <a:cubicBezTo>
                  <a:pt x="1596" y="4660"/>
                  <a:pt x="1596" y="4915"/>
                  <a:pt x="1437" y="5298"/>
                </a:cubicBezTo>
                <a:cubicBezTo>
                  <a:pt x="1437" y="5585"/>
                  <a:pt x="1437" y="5841"/>
                  <a:pt x="1309" y="6255"/>
                </a:cubicBezTo>
                <a:cubicBezTo>
                  <a:pt x="1309" y="6383"/>
                  <a:pt x="1309" y="6511"/>
                  <a:pt x="1437" y="6638"/>
                </a:cubicBezTo>
                <a:cubicBezTo>
                  <a:pt x="1437" y="6638"/>
                  <a:pt x="1437" y="6766"/>
                  <a:pt x="1596" y="6766"/>
                </a:cubicBezTo>
                <a:lnTo>
                  <a:pt x="1724" y="6894"/>
                </a:lnTo>
                <a:cubicBezTo>
                  <a:pt x="1852" y="6894"/>
                  <a:pt x="1979" y="6894"/>
                  <a:pt x="1979" y="6766"/>
                </a:cubicBezTo>
                <a:cubicBezTo>
                  <a:pt x="2235" y="6638"/>
                  <a:pt x="2394" y="6511"/>
                  <a:pt x="2522" y="6383"/>
                </a:cubicBezTo>
                <a:cubicBezTo>
                  <a:pt x="2650" y="6096"/>
                  <a:pt x="2905" y="5841"/>
                  <a:pt x="3033" y="5585"/>
                </a:cubicBezTo>
                <a:cubicBezTo>
                  <a:pt x="3192" y="5585"/>
                  <a:pt x="3192" y="5458"/>
                  <a:pt x="3320" y="5458"/>
                </a:cubicBezTo>
                <a:lnTo>
                  <a:pt x="3448" y="5585"/>
                </a:lnTo>
                <a:cubicBezTo>
                  <a:pt x="3575" y="5713"/>
                  <a:pt x="3703" y="5841"/>
                  <a:pt x="3830" y="5968"/>
                </a:cubicBezTo>
                <a:cubicBezTo>
                  <a:pt x="3990" y="6096"/>
                  <a:pt x="4118" y="6096"/>
                  <a:pt x="4118" y="6255"/>
                </a:cubicBezTo>
                <a:cubicBezTo>
                  <a:pt x="4245" y="6383"/>
                  <a:pt x="4373" y="6511"/>
                  <a:pt x="4501" y="6638"/>
                </a:cubicBezTo>
                <a:cubicBezTo>
                  <a:pt x="4628" y="6638"/>
                  <a:pt x="4628" y="6638"/>
                  <a:pt x="4788" y="6766"/>
                </a:cubicBezTo>
                <a:lnTo>
                  <a:pt x="5171" y="6766"/>
                </a:lnTo>
                <a:cubicBezTo>
                  <a:pt x="5299" y="6638"/>
                  <a:pt x="5299" y="6511"/>
                  <a:pt x="5299" y="6383"/>
                </a:cubicBezTo>
                <a:lnTo>
                  <a:pt x="5299" y="5841"/>
                </a:lnTo>
                <a:cubicBezTo>
                  <a:pt x="5299" y="5841"/>
                  <a:pt x="5299" y="5713"/>
                  <a:pt x="5171" y="5585"/>
                </a:cubicBezTo>
                <a:cubicBezTo>
                  <a:pt x="5171" y="5458"/>
                  <a:pt x="5171" y="5298"/>
                  <a:pt x="5043" y="5170"/>
                </a:cubicBezTo>
                <a:cubicBezTo>
                  <a:pt x="5043" y="5043"/>
                  <a:pt x="5043" y="4915"/>
                  <a:pt x="4916" y="4787"/>
                </a:cubicBezTo>
                <a:lnTo>
                  <a:pt x="4916" y="4500"/>
                </a:lnTo>
                <a:lnTo>
                  <a:pt x="4916" y="4245"/>
                </a:lnTo>
                <a:lnTo>
                  <a:pt x="4916" y="4117"/>
                </a:lnTo>
                <a:cubicBezTo>
                  <a:pt x="5043" y="4117"/>
                  <a:pt x="5043" y="3989"/>
                  <a:pt x="5171" y="3989"/>
                </a:cubicBezTo>
                <a:cubicBezTo>
                  <a:pt x="5299" y="3862"/>
                  <a:pt x="5426" y="3702"/>
                  <a:pt x="5586" y="3702"/>
                </a:cubicBezTo>
                <a:cubicBezTo>
                  <a:pt x="5713" y="3575"/>
                  <a:pt x="5841" y="3447"/>
                  <a:pt x="5969" y="3319"/>
                </a:cubicBezTo>
                <a:cubicBezTo>
                  <a:pt x="6096" y="3319"/>
                  <a:pt x="6224" y="3192"/>
                  <a:pt x="6384" y="3064"/>
                </a:cubicBezTo>
                <a:lnTo>
                  <a:pt x="6511" y="3064"/>
                </a:lnTo>
                <a:cubicBezTo>
                  <a:pt x="6639" y="2904"/>
                  <a:pt x="6767" y="2777"/>
                  <a:pt x="6767" y="2649"/>
                </a:cubicBezTo>
                <a:cubicBezTo>
                  <a:pt x="6767" y="2649"/>
                  <a:pt x="6767" y="2521"/>
                  <a:pt x="6639" y="2521"/>
                </a:cubicBezTo>
                <a:lnTo>
                  <a:pt x="6639" y="2394"/>
                </a:lnTo>
                <a:lnTo>
                  <a:pt x="6511" y="2394"/>
                </a:lnTo>
                <a:cubicBezTo>
                  <a:pt x="6384" y="2266"/>
                  <a:pt x="6224" y="2266"/>
                  <a:pt x="6224" y="2266"/>
                </a:cubicBezTo>
                <a:lnTo>
                  <a:pt x="5426" y="2266"/>
                </a:lnTo>
                <a:cubicBezTo>
                  <a:pt x="5043" y="2266"/>
                  <a:pt x="4628" y="2266"/>
                  <a:pt x="4245" y="2107"/>
                </a:cubicBezTo>
                <a:cubicBezTo>
                  <a:pt x="4118" y="2107"/>
                  <a:pt x="4118" y="2107"/>
                  <a:pt x="4118" y="1979"/>
                </a:cubicBezTo>
                <a:cubicBezTo>
                  <a:pt x="3990" y="1851"/>
                  <a:pt x="3990" y="1596"/>
                  <a:pt x="3830" y="1468"/>
                </a:cubicBezTo>
                <a:cubicBezTo>
                  <a:pt x="3703" y="1181"/>
                  <a:pt x="3703" y="926"/>
                  <a:pt x="3575" y="798"/>
                </a:cubicBezTo>
                <a:cubicBezTo>
                  <a:pt x="3575" y="670"/>
                  <a:pt x="3448" y="511"/>
                  <a:pt x="3448" y="383"/>
                </a:cubicBezTo>
                <a:lnTo>
                  <a:pt x="3320" y="255"/>
                </a:lnTo>
                <a:cubicBezTo>
                  <a:pt x="3320" y="128"/>
                  <a:pt x="3192" y="0"/>
                  <a:pt x="3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1639371" y="4704538"/>
            <a:ext cx="212556" cy="213511"/>
          </a:xfrm>
          <a:custGeom>
            <a:avLst/>
            <a:gdLst/>
            <a:ahLst/>
            <a:cxnLst/>
            <a:rect l="l" t="t" r="r" b="b"/>
            <a:pathLst>
              <a:path w="6895" h="6926" extrusionOk="0">
                <a:moveTo>
                  <a:pt x="3192" y="1213"/>
                </a:moveTo>
                <a:lnTo>
                  <a:pt x="3192" y="1341"/>
                </a:lnTo>
                <a:cubicBezTo>
                  <a:pt x="3192" y="1468"/>
                  <a:pt x="3320" y="1468"/>
                  <a:pt x="3320" y="1596"/>
                </a:cubicBezTo>
                <a:cubicBezTo>
                  <a:pt x="3320" y="1724"/>
                  <a:pt x="3448" y="1724"/>
                  <a:pt x="3448" y="1883"/>
                </a:cubicBezTo>
                <a:cubicBezTo>
                  <a:pt x="3448" y="2011"/>
                  <a:pt x="3448" y="2011"/>
                  <a:pt x="3575" y="2139"/>
                </a:cubicBezTo>
                <a:cubicBezTo>
                  <a:pt x="3575" y="2266"/>
                  <a:pt x="3575" y="2266"/>
                  <a:pt x="3703" y="2394"/>
                </a:cubicBezTo>
                <a:lnTo>
                  <a:pt x="3703" y="2522"/>
                </a:lnTo>
                <a:lnTo>
                  <a:pt x="3990" y="2809"/>
                </a:lnTo>
                <a:cubicBezTo>
                  <a:pt x="4118" y="2809"/>
                  <a:pt x="4246" y="2809"/>
                  <a:pt x="4373" y="2937"/>
                </a:cubicBezTo>
                <a:lnTo>
                  <a:pt x="5586" y="2937"/>
                </a:lnTo>
                <a:lnTo>
                  <a:pt x="5586" y="3064"/>
                </a:lnTo>
                <a:lnTo>
                  <a:pt x="5426" y="3064"/>
                </a:lnTo>
                <a:cubicBezTo>
                  <a:pt x="5426" y="3192"/>
                  <a:pt x="5299" y="3192"/>
                  <a:pt x="5171" y="3320"/>
                </a:cubicBezTo>
                <a:cubicBezTo>
                  <a:pt x="5043" y="3479"/>
                  <a:pt x="4788" y="3607"/>
                  <a:pt x="4628" y="3607"/>
                </a:cubicBezTo>
                <a:lnTo>
                  <a:pt x="4501" y="3734"/>
                </a:lnTo>
                <a:lnTo>
                  <a:pt x="4373" y="3734"/>
                </a:lnTo>
                <a:lnTo>
                  <a:pt x="4373" y="3990"/>
                </a:lnTo>
                <a:cubicBezTo>
                  <a:pt x="4246" y="3990"/>
                  <a:pt x="4246" y="3990"/>
                  <a:pt x="4246" y="4117"/>
                </a:cubicBezTo>
                <a:cubicBezTo>
                  <a:pt x="4373" y="4277"/>
                  <a:pt x="4373" y="4405"/>
                  <a:pt x="4373" y="4532"/>
                </a:cubicBezTo>
                <a:lnTo>
                  <a:pt x="4373" y="4915"/>
                </a:lnTo>
                <a:cubicBezTo>
                  <a:pt x="4501" y="5075"/>
                  <a:pt x="4501" y="5202"/>
                  <a:pt x="4501" y="5330"/>
                </a:cubicBezTo>
                <a:lnTo>
                  <a:pt x="4628" y="5458"/>
                </a:lnTo>
                <a:lnTo>
                  <a:pt x="4628" y="5713"/>
                </a:lnTo>
                <a:lnTo>
                  <a:pt x="4628" y="5873"/>
                </a:lnTo>
                <a:cubicBezTo>
                  <a:pt x="4628" y="5713"/>
                  <a:pt x="4628" y="5713"/>
                  <a:pt x="4501" y="5713"/>
                </a:cubicBezTo>
                <a:lnTo>
                  <a:pt x="4501" y="5585"/>
                </a:lnTo>
                <a:lnTo>
                  <a:pt x="4373" y="5458"/>
                </a:lnTo>
                <a:cubicBezTo>
                  <a:pt x="4246" y="5458"/>
                  <a:pt x="4246" y="5330"/>
                  <a:pt x="4246" y="5330"/>
                </a:cubicBezTo>
                <a:lnTo>
                  <a:pt x="4118" y="5202"/>
                </a:lnTo>
                <a:lnTo>
                  <a:pt x="3990" y="5075"/>
                </a:lnTo>
                <a:cubicBezTo>
                  <a:pt x="3831" y="4915"/>
                  <a:pt x="3831" y="4915"/>
                  <a:pt x="3703" y="4788"/>
                </a:cubicBezTo>
                <a:cubicBezTo>
                  <a:pt x="3703" y="4788"/>
                  <a:pt x="3575" y="4660"/>
                  <a:pt x="3448" y="4660"/>
                </a:cubicBezTo>
                <a:lnTo>
                  <a:pt x="3320" y="4660"/>
                </a:lnTo>
                <a:cubicBezTo>
                  <a:pt x="3192" y="4660"/>
                  <a:pt x="3192" y="4788"/>
                  <a:pt x="3033" y="4788"/>
                </a:cubicBezTo>
                <a:cubicBezTo>
                  <a:pt x="3033" y="4788"/>
                  <a:pt x="3033" y="4915"/>
                  <a:pt x="2905" y="4915"/>
                </a:cubicBezTo>
                <a:lnTo>
                  <a:pt x="2905" y="5075"/>
                </a:lnTo>
                <a:lnTo>
                  <a:pt x="2777" y="5202"/>
                </a:lnTo>
                <a:lnTo>
                  <a:pt x="2650" y="5202"/>
                </a:lnTo>
                <a:cubicBezTo>
                  <a:pt x="2522" y="5458"/>
                  <a:pt x="2394" y="5585"/>
                  <a:pt x="2235" y="5713"/>
                </a:cubicBezTo>
                <a:lnTo>
                  <a:pt x="2235" y="5873"/>
                </a:lnTo>
                <a:lnTo>
                  <a:pt x="2107" y="5873"/>
                </a:lnTo>
                <a:cubicBezTo>
                  <a:pt x="2235" y="5585"/>
                  <a:pt x="2235" y="5458"/>
                  <a:pt x="2235" y="5330"/>
                </a:cubicBezTo>
                <a:lnTo>
                  <a:pt x="2235" y="5075"/>
                </a:lnTo>
                <a:cubicBezTo>
                  <a:pt x="2394" y="4788"/>
                  <a:pt x="2394" y="4532"/>
                  <a:pt x="2394" y="4277"/>
                </a:cubicBezTo>
                <a:lnTo>
                  <a:pt x="2394" y="3990"/>
                </a:lnTo>
                <a:cubicBezTo>
                  <a:pt x="2235" y="3990"/>
                  <a:pt x="2235" y="3862"/>
                  <a:pt x="2107" y="3862"/>
                </a:cubicBezTo>
                <a:lnTo>
                  <a:pt x="1852" y="3862"/>
                </a:lnTo>
                <a:cubicBezTo>
                  <a:pt x="1724" y="3734"/>
                  <a:pt x="1597" y="3734"/>
                  <a:pt x="1437" y="3734"/>
                </a:cubicBezTo>
                <a:cubicBezTo>
                  <a:pt x="1437" y="3734"/>
                  <a:pt x="1309" y="3734"/>
                  <a:pt x="1309" y="3607"/>
                </a:cubicBezTo>
                <a:lnTo>
                  <a:pt x="1437" y="3607"/>
                </a:lnTo>
                <a:cubicBezTo>
                  <a:pt x="1724" y="3479"/>
                  <a:pt x="1980" y="3320"/>
                  <a:pt x="2394" y="3192"/>
                </a:cubicBezTo>
                <a:lnTo>
                  <a:pt x="2394" y="3064"/>
                </a:lnTo>
                <a:lnTo>
                  <a:pt x="2650" y="3064"/>
                </a:lnTo>
                <a:cubicBezTo>
                  <a:pt x="2650" y="2937"/>
                  <a:pt x="2777" y="2937"/>
                  <a:pt x="2777" y="2809"/>
                </a:cubicBezTo>
                <a:lnTo>
                  <a:pt x="2777" y="2681"/>
                </a:lnTo>
                <a:cubicBezTo>
                  <a:pt x="2777" y="2394"/>
                  <a:pt x="2905" y="2266"/>
                  <a:pt x="2905" y="2139"/>
                </a:cubicBezTo>
                <a:lnTo>
                  <a:pt x="2905" y="2011"/>
                </a:lnTo>
                <a:cubicBezTo>
                  <a:pt x="2905" y="1883"/>
                  <a:pt x="3033" y="1596"/>
                  <a:pt x="3033" y="1468"/>
                </a:cubicBezTo>
                <a:cubicBezTo>
                  <a:pt x="3033" y="1341"/>
                  <a:pt x="3033" y="1213"/>
                  <a:pt x="3192" y="1213"/>
                </a:cubicBezTo>
                <a:close/>
                <a:moveTo>
                  <a:pt x="3033" y="0"/>
                </a:moveTo>
                <a:lnTo>
                  <a:pt x="2905" y="128"/>
                </a:lnTo>
                <a:cubicBezTo>
                  <a:pt x="2777" y="288"/>
                  <a:pt x="2777" y="288"/>
                  <a:pt x="2777" y="415"/>
                </a:cubicBezTo>
                <a:cubicBezTo>
                  <a:pt x="2650" y="415"/>
                  <a:pt x="2650" y="543"/>
                  <a:pt x="2650" y="671"/>
                </a:cubicBezTo>
                <a:cubicBezTo>
                  <a:pt x="2522" y="926"/>
                  <a:pt x="2394" y="1341"/>
                  <a:pt x="2394" y="1724"/>
                </a:cubicBezTo>
                <a:cubicBezTo>
                  <a:pt x="2235" y="1883"/>
                  <a:pt x="2235" y="2011"/>
                  <a:pt x="2235" y="2139"/>
                </a:cubicBezTo>
                <a:lnTo>
                  <a:pt x="2235" y="2394"/>
                </a:lnTo>
                <a:lnTo>
                  <a:pt x="2235" y="2522"/>
                </a:lnTo>
                <a:lnTo>
                  <a:pt x="2107" y="2522"/>
                </a:lnTo>
                <a:cubicBezTo>
                  <a:pt x="2107" y="2522"/>
                  <a:pt x="1980" y="2681"/>
                  <a:pt x="1852" y="2681"/>
                </a:cubicBezTo>
                <a:cubicBezTo>
                  <a:pt x="1724" y="2681"/>
                  <a:pt x="1597" y="2809"/>
                  <a:pt x="1437" y="2809"/>
                </a:cubicBezTo>
                <a:cubicBezTo>
                  <a:pt x="1182" y="2937"/>
                  <a:pt x="1054" y="3064"/>
                  <a:pt x="799" y="3192"/>
                </a:cubicBezTo>
                <a:cubicBezTo>
                  <a:pt x="639" y="3192"/>
                  <a:pt x="512" y="3192"/>
                  <a:pt x="384" y="3320"/>
                </a:cubicBezTo>
                <a:cubicBezTo>
                  <a:pt x="384" y="3320"/>
                  <a:pt x="256" y="3320"/>
                  <a:pt x="129" y="3479"/>
                </a:cubicBezTo>
                <a:cubicBezTo>
                  <a:pt x="1" y="3607"/>
                  <a:pt x="129" y="3607"/>
                  <a:pt x="129" y="3734"/>
                </a:cubicBezTo>
                <a:cubicBezTo>
                  <a:pt x="129" y="3862"/>
                  <a:pt x="129" y="3990"/>
                  <a:pt x="256" y="3990"/>
                </a:cubicBezTo>
                <a:cubicBezTo>
                  <a:pt x="384" y="4117"/>
                  <a:pt x="639" y="4117"/>
                  <a:pt x="799" y="4117"/>
                </a:cubicBezTo>
                <a:cubicBezTo>
                  <a:pt x="926" y="4277"/>
                  <a:pt x="1054" y="4277"/>
                  <a:pt x="1182" y="4277"/>
                </a:cubicBezTo>
                <a:cubicBezTo>
                  <a:pt x="1437" y="4405"/>
                  <a:pt x="1597" y="4405"/>
                  <a:pt x="1724" y="4405"/>
                </a:cubicBezTo>
                <a:cubicBezTo>
                  <a:pt x="1724" y="4788"/>
                  <a:pt x="1724" y="5075"/>
                  <a:pt x="1597" y="5330"/>
                </a:cubicBezTo>
                <a:cubicBezTo>
                  <a:pt x="1597" y="5585"/>
                  <a:pt x="1437" y="6000"/>
                  <a:pt x="1437" y="6256"/>
                </a:cubicBezTo>
                <a:cubicBezTo>
                  <a:pt x="1437" y="6383"/>
                  <a:pt x="1437" y="6511"/>
                  <a:pt x="1597" y="6671"/>
                </a:cubicBezTo>
                <a:lnTo>
                  <a:pt x="1597" y="6798"/>
                </a:lnTo>
                <a:cubicBezTo>
                  <a:pt x="1724" y="6798"/>
                  <a:pt x="1724" y="6926"/>
                  <a:pt x="1852" y="6926"/>
                </a:cubicBezTo>
                <a:cubicBezTo>
                  <a:pt x="1852" y="6926"/>
                  <a:pt x="1980" y="6926"/>
                  <a:pt x="2107" y="6798"/>
                </a:cubicBezTo>
                <a:cubicBezTo>
                  <a:pt x="2235" y="6798"/>
                  <a:pt x="2394" y="6511"/>
                  <a:pt x="2522" y="6383"/>
                </a:cubicBezTo>
                <a:cubicBezTo>
                  <a:pt x="2777" y="6128"/>
                  <a:pt x="2905" y="5873"/>
                  <a:pt x="3192" y="5713"/>
                </a:cubicBezTo>
                <a:cubicBezTo>
                  <a:pt x="3320" y="5585"/>
                  <a:pt x="3320" y="5585"/>
                  <a:pt x="3448" y="5458"/>
                </a:cubicBezTo>
                <a:lnTo>
                  <a:pt x="3575" y="5585"/>
                </a:lnTo>
                <a:cubicBezTo>
                  <a:pt x="3703" y="5713"/>
                  <a:pt x="3831" y="5873"/>
                  <a:pt x="3990" y="6000"/>
                </a:cubicBezTo>
                <a:cubicBezTo>
                  <a:pt x="4118" y="6128"/>
                  <a:pt x="4118" y="6256"/>
                  <a:pt x="4246" y="6256"/>
                </a:cubicBezTo>
                <a:cubicBezTo>
                  <a:pt x="4373" y="6383"/>
                  <a:pt x="4501" y="6511"/>
                  <a:pt x="4628" y="6671"/>
                </a:cubicBezTo>
                <a:cubicBezTo>
                  <a:pt x="4628" y="6671"/>
                  <a:pt x="4788" y="6798"/>
                  <a:pt x="4916" y="6798"/>
                </a:cubicBezTo>
                <a:lnTo>
                  <a:pt x="5299" y="6798"/>
                </a:lnTo>
                <a:cubicBezTo>
                  <a:pt x="5426" y="6671"/>
                  <a:pt x="5426" y="6511"/>
                  <a:pt x="5426" y="6383"/>
                </a:cubicBezTo>
                <a:lnTo>
                  <a:pt x="5426" y="5873"/>
                </a:lnTo>
                <a:cubicBezTo>
                  <a:pt x="5299" y="5873"/>
                  <a:pt x="5299" y="5713"/>
                  <a:pt x="5299" y="5713"/>
                </a:cubicBezTo>
                <a:cubicBezTo>
                  <a:pt x="5299" y="5458"/>
                  <a:pt x="5171" y="5330"/>
                  <a:pt x="5171" y="5202"/>
                </a:cubicBezTo>
                <a:cubicBezTo>
                  <a:pt x="5171" y="5075"/>
                  <a:pt x="5043" y="4915"/>
                  <a:pt x="5043" y="4788"/>
                </a:cubicBezTo>
                <a:lnTo>
                  <a:pt x="5043" y="4532"/>
                </a:lnTo>
                <a:lnTo>
                  <a:pt x="5043" y="4405"/>
                </a:lnTo>
                <a:lnTo>
                  <a:pt x="5043" y="4277"/>
                </a:lnTo>
                <a:lnTo>
                  <a:pt x="4916" y="4277"/>
                </a:lnTo>
                <a:lnTo>
                  <a:pt x="4916" y="4117"/>
                </a:lnTo>
                <a:lnTo>
                  <a:pt x="5043" y="4117"/>
                </a:lnTo>
                <a:cubicBezTo>
                  <a:pt x="5043" y="4117"/>
                  <a:pt x="5171" y="4117"/>
                  <a:pt x="5299" y="3990"/>
                </a:cubicBezTo>
                <a:cubicBezTo>
                  <a:pt x="5426" y="3862"/>
                  <a:pt x="5586" y="3862"/>
                  <a:pt x="5714" y="3734"/>
                </a:cubicBezTo>
                <a:cubicBezTo>
                  <a:pt x="5841" y="3607"/>
                  <a:pt x="5969" y="3479"/>
                  <a:pt x="6097" y="3320"/>
                </a:cubicBezTo>
                <a:cubicBezTo>
                  <a:pt x="6224" y="3320"/>
                  <a:pt x="6384" y="3192"/>
                  <a:pt x="6511" y="3064"/>
                </a:cubicBezTo>
                <a:lnTo>
                  <a:pt x="6639" y="3064"/>
                </a:lnTo>
                <a:cubicBezTo>
                  <a:pt x="6767" y="2937"/>
                  <a:pt x="6894" y="2809"/>
                  <a:pt x="6894" y="2681"/>
                </a:cubicBezTo>
                <a:cubicBezTo>
                  <a:pt x="6894" y="2681"/>
                  <a:pt x="6767" y="2681"/>
                  <a:pt x="6767" y="2522"/>
                </a:cubicBezTo>
                <a:cubicBezTo>
                  <a:pt x="6639" y="2394"/>
                  <a:pt x="6639" y="2394"/>
                  <a:pt x="6511" y="2394"/>
                </a:cubicBezTo>
                <a:cubicBezTo>
                  <a:pt x="6511" y="2394"/>
                  <a:pt x="6384" y="2266"/>
                  <a:pt x="6224" y="2266"/>
                </a:cubicBezTo>
                <a:lnTo>
                  <a:pt x="4246" y="2266"/>
                </a:lnTo>
                <a:lnTo>
                  <a:pt x="4246" y="2011"/>
                </a:lnTo>
                <a:cubicBezTo>
                  <a:pt x="4118" y="1883"/>
                  <a:pt x="3990" y="1596"/>
                  <a:pt x="3990" y="1468"/>
                </a:cubicBezTo>
                <a:cubicBezTo>
                  <a:pt x="3831" y="1213"/>
                  <a:pt x="3703" y="1086"/>
                  <a:pt x="3703" y="798"/>
                </a:cubicBezTo>
                <a:lnTo>
                  <a:pt x="3703" y="926"/>
                </a:lnTo>
                <a:cubicBezTo>
                  <a:pt x="3575" y="798"/>
                  <a:pt x="3575" y="671"/>
                  <a:pt x="3575" y="415"/>
                </a:cubicBezTo>
                <a:cubicBezTo>
                  <a:pt x="3448" y="415"/>
                  <a:pt x="3448" y="288"/>
                  <a:pt x="3448" y="288"/>
                </a:cubicBezTo>
                <a:cubicBezTo>
                  <a:pt x="3320" y="128"/>
                  <a:pt x="3320" y="0"/>
                  <a:pt x="3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8412311" y="1326501"/>
            <a:ext cx="274519" cy="279451"/>
          </a:xfrm>
          <a:custGeom>
            <a:avLst/>
            <a:gdLst/>
            <a:ahLst/>
            <a:cxnLst/>
            <a:rect l="l" t="t" r="r" b="b"/>
            <a:pathLst>
              <a:path w="8905" h="9065" extrusionOk="0">
                <a:moveTo>
                  <a:pt x="2266" y="958"/>
                </a:moveTo>
                <a:cubicBezTo>
                  <a:pt x="2394" y="1086"/>
                  <a:pt x="2649" y="1213"/>
                  <a:pt x="2777" y="1341"/>
                </a:cubicBezTo>
                <a:cubicBezTo>
                  <a:pt x="2904" y="1469"/>
                  <a:pt x="3064" y="1596"/>
                  <a:pt x="3064" y="1596"/>
                </a:cubicBezTo>
                <a:cubicBezTo>
                  <a:pt x="3064" y="1756"/>
                  <a:pt x="3192" y="1756"/>
                  <a:pt x="3192" y="1884"/>
                </a:cubicBezTo>
                <a:cubicBezTo>
                  <a:pt x="3192" y="1884"/>
                  <a:pt x="3319" y="2011"/>
                  <a:pt x="3319" y="2139"/>
                </a:cubicBezTo>
                <a:cubicBezTo>
                  <a:pt x="3447" y="2554"/>
                  <a:pt x="3575" y="2809"/>
                  <a:pt x="3575" y="3065"/>
                </a:cubicBezTo>
                <a:cubicBezTo>
                  <a:pt x="3702" y="3192"/>
                  <a:pt x="3702" y="3352"/>
                  <a:pt x="3702" y="3607"/>
                </a:cubicBezTo>
                <a:lnTo>
                  <a:pt x="3862" y="3735"/>
                </a:lnTo>
                <a:lnTo>
                  <a:pt x="3862" y="3862"/>
                </a:lnTo>
                <a:cubicBezTo>
                  <a:pt x="3862" y="3990"/>
                  <a:pt x="3989" y="4150"/>
                  <a:pt x="3989" y="4150"/>
                </a:cubicBezTo>
                <a:cubicBezTo>
                  <a:pt x="4117" y="4277"/>
                  <a:pt x="4245" y="4277"/>
                  <a:pt x="4372" y="4277"/>
                </a:cubicBezTo>
                <a:cubicBezTo>
                  <a:pt x="4500" y="4277"/>
                  <a:pt x="4660" y="4277"/>
                  <a:pt x="4787" y="4150"/>
                </a:cubicBezTo>
                <a:cubicBezTo>
                  <a:pt x="4787" y="3990"/>
                  <a:pt x="4915" y="3862"/>
                  <a:pt x="4915" y="3735"/>
                </a:cubicBezTo>
                <a:lnTo>
                  <a:pt x="4915" y="3607"/>
                </a:lnTo>
                <a:cubicBezTo>
                  <a:pt x="4915" y="3479"/>
                  <a:pt x="5043" y="3192"/>
                  <a:pt x="5043" y="3065"/>
                </a:cubicBezTo>
                <a:cubicBezTo>
                  <a:pt x="5170" y="2809"/>
                  <a:pt x="5298" y="2554"/>
                  <a:pt x="5585" y="2394"/>
                </a:cubicBezTo>
                <a:cubicBezTo>
                  <a:pt x="5585" y="2139"/>
                  <a:pt x="5713" y="2011"/>
                  <a:pt x="5840" y="1884"/>
                </a:cubicBezTo>
                <a:cubicBezTo>
                  <a:pt x="5968" y="1756"/>
                  <a:pt x="6096" y="1469"/>
                  <a:pt x="6383" y="1341"/>
                </a:cubicBezTo>
                <a:lnTo>
                  <a:pt x="6511" y="1341"/>
                </a:lnTo>
                <a:cubicBezTo>
                  <a:pt x="6638" y="1213"/>
                  <a:pt x="6766" y="1213"/>
                  <a:pt x="6894" y="1213"/>
                </a:cubicBezTo>
                <a:lnTo>
                  <a:pt x="7309" y="1213"/>
                </a:lnTo>
                <a:cubicBezTo>
                  <a:pt x="7436" y="1341"/>
                  <a:pt x="7436" y="1341"/>
                  <a:pt x="7564" y="1341"/>
                </a:cubicBezTo>
                <a:cubicBezTo>
                  <a:pt x="7564" y="1469"/>
                  <a:pt x="7564" y="1469"/>
                  <a:pt x="7692" y="1469"/>
                </a:cubicBezTo>
                <a:cubicBezTo>
                  <a:pt x="7692" y="1596"/>
                  <a:pt x="7851" y="1756"/>
                  <a:pt x="7851" y="1884"/>
                </a:cubicBezTo>
                <a:cubicBezTo>
                  <a:pt x="7979" y="2267"/>
                  <a:pt x="7979" y="2682"/>
                  <a:pt x="7979" y="2937"/>
                </a:cubicBezTo>
                <a:cubicBezTo>
                  <a:pt x="8106" y="3065"/>
                  <a:pt x="8106" y="3192"/>
                  <a:pt x="8106" y="3479"/>
                </a:cubicBezTo>
                <a:cubicBezTo>
                  <a:pt x="8106" y="3607"/>
                  <a:pt x="7979" y="3735"/>
                  <a:pt x="7979" y="3862"/>
                </a:cubicBezTo>
                <a:cubicBezTo>
                  <a:pt x="7979" y="4277"/>
                  <a:pt x="7851" y="4533"/>
                  <a:pt x="7851" y="4788"/>
                </a:cubicBezTo>
                <a:cubicBezTo>
                  <a:pt x="7692" y="5075"/>
                  <a:pt x="7564" y="5330"/>
                  <a:pt x="7436" y="5586"/>
                </a:cubicBezTo>
                <a:cubicBezTo>
                  <a:pt x="7309" y="5873"/>
                  <a:pt x="7181" y="6001"/>
                  <a:pt x="6894" y="6256"/>
                </a:cubicBezTo>
                <a:cubicBezTo>
                  <a:pt x="6766" y="6384"/>
                  <a:pt x="6638" y="6671"/>
                  <a:pt x="6511" y="6799"/>
                </a:cubicBezTo>
                <a:cubicBezTo>
                  <a:pt x="6383" y="6926"/>
                  <a:pt x="6255" y="6926"/>
                  <a:pt x="6255" y="7054"/>
                </a:cubicBezTo>
                <a:cubicBezTo>
                  <a:pt x="6096" y="7181"/>
                  <a:pt x="6096" y="7181"/>
                  <a:pt x="5968" y="7341"/>
                </a:cubicBezTo>
                <a:lnTo>
                  <a:pt x="5840" y="7469"/>
                </a:lnTo>
                <a:cubicBezTo>
                  <a:pt x="5713" y="7596"/>
                  <a:pt x="5713" y="7724"/>
                  <a:pt x="5585" y="7724"/>
                </a:cubicBezTo>
                <a:cubicBezTo>
                  <a:pt x="5585" y="7852"/>
                  <a:pt x="5585" y="7852"/>
                  <a:pt x="5458" y="7979"/>
                </a:cubicBezTo>
                <a:cubicBezTo>
                  <a:pt x="5170" y="7852"/>
                  <a:pt x="4915" y="7596"/>
                  <a:pt x="4787" y="7469"/>
                </a:cubicBezTo>
                <a:cubicBezTo>
                  <a:pt x="4500" y="7341"/>
                  <a:pt x="4372" y="7181"/>
                  <a:pt x="4117" y="7054"/>
                </a:cubicBezTo>
                <a:lnTo>
                  <a:pt x="4117" y="6926"/>
                </a:lnTo>
                <a:cubicBezTo>
                  <a:pt x="3862" y="6799"/>
                  <a:pt x="3575" y="6671"/>
                  <a:pt x="3319" y="6384"/>
                </a:cubicBezTo>
                <a:cubicBezTo>
                  <a:pt x="2904" y="6001"/>
                  <a:pt x="2521" y="5586"/>
                  <a:pt x="2107" y="5075"/>
                </a:cubicBezTo>
                <a:cubicBezTo>
                  <a:pt x="1979" y="4947"/>
                  <a:pt x="1851" y="4660"/>
                  <a:pt x="1596" y="4405"/>
                </a:cubicBezTo>
                <a:cubicBezTo>
                  <a:pt x="1468" y="4277"/>
                  <a:pt x="1309" y="3990"/>
                  <a:pt x="1309" y="3862"/>
                </a:cubicBezTo>
                <a:cubicBezTo>
                  <a:pt x="1181" y="3479"/>
                  <a:pt x="1053" y="3065"/>
                  <a:pt x="1053" y="2554"/>
                </a:cubicBezTo>
                <a:cubicBezTo>
                  <a:pt x="926" y="2267"/>
                  <a:pt x="926" y="2139"/>
                  <a:pt x="926" y="1884"/>
                </a:cubicBezTo>
                <a:lnTo>
                  <a:pt x="926" y="1341"/>
                </a:lnTo>
                <a:lnTo>
                  <a:pt x="926" y="1086"/>
                </a:lnTo>
                <a:lnTo>
                  <a:pt x="1181" y="1086"/>
                </a:lnTo>
                <a:cubicBezTo>
                  <a:pt x="1309" y="958"/>
                  <a:pt x="1468" y="958"/>
                  <a:pt x="1724" y="958"/>
                </a:cubicBezTo>
                <a:close/>
                <a:moveTo>
                  <a:pt x="1309" y="1"/>
                </a:moveTo>
                <a:cubicBezTo>
                  <a:pt x="1181" y="1"/>
                  <a:pt x="1053" y="160"/>
                  <a:pt x="926" y="160"/>
                </a:cubicBezTo>
                <a:cubicBezTo>
                  <a:pt x="798" y="160"/>
                  <a:pt x="511" y="288"/>
                  <a:pt x="383" y="416"/>
                </a:cubicBezTo>
                <a:cubicBezTo>
                  <a:pt x="383" y="416"/>
                  <a:pt x="255" y="543"/>
                  <a:pt x="255" y="671"/>
                </a:cubicBezTo>
                <a:cubicBezTo>
                  <a:pt x="0" y="958"/>
                  <a:pt x="0" y="1341"/>
                  <a:pt x="0" y="1596"/>
                </a:cubicBezTo>
                <a:cubicBezTo>
                  <a:pt x="0" y="1884"/>
                  <a:pt x="0" y="2139"/>
                  <a:pt x="128" y="2394"/>
                </a:cubicBezTo>
                <a:cubicBezTo>
                  <a:pt x="128" y="2809"/>
                  <a:pt x="128" y="3065"/>
                  <a:pt x="255" y="3352"/>
                </a:cubicBezTo>
                <a:cubicBezTo>
                  <a:pt x="255" y="3607"/>
                  <a:pt x="383" y="3862"/>
                  <a:pt x="383" y="4150"/>
                </a:cubicBezTo>
                <a:cubicBezTo>
                  <a:pt x="511" y="4405"/>
                  <a:pt x="670" y="4533"/>
                  <a:pt x="798" y="4788"/>
                </a:cubicBezTo>
                <a:cubicBezTo>
                  <a:pt x="1053" y="5203"/>
                  <a:pt x="1309" y="5586"/>
                  <a:pt x="1724" y="6001"/>
                </a:cubicBezTo>
                <a:cubicBezTo>
                  <a:pt x="1979" y="6384"/>
                  <a:pt x="2394" y="6799"/>
                  <a:pt x="2777" y="7181"/>
                </a:cubicBezTo>
                <a:cubicBezTo>
                  <a:pt x="3064" y="7341"/>
                  <a:pt x="3319" y="7469"/>
                  <a:pt x="3447" y="7724"/>
                </a:cubicBezTo>
                <a:cubicBezTo>
                  <a:pt x="3702" y="7852"/>
                  <a:pt x="3989" y="8139"/>
                  <a:pt x="4245" y="8267"/>
                </a:cubicBezTo>
                <a:cubicBezTo>
                  <a:pt x="4500" y="8394"/>
                  <a:pt x="4660" y="8522"/>
                  <a:pt x="4915" y="8650"/>
                </a:cubicBezTo>
                <a:cubicBezTo>
                  <a:pt x="5170" y="8777"/>
                  <a:pt x="5458" y="8937"/>
                  <a:pt x="5713" y="9064"/>
                </a:cubicBezTo>
                <a:cubicBezTo>
                  <a:pt x="5840" y="9064"/>
                  <a:pt x="6096" y="8937"/>
                  <a:pt x="6255" y="8650"/>
                </a:cubicBezTo>
                <a:lnTo>
                  <a:pt x="6255" y="8394"/>
                </a:lnTo>
                <a:lnTo>
                  <a:pt x="6383" y="8267"/>
                </a:lnTo>
                <a:cubicBezTo>
                  <a:pt x="6638" y="7979"/>
                  <a:pt x="6894" y="7596"/>
                  <a:pt x="7181" y="7341"/>
                </a:cubicBezTo>
                <a:cubicBezTo>
                  <a:pt x="7436" y="7181"/>
                  <a:pt x="7564" y="6926"/>
                  <a:pt x="7692" y="6671"/>
                </a:cubicBezTo>
                <a:cubicBezTo>
                  <a:pt x="7851" y="6671"/>
                  <a:pt x="7851" y="6543"/>
                  <a:pt x="7979" y="6543"/>
                </a:cubicBezTo>
                <a:cubicBezTo>
                  <a:pt x="7979" y="6384"/>
                  <a:pt x="7979" y="6384"/>
                  <a:pt x="8106" y="6256"/>
                </a:cubicBezTo>
                <a:cubicBezTo>
                  <a:pt x="8106" y="6128"/>
                  <a:pt x="8234" y="6001"/>
                  <a:pt x="8362" y="5873"/>
                </a:cubicBezTo>
                <a:cubicBezTo>
                  <a:pt x="8489" y="5458"/>
                  <a:pt x="8649" y="4947"/>
                  <a:pt x="8777" y="4533"/>
                </a:cubicBezTo>
                <a:cubicBezTo>
                  <a:pt x="8904" y="4277"/>
                  <a:pt x="8904" y="3990"/>
                  <a:pt x="8904" y="3735"/>
                </a:cubicBezTo>
                <a:lnTo>
                  <a:pt x="8904" y="2937"/>
                </a:lnTo>
                <a:cubicBezTo>
                  <a:pt x="8904" y="2554"/>
                  <a:pt x="8904" y="2139"/>
                  <a:pt x="8777" y="1884"/>
                </a:cubicBezTo>
                <a:cubicBezTo>
                  <a:pt x="8649" y="1469"/>
                  <a:pt x="8489" y="1086"/>
                  <a:pt x="8234" y="799"/>
                </a:cubicBezTo>
                <a:cubicBezTo>
                  <a:pt x="7979" y="543"/>
                  <a:pt x="7851" y="543"/>
                  <a:pt x="7564" y="416"/>
                </a:cubicBezTo>
                <a:cubicBezTo>
                  <a:pt x="7436" y="288"/>
                  <a:pt x="7309" y="288"/>
                  <a:pt x="7181" y="288"/>
                </a:cubicBezTo>
                <a:lnTo>
                  <a:pt x="6638" y="288"/>
                </a:lnTo>
                <a:cubicBezTo>
                  <a:pt x="6511" y="416"/>
                  <a:pt x="6255" y="416"/>
                  <a:pt x="6096" y="543"/>
                </a:cubicBezTo>
                <a:cubicBezTo>
                  <a:pt x="5968" y="543"/>
                  <a:pt x="5840" y="671"/>
                  <a:pt x="5585" y="799"/>
                </a:cubicBezTo>
                <a:cubicBezTo>
                  <a:pt x="5458" y="958"/>
                  <a:pt x="5298" y="1086"/>
                  <a:pt x="5170" y="1213"/>
                </a:cubicBezTo>
                <a:cubicBezTo>
                  <a:pt x="5043" y="1469"/>
                  <a:pt x="4915" y="1596"/>
                  <a:pt x="4787" y="1884"/>
                </a:cubicBezTo>
                <a:cubicBezTo>
                  <a:pt x="4660" y="2011"/>
                  <a:pt x="4500" y="2267"/>
                  <a:pt x="4372" y="2394"/>
                </a:cubicBezTo>
                <a:cubicBezTo>
                  <a:pt x="4245" y="2139"/>
                  <a:pt x="4245" y="1884"/>
                  <a:pt x="4117" y="1596"/>
                </a:cubicBezTo>
                <a:cubicBezTo>
                  <a:pt x="3989" y="1469"/>
                  <a:pt x="3989" y="1341"/>
                  <a:pt x="3862" y="1213"/>
                </a:cubicBezTo>
                <a:cubicBezTo>
                  <a:pt x="3702" y="958"/>
                  <a:pt x="3575" y="799"/>
                  <a:pt x="3447" y="671"/>
                </a:cubicBezTo>
                <a:cubicBezTo>
                  <a:pt x="3319" y="543"/>
                  <a:pt x="3192" y="416"/>
                  <a:pt x="3064" y="416"/>
                </a:cubicBezTo>
                <a:cubicBezTo>
                  <a:pt x="2777" y="288"/>
                  <a:pt x="2521" y="160"/>
                  <a:pt x="2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935220" y="438150"/>
            <a:ext cx="7273559" cy="4324393"/>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7151683" y="3583851"/>
            <a:ext cx="1992320" cy="1498001"/>
          </a:xfrm>
          <a:custGeom>
            <a:avLst/>
            <a:gdLst/>
            <a:ahLst/>
            <a:cxnLst/>
            <a:rect l="l" t="t" r="r" b="b"/>
            <a:pathLst>
              <a:path w="64628" h="48593" extrusionOk="0">
                <a:moveTo>
                  <a:pt x="64132" y="1"/>
                </a:moveTo>
                <a:cubicBezTo>
                  <a:pt x="63901" y="1"/>
                  <a:pt x="63668" y="126"/>
                  <a:pt x="63574" y="338"/>
                </a:cubicBezTo>
                <a:cubicBezTo>
                  <a:pt x="63415" y="593"/>
                  <a:pt x="63287" y="1008"/>
                  <a:pt x="63159" y="1263"/>
                </a:cubicBezTo>
                <a:cubicBezTo>
                  <a:pt x="62904" y="1518"/>
                  <a:pt x="63032" y="1806"/>
                  <a:pt x="63287" y="1933"/>
                </a:cubicBezTo>
                <a:cubicBezTo>
                  <a:pt x="63415" y="2061"/>
                  <a:pt x="63415" y="2061"/>
                  <a:pt x="63574" y="2061"/>
                </a:cubicBezTo>
                <a:cubicBezTo>
                  <a:pt x="63702" y="2061"/>
                  <a:pt x="63957" y="1933"/>
                  <a:pt x="64085" y="1806"/>
                </a:cubicBezTo>
                <a:cubicBezTo>
                  <a:pt x="64213" y="1391"/>
                  <a:pt x="64372" y="1135"/>
                  <a:pt x="64500" y="848"/>
                </a:cubicBezTo>
                <a:cubicBezTo>
                  <a:pt x="64627" y="593"/>
                  <a:pt x="64627" y="210"/>
                  <a:pt x="64372" y="50"/>
                </a:cubicBezTo>
                <a:cubicBezTo>
                  <a:pt x="64297" y="17"/>
                  <a:pt x="64214" y="1"/>
                  <a:pt x="64132" y="1"/>
                </a:cubicBezTo>
                <a:close/>
                <a:moveTo>
                  <a:pt x="61866" y="3700"/>
                </a:moveTo>
                <a:cubicBezTo>
                  <a:pt x="61684" y="3700"/>
                  <a:pt x="61511" y="3762"/>
                  <a:pt x="61436" y="3912"/>
                </a:cubicBezTo>
                <a:cubicBezTo>
                  <a:pt x="61308" y="4199"/>
                  <a:pt x="61021" y="4455"/>
                  <a:pt x="60893" y="4710"/>
                </a:cubicBezTo>
                <a:cubicBezTo>
                  <a:pt x="60638" y="4997"/>
                  <a:pt x="60766" y="5380"/>
                  <a:pt x="60893" y="5508"/>
                </a:cubicBezTo>
                <a:cubicBezTo>
                  <a:pt x="61021" y="5635"/>
                  <a:pt x="61181" y="5635"/>
                  <a:pt x="61308" y="5635"/>
                </a:cubicBezTo>
                <a:cubicBezTo>
                  <a:pt x="61436" y="5635"/>
                  <a:pt x="61564" y="5508"/>
                  <a:pt x="61691" y="5380"/>
                </a:cubicBezTo>
                <a:cubicBezTo>
                  <a:pt x="61979" y="5125"/>
                  <a:pt x="62106" y="4838"/>
                  <a:pt x="62362" y="4582"/>
                </a:cubicBezTo>
                <a:cubicBezTo>
                  <a:pt x="62489" y="4327"/>
                  <a:pt x="62489" y="3912"/>
                  <a:pt x="62234" y="3784"/>
                </a:cubicBezTo>
                <a:cubicBezTo>
                  <a:pt x="62128" y="3731"/>
                  <a:pt x="61995" y="3700"/>
                  <a:pt x="61866" y="3700"/>
                </a:cubicBezTo>
                <a:close/>
                <a:moveTo>
                  <a:pt x="22213" y="5635"/>
                </a:moveTo>
                <a:cubicBezTo>
                  <a:pt x="21798" y="5635"/>
                  <a:pt x="21415" y="5795"/>
                  <a:pt x="21001" y="6050"/>
                </a:cubicBezTo>
                <a:cubicBezTo>
                  <a:pt x="20873" y="6178"/>
                  <a:pt x="20745" y="6593"/>
                  <a:pt x="20873" y="6720"/>
                </a:cubicBezTo>
                <a:cubicBezTo>
                  <a:pt x="21001" y="6976"/>
                  <a:pt x="21128" y="7103"/>
                  <a:pt x="21288" y="7103"/>
                </a:cubicBezTo>
                <a:cubicBezTo>
                  <a:pt x="21415" y="7103"/>
                  <a:pt x="21543" y="6976"/>
                  <a:pt x="21543" y="6976"/>
                </a:cubicBezTo>
                <a:cubicBezTo>
                  <a:pt x="21798" y="6848"/>
                  <a:pt x="22086" y="6720"/>
                  <a:pt x="22341" y="6720"/>
                </a:cubicBezTo>
                <a:cubicBezTo>
                  <a:pt x="22724" y="6720"/>
                  <a:pt x="22884" y="6433"/>
                  <a:pt x="22884" y="6050"/>
                </a:cubicBezTo>
                <a:cubicBezTo>
                  <a:pt x="22884" y="5795"/>
                  <a:pt x="22596" y="5635"/>
                  <a:pt x="22213" y="5635"/>
                </a:cubicBezTo>
                <a:close/>
                <a:moveTo>
                  <a:pt x="25135" y="6828"/>
                </a:moveTo>
                <a:cubicBezTo>
                  <a:pt x="25021" y="6828"/>
                  <a:pt x="24916" y="6868"/>
                  <a:pt x="24862" y="6976"/>
                </a:cubicBezTo>
                <a:cubicBezTo>
                  <a:pt x="24607" y="7103"/>
                  <a:pt x="24607" y="7518"/>
                  <a:pt x="24735" y="7646"/>
                </a:cubicBezTo>
                <a:cubicBezTo>
                  <a:pt x="24862" y="7901"/>
                  <a:pt x="25118" y="8189"/>
                  <a:pt x="25277" y="8444"/>
                </a:cubicBezTo>
                <a:cubicBezTo>
                  <a:pt x="25277" y="8699"/>
                  <a:pt x="25532" y="8827"/>
                  <a:pt x="25660" y="8827"/>
                </a:cubicBezTo>
                <a:cubicBezTo>
                  <a:pt x="25788" y="8827"/>
                  <a:pt x="25915" y="8827"/>
                  <a:pt x="25915" y="8699"/>
                </a:cubicBezTo>
                <a:cubicBezTo>
                  <a:pt x="26203" y="8571"/>
                  <a:pt x="26330" y="8316"/>
                  <a:pt x="26203" y="8029"/>
                </a:cubicBezTo>
                <a:cubicBezTo>
                  <a:pt x="26075" y="7646"/>
                  <a:pt x="25788" y="7391"/>
                  <a:pt x="25532" y="6976"/>
                </a:cubicBezTo>
                <a:cubicBezTo>
                  <a:pt x="25459" y="6902"/>
                  <a:pt x="25289" y="6828"/>
                  <a:pt x="25135" y="6828"/>
                </a:cubicBezTo>
                <a:close/>
                <a:moveTo>
                  <a:pt x="59174" y="7008"/>
                </a:moveTo>
                <a:cubicBezTo>
                  <a:pt x="59042" y="7008"/>
                  <a:pt x="58915" y="7040"/>
                  <a:pt x="58787" y="7103"/>
                </a:cubicBezTo>
                <a:cubicBezTo>
                  <a:pt x="58628" y="7391"/>
                  <a:pt x="58372" y="7646"/>
                  <a:pt x="58117" y="7901"/>
                </a:cubicBezTo>
                <a:cubicBezTo>
                  <a:pt x="57830" y="8189"/>
                  <a:pt x="57830" y="8444"/>
                  <a:pt x="58117" y="8699"/>
                </a:cubicBezTo>
                <a:cubicBezTo>
                  <a:pt x="58245" y="8827"/>
                  <a:pt x="58372" y="8827"/>
                  <a:pt x="58500" y="8827"/>
                </a:cubicBezTo>
                <a:cubicBezTo>
                  <a:pt x="58628" y="8827"/>
                  <a:pt x="58787" y="8827"/>
                  <a:pt x="58915" y="8699"/>
                </a:cubicBezTo>
                <a:cubicBezTo>
                  <a:pt x="59170" y="8444"/>
                  <a:pt x="59298" y="8189"/>
                  <a:pt x="59585" y="7901"/>
                </a:cubicBezTo>
                <a:cubicBezTo>
                  <a:pt x="59840" y="7646"/>
                  <a:pt x="59840" y="7391"/>
                  <a:pt x="59585" y="7103"/>
                </a:cubicBezTo>
                <a:cubicBezTo>
                  <a:pt x="59441" y="7040"/>
                  <a:pt x="59306" y="7008"/>
                  <a:pt x="59174" y="7008"/>
                </a:cubicBezTo>
                <a:close/>
                <a:moveTo>
                  <a:pt x="19533" y="8444"/>
                </a:moveTo>
                <a:cubicBezTo>
                  <a:pt x="19277" y="8444"/>
                  <a:pt x="19022" y="8571"/>
                  <a:pt x="18894" y="8827"/>
                </a:cubicBezTo>
                <a:cubicBezTo>
                  <a:pt x="18735" y="9242"/>
                  <a:pt x="18735" y="9497"/>
                  <a:pt x="18607" y="9912"/>
                </a:cubicBezTo>
                <a:cubicBezTo>
                  <a:pt x="18607" y="10295"/>
                  <a:pt x="18894" y="10582"/>
                  <a:pt x="19150" y="10582"/>
                </a:cubicBezTo>
                <a:cubicBezTo>
                  <a:pt x="19405" y="10582"/>
                  <a:pt x="19692" y="10295"/>
                  <a:pt x="19692" y="10040"/>
                </a:cubicBezTo>
                <a:cubicBezTo>
                  <a:pt x="19692" y="9784"/>
                  <a:pt x="19820" y="9497"/>
                  <a:pt x="19947" y="9114"/>
                </a:cubicBezTo>
                <a:cubicBezTo>
                  <a:pt x="19947" y="8827"/>
                  <a:pt x="19820" y="8571"/>
                  <a:pt x="19533" y="8444"/>
                </a:cubicBezTo>
                <a:close/>
                <a:moveTo>
                  <a:pt x="56091" y="9956"/>
                </a:moveTo>
                <a:cubicBezTo>
                  <a:pt x="55962" y="9956"/>
                  <a:pt x="55829" y="9987"/>
                  <a:pt x="55723" y="10040"/>
                </a:cubicBezTo>
                <a:cubicBezTo>
                  <a:pt x="55436" y="10295"/>
                  <a:pt x="55181" y="10423"/>
                  <a:pt x="54925" y="10710"/>
                </a:cubicBezTo>
                <a:cubicBezTo>
                  <a:pt x="54798" y="10837"/>
                  <a:pt x="54638" y="11220"/>
                  <a:pt x="54925" y="11508"/>
                </a:cubicBezTo>
                <a:cubicBezTo>
                  <a:pt x="54925" y="11635"/>
                  <a:pt x="55181" y="11635"/>
                  <a:pt x="55308" y="11635"/>
                </a:cubicBezTo>
                <a:cubicBezTo>
                  <a:pt x="55436" y="11635"/>
                  <a:pt x="55436" y="11635"/>
                  <a:pt x="55596" y="11508"/>
                </a:cubicBezTo>
                <a:cubicBezTo>
                  <a:pt x="55851" y="11380"/>
                  <a:pt x="56106" y="11093"/>
                  <a:pt x="56521" y="10837"/>
                </a:cubicBezTo>
                <a:cubicBezTo>
                  <a:pt x="56649" y="10710"/>
                  <a:pt x="56777" y="10295"/>
                  <a:pt x="56521" y="10167"/>
                </a:cubicBezTo>
                <a:cubicBezTo>
                  <a:pt x="56446" y="10018"/>
                  <a:pt x="56273" y="9956"/>
                  <a:pt x="56091" y="9956"/>
                </a:cubicBezTo>
                <a:close/>
                <a:moveTo>
                  <a:pt x="26458" y="10837"/>
                </a:moveTo>
                <a:cubicBezTo>
                  <a:pt x="26203" y="10837"/>
                  <a:pt x="25915" y="11093"/>
                  <a:pt x="25915" y="11380"/>
                </a:cubicBezTo>
                <a:lnTo>
                  <a:pt x="25915" y="12305"/>
                </a:lnTo>
                <a:lnTo>
                  <a:pt x="25915" y="12433"/>
                </a:lnTo>
                <a:cubicBezTo>
                  <a:pt x="25915" y="12688"/>
                  <a:pt x="26203" y="12976"/>
                  <a:pt x="26458" y="12976"/>
                </a:cubicBezTo>
                <a:cubicBezTo>
                  <a:pt x="26873" y="12976"/>
                  <a:pt x="27000" y="12688"/>
                  <a:pt x="27000" y="12433"/>
                </a:cubicBezTo>
                <a:lnTo>
                  <a:pt x="27000" y="12305"/>
                </a:lnTo>
                <a:lnTo>
                  <a:pt x="27000" y="11380"/>
                </a:lnTo>
                <a:cubicBezTo>
                  <a:pt x="27000" y="10965"/>
                  <a:pt x="26713" y="10837"/>
                  <a:pt x="26458" y="10837"/>
                </a:cubicBezTo>
                <a:close/>
                <a:moveTo>
                  <a:pt x="52607" y="12383"/>
                </a:moveTo>
                <a:cubicBezTo>
                  <a:pt x="52541" y="12383"/>
                  <a:pt x="52473" y="12399"/>
                  <a:pt x="52404" y="12433"/>
                </a:cubicBezTo>
                <a:cubicBezTo>
                  <a:pt x="52117" y="12688"/>
                  <a:pt x="51862" y="12816"/>
                  <a:pt x="51447" y="12976"/>
                </a:cubicBezTo>
                <a:cubicBezTo>
                  <a:pt x="51192" y="13231"/>
                  <a:pt x="51192" y="13486"/>
                  <a:pt x="51319" y="13774"/>
                </a:cubicBezTo>
                <a:cubicBezTo>
                  <a:pt x="51447" y="13901"/>
                  <a:pt x="51606" y="14029"/>
                  <a:pt x="51734" y="14029"/>
                </a:cubicBezTo>
                <a:cubicBezTo>
                  <a:pt x="51862" y="14029"/>
                  <a:pt x="51989" y="14029"/>
                  <a:pt x="51989" y="13901"/>
                </a:cubicBezTo>
                <a:cubicBezTo>
                  <a:pt x="52404" y="13774"/>
                  <a:pt x="52660" y="13614"/>
                  <a:pt x="52915" y="13359"/>
                </a:cubicBezTo>
                <a:cubicBezTo>
                  <a:pt x="53202" y="13231"/>
                  <a:pt x="53330" y="12976"/>
                  <a:pt x="53043" y="12688"/>
                </a:cubicBezTo>
                <a:cubicBezTo>
                  <a:pt x="52949" y="12502"/>
                  <a:pt x="52787" y="12383"/>
                  <a:pt x="52607" y="12383"/>
                </a:cubicBezTo>
                <a:close/>
                <a:moveTo>
                  <a:pt x="19913" y="12508"/>
                </a:moveTo>
                <a:cubicBezTo>
                  <a:pt x="19842" y="12508"/>
                  <a:pt x="19767" y="12523"/>
                  <a:pt x="19692" y="12561"/>
                </a:cubicBezTo>
                <a:cubicBezTo>
                  <a:pt x="19405" y="12688"/>
                  <a:pt x="19405" y="13103"/>
                  <a:pt x="19533" y="13359"/>
                </a:cubicBezTo>
                <a:cubicBezTo>
                  <a:pt x="19692" y="13614"/>
                  <a:pt x="19947" y="13901"/>
                  <a:pt x="20203" y="14284"/>
                </a:cubicBezTo>
                <a:cubicBezTo>
                  <a:pt x="20330" y="14284"/>
                  <a:pt x="20490" y="14412"/>
                  <a:pt x="20618" y="14412"/>
                </a:cubicBezTo>
                <a:cubicBezTo>
                  <a:pt x="20745" y="14412"/>
                  <a:pt x="20873" y="14412"/>
                  <a:pt x="21001" y="14284"/>
                </a:cubicBezTo>
                <a:cubicBezTo>
                  <a:pt x="21128" y="14029"/>
                  <a:pt x="21128" y="13774"/>
                  <a:pt x="21001" y="13486"/>
                </a:cubicBezTo>
                <a:cubicBezTo>
                  <a:pt x="20745" y="13231"/>
                  <a:pt x="20618" y="12976"/>
                  <a:pt x="20330" y="12688"/>
                </a:cubicBezTo>
                <a:cubicBezTo>
                  <a:pt x="20240" y="12598"/>
                  <a:pt x="20086" y="12508"/>
                  <a:pt x="19913" y="12508"/>
                </a:cubicBezTo>
                <a:close/>
                <a:moveTo>
                  <a:pt x="48670" y="14412"/>
                </a:moveTo>
                <a:cubicBezTo>
                  <a:pt x="48415" y="14699"/>
                  <a:pt x="48128" y="14827"/>
                  <a:pt x="47745" y="14954"/>
                </a:cubicBezTo>
                <a:cubicBezTo>
                  <a:pt x="47458" y="15082"/>
                  <a:pt x="47330" y="15369"/>
                  <a:pt x="47458" y="15625"/>
                </a:cubicBezTo>
                <a:cubicBezTo>
                  <a:pt x="47617" y="15752"/>
                  <a:pt x="47745" y="15880"/>
                  <a:pt x="48000" y="15880"/>
                </a:cubicBezTo>
                <a:lnTo>
                  <a:pt x="48128" y="15880"/>
                </a:lnTo>
                <a:cubicBezTo>
                  <a:pt x="48543" y="15752"/>
                  <a:pt x="48798" y="15625"/>
                  <a:pt x="49213" y="15497"/>
                </a:cubicBezTo>
                <a:cubicBezTo>
                  <a:pt x="49468" y="15369"/>
                  <a:pt x="49596" y="14954"/>
                  <a:pt x="49468" y="14699"/>
                </a:cubicBezTo>
                <a:cubicBezTo>
                  <a:pt x="49340" y="14412"/>
                  <a:pt x="48926" y="14412"/>
                  <a:pt x="48670" y="14412"/>
                </a:cubicBezTo>
                <a:close/>
                <a:moveTo>
                  <a:pt x="23075" y="15262"/>
                </a:moveTo>
                <a:cubicBezTo>
                  <a:pt x="22938" y="15262"/>
                  <a:pt x="22815" y="15332"/>
                  <a:pt x="22724" y="15497"/>
                </a:cubicBezTo>
                <a:cubicBezTo>
                  <a:pt x="22596" y="15752"/>
                  <a:pt x="22596" y="16167"/>
                  <a:pt x="22884" y="16295"/>
                </a:cubicBezTo>
                <a:cubicBezTo>
                  <a:pt x="23266" y="16422"/>
                  <a:pt x="23522" y="16550"/>
                  <a:pt x="23937" y="16678"/>
                </a:cubicBezTo>
                <a:lnTo>
                  <a:pt x="24064" y="16805"/>
                </a:lnTo>
                <a:cubicBezTo>
                  <a:pt x="24320" y="16805"/>
                  <a:pt x="24479" y="16678"/>
                  <a:pt x="24607" y="16422"/>
                </a:cubicBezTo>
                <a:cubicBezTo>
                  <a:pt x="24735" y="16167"/>
                  <a:pt x="24607" y="15880"/>
                  <a:pt x="24320" y="15752"/>
                </a:cubicBezTo>
                <a:cubicBezTo>
                  <a:pt x="24064" y="15625"/>
                  <a:pt x="23681" y="15497"/>
                  <a:pt x="23394" y="15369"/>
                </a:cubicBezTo>
                <a:cubicBezTo>
                  <a:pt x="23285" y="15301"/>
                  <a:pt x="23176" y="15262"/>
                  <a:pt x="23075" y="15262"/>
                </a:cubicBezTo>
                <a:close/>
                <a:moveTo>
                  <a:pt x="26330" y="15082"/>
                </a:moveTo>
                <a:cubicBezTo>
                  <a:pt x="26075" y="15082"/>
                  <a:pt x="25788" y="15210"/>
                  <a:pt x="25788" y="15497"/>
                </a:cubicBezTo>
                <a:cubicBezTo>
                  <a:pt x="25788" y="15880"/>
                  <a:pt x="25660" y="16295"/>
                  <a:pt x="25660" y="16550"/>
                </a:cubicBezTo>
                <a:cubicBezTo>
                  <a:pt x="25660" y="16805"/>
                  <a:pt x="25788" y="17093"/>
                  <a:pt x="26075" y="17220"/>
                </a:cubicBezTo>
                <a:lnTo>
                  <a:pt x="26203" y="17220"/>
                </a:lnTo>
                <a:cubicBezTo>
                  <a:pt x="26458" y="17220"/>
                  <a:pt x="26713" y="16965"/>
                  <a:pt x="26713" y="16678"/>
                </a:cubicBezTo>
                <a:cubicBezTo>
                  <a:pt x="26713" y="16422"/>
                  <a:pt x="26873" y="16008"/>
                  <a:pt x="26873" y="15625"/>
                </a:cubicBezTo>
                <a:cubicBezTo>
                  <a:pt x="26873" y="15369"/>
                  <a:pt x="26713" y="15082"/>
                  <a:pt x="26330" y="15082"/>
                </a:cubicBezTo>
                <a:close/>
                <a:moveTo>
                  <a:pt x="44940" y="15976"/>
                </a:moveTo>
                <a:cubicBezTo>
                  <a:pt x="44896" y="15976"/>
                  <a:pt x="44852" y="15986"/>
                  <a:pt x="44809" y="16008"/>
                </a:cubicBezTo>
                <a:cubicBezTo>
                  <a:pt x="44553" y="16167"/>
                  <a:pt x="44138" y="16295"/>
                  <a:pt x="43883" y="16295"/>
                </a:cubicBezTo>
                <a:cubicBezTo>
                  <a:pt x="43468" y="16422"/>
                  <a:pt x="43341" y="16678"/>
                  <a:pt x="43468" y="16965"/>
                </a:cubicBezTo>
                <a:cubicBezTo>
                  <a:pt x="43468" y="17220"/>
                  <a:pt x="43755" y="17348"/>
                  <a:pt x="44011" y="17348"/>
                </a:cubicBezTo>
                <a:lnTo>
                  <a:pt x="44138" y="17348"/>
                </a:lnTo>
                <a:cubicBezTo>
                  <a:pt x="44426" y="17220"/>
                  <a:pt x="44809" y="17220"/>
                  <a:pt x="45224" y="17093"/>
                </a:cubicBezTo>
                <a:cubicBezTo>
                  <a:pt x="45479" y="16965"/>
                  <a:pt x="45607" y="16678"/>
                  <a:pt x="45479" y="16422"/>
                </a:cubicBezTo>
                <a:cubicBezTo>
                  <a:pt x="45373" y="16210"/>
                  <a:pt x="45157" y="15976"/>
                  <a:pt x="44940" y="15976"/>
                </a:cubicBezTo>
                <a:close/>
                <a:moveTo>
                  <a:pt x="27256" y="16678"/>
                </a:moveTo>
                <a:cubicBezTo>
                  <a:pt x="27000" y="16678"/>
                  <a:pt x="26713" y="16805"/>
                  <a:pt x="26586" y="17093"/>
                </a:cubicBezTo>
                <a:cubicBezTo>
                  <a:pt x="26586" y="17348"/>
                  <a:pt x="26713" y="17603"/>
                  <a:pt x="27000" y="17763"/>
                </a:cubicBezTo>
                <a:cubicBezTo>
                  <a:pt x="27383" y="17891"/>
                  <a:pt x="27671" y="17891"/>
                  <a:pt x="28054" y="18018"/>
                </a:cubicBezTo>
                <a:lnTo>
                  <a:pt x="28181" y="18018"/>
                </a:lnTo>
                <a:cubicBezTo>
                  <a:pt x="28469" y="18018"/>
                  <a:pt x="28596" y="17891"/>
                  <a:pt x="28724" y="17603"/>
                </a:cubicBezTo>
                <a:cubicBezTo>
                  <a:pt x="28724" y="17348"/>
                  <a:pt x="28596" y="17093"/>
                  <a:pt x="28309" y="16965"/>
                </a:cubicBezTo>
                <a:cubicBezTo>
                  <a:pt x="27926" y="16965"/>
                  <a:pt x="27671" y="16805"/>
                  <a:pt x="27256" y="16678"/>
                </a:cubicBezTo>
                <a:close/>
                <a:moveTo>
                  <a:pt x="40819" y="17093"/>
                </a:moveTo>
                <a:cubicBezTo>
                  <a:pt x="40436" y="17093"/>
                  <a:pt x="40021" y="17220"/>
                  <a:pt x="39766" y="17220"/>
                </a:cubicBezTo>
                <a:cubicBezTo>
                  <a:pt x="39479" y="17348"/>
                  <a:pt x="39224" y="17603"/>
                  <a:pt x="39224" y="17891"/>
                </a:cubicBezTo>
                <a:cubicBezTo>
                  <a:pt x="39351" y="18146"/>
                  <a:pt x="39479" y="18273"/>
                  <a:pt x="39766" y="18273"/>
                </a:cubicBezTo>
                <a:lnTo>
                  <a:pt x="39894" y="18273"/>
                </a:lnTo>
                <a:cubicBezTo>
                  <a:pt x="40277" y="18273"/>
                  <a:pt x="40564" y="18146"/>
                  <a:pt x="40947" y="18146"/>
                </a:cubicBezTo>
                <a:cubicBezTo>
                  <a:pt x="41234" y="18018"/>
                  <a:pt x="41490" y="17763"/>
                  <a:pt x="41362" y="17476"/>
                </a:cubicBezTo>
                <a:cubicBezTo>
                  <a:pt x="41362" y="17220"/>
                  <a:pt x="41075" y="17093"/>
                  <a:pt x="40819" y="17093"/>
                </a:cubicBezTo>
                <a:close/>
                <a:moveTo>
                  <a:pt x="31373" y="17476"/>
                </a:moveTo>
                <a:cubicBezTo>
                  <a:pt x="31117" y="17476"/>
                  <a:pt x="30862" y="17603"/>
                  <a:pt x="30862" y="17891"/>
                </a:cubicBezTo>
                <a:cubicBezTo>
                  <a:pt x="30703" y="18273"/>
                  <a:pt x="30990" y="18561"/>
                  <a:pt x="31245" y="18561"/>
                </a:cubicBezTo>
                <a:cubicBezTo>
                  <a:pt x="31660" y="18561"/>
                  <a:pt x="32043" y="18561"/>
                  <a:pt x="32298" y="18688"/>
                </a:cubicBezTo>
                <a:lnTo>
                  <a:pt x="32458" y="18688"/>
                </a:lnTo>
                <a:cubicBezTo>
                  <a:pt x="32713" y="18688"/>
                  <a:pt x="32841" y="18401"/>
                  <a:pt x="32968" y="18146"/>
                </a:cubicBezTo>
                <a:cubicBezTo>
                  <a:pt x="32968" y="17891"/>
                  <a:pt x="32713" y="17603"/>
                  <a:pt x="32458" y="17603"/>
                </a:cubicBezTo>
                <a:cubicBezTo>
                  <a:pt x="32043" y="17476"/>
                  <a:pt x="31788" y="17476"/>
                  <a:pt x="31373" y="17476"/>
                </a:cubicBezTo>
                <a:close/>
                <a:moveTo>
                  <a:pt x="35490" y="17603"/>
                </a:moveTo>
                <a:cubicBezTo>
                  <a:pt x="35234" y="17603"/>
                  <a:pt x="35107" y="17891"/>
                  <a:pt x="35107" y="18146"/>
                </a:cubicBezTo>
                <a:cubicBezTo>
                  <a:pt x="35107" y="18561"/>
                  <a:pt x="35234" y="18688"/>
                  <a:pt x="35649" y="18688"/>
                </a:cubicBezTo>
                <a:lnTo>
                  <a:pt x="36702" y="18688"/>
                </a:lnTo>
                <a:cubicBezTo>
                  <a:pt x="36958" y="18688"/>
                  <a:pt x="37245" y="18401"/>
                  <a:pt x="37245" y="18146"/>
                </a:cubicBezTo>
                <a:cubicBezTo>
                  <a:pt x="37085" y="17763"/>
                  <a:pt x="36958" y="17603"/>
                  <a:pt x="36575" y="17603"/>
                </a:cubicBezTo>
                <a:close/>
                <a:moveTo>
                  <a:pt x="25788" y="19199"/>
                </a:moveTo>
                <a:cubicBezTo>
                  <a:pt x="25405" y="19199"/>
                  <a:pt x="25118" y="19359"/>
                  <a:pt x="25118" y="19614"/>
                </a:cubicBezTo>
                <a:cubicBezTo>
                  <a:pt x="24990" y="19997"/>
                  <a:pt x="24990" y="20412"/>
                  <a:pt x="24862" y="20667"/>
                </a:cubicBezTo>
                <a:cubicBezTo>
                  <a:pt x="24735" y="20954"/>
                  <a:pt x="24990" y="21210"/>
                  <a:pt x="25277" y="21337"/>
                </a:cubicBezTo>
                <a:lnTo>
                  <a:pt x="25405" y="21337"/>
                </a:lnTo>
                <a:cubicBezTo>
                  <a:pt x="25660" y="21337"/>
                  <a:pt x="25788" y="21210"/>
                  <a:pt x="25915" y="20954"/>
                </a:cubicBezTo>
                <a:cubicBezTo>
                  <a:pt x="25915" y="20667"/>
                  <a:pt x="26075" y="20284"/>
                  <a:pt x="26203" y="19869"/>
                </a:cubicBezTo>
                <a:cubicBezTo>
                  <a:pt x="26203" y="19614"/>
                  <a:pt x="26075" y="19359"/>
                  <a:pt x="25788" y="19199"/>
                </a:cubicBezTo>
                <a:close/>
                <a:moveTo>
                  <a:pt x="24607" y="23348"/>
                </a:moveTo>
                <a:cubicBezTo>
                  <a:pt x="24320" y="23348"/>
                  <a:pt x="24064" y="23476"/>
                  <a:pt x="23937" y="23731"/>
                </a:cubicBezTo>
                <a:cubicBezTo>
                  <a:pt x="23809" y="23986"/>
                  <a:pt x="23681" y="24401"/>
                  <a:pt x="23522" y="24656"/>
                </a:cubicBezTo>
                <a:cubicBezTo>
                  <a:pt x="23522" y="24944"/>
                  <a:pt x="23681" y="25327"/>
                  <a:pt x="23937" y="25327"/>
                </a:cubicBezTo>
                <a:cubicBezTo>
                  <a:pt x="23937" y="25454"/>
                  <a:pt x="24064" y="25454"/>
                  <a:pt x="24064" y="25454"/>
                </a:cubicBezTo>
                <a:cubicBezTo>
                  <a:pt x="24320" y="25454"/>
                  <a:pt x="24479" y="25327"/>
                  <a:pt x="24607" y="25071"/>
                </a:cubicBezTo>
                <a:cubicBezTo>
                  <a:pt x="24735" y="24784"/>
                  <a:pt x="24862" y="24401"/>
                  <a:pt x="24990" y="23986"/>
                </a:cubicBezTo>
                <a:cubicBezTo>
                  <a:pt x="24990" y="23731"/>
                  <a:pt x="24862" y="23476"/>
                  <a:pt x="24607" y="23348"/>
                </a:cubicBezTo>
                <a:close/>
                <a:moveTo>
                  <a:pt x="22782" y="27273"/>
                </a:moveTo>
                <a:cubicBezTo>
                  <a:pt x="22592" y="27273"/>
                  <a:pt x="22433" y="27408"/>
                  <a:pt x="22341" y="27592"/>
                </a:cubicBezTo>
                <a:cubicBezTo>
                  <a:pt x="22213" y="27848"/>
                  <a:pt x="22086" y="28263"/>
                  <a:pt x="21798" y="28518"/>
                </a:cubicBezTo>
                <a:cubicBezTo>
                  <a:pt x="21671" y="28773"/>
                  <a:pt x="21798" y="29061"/>
                  <a:pt x="22086" y="29188"/>
                </a:cubicBezTo>
                <a:cubicBezTo>
                  <a:pt x="22213" y="29316"/>
                  <a:pt x="22213" y="29316"/>
                  <a:pt x="22341" y="29316"/>
                </a:cubicBezTo>
                <a:cubicBezTo>
                  <a:pt x="22469" y="29316"/>
                  <a:pt x="22724" y="29188"/>
                  <a:pt x="22884" y="29061"/>
                </a:cubicBezTo>
                <a:cubicBezTo>
                  <a:pt x="23011" y="28646"/>
                  <a:pt x="23139" y="28390"/>
                  <a:pt x="23266" y="27975"/>
                </a:cubicBezTo>
                <a:cubicBezTo>
                  <a:pt x="23394" y="27720"/>
                  <a:pt x="23266" y="27465"/>
                  <a:pt x="23011" y="27337"/>
                </a:cubicBezTo>
                <a:cubicBezTo>
                  <a:pt x="22932" y="27293"/>
                  <a:pt x="22855" y="27273"/>
                  <a:pt x="22782" y="27273"/>
                </a:cubicBezTo>
                <a:close/>
                <a:moveTo>
                  <a:pt x="20801" y="30990"/>
                </a:moveTo>
                <a:cubicBezTo>
                  <a:pt x="20618" y="30990"/>
                  <a:pt x="20448" y="31115"/>
                  <a:pt x="20330" y="31326"/>
                </a:cubicBezTo>
                <a:cubicBezTo>
                  <a:pt x="20075" y="31582"/>
                  <a:pt x="19947" y="31837"/>
                  <a:pt x="19820" y="32124"/>
                </a:cubicBezTo>
                <a:cubicBezTo>
                  <a:pt x="19533" y="32380"/>
                  <a:pt x="19692" y="32763"/>
                  <a:pt x="19947" y="32922"/>
                </a:cubicBezTo>
                <a:lnTo>
                  <a:pt x="20203" y="32922"/>
                </a:lnTo>
                <a:cubicBezTo>
                  <a:pt x="20330" y="32922"/>
                  <a:pt x="20618" y="32922"/>
                  <a:pt x="20618" y="32763"/>
                </a:cubicBezTo>
                <a:cubicBezTo>
                  <a:pt x="20873" y="32380"/>
                  <a:pt x="21001" y="32124"/>
                  <a:pt x="21288" y="31837"/>
                </a:cubicBezTo>
                <a:cubicBezTo>
                  <a:pt x="21415" y="31582"/>
                  <a:pt x="21288" y="31167"/>
                  <a:pt x="21001" y="31039"/>
                </a:cubicBezTo>
                <a:cubicBezTo>
                  <a:pt x="20933" y="31006"/>
                  <a:pt x="20866" y="30990"/>
                  <a:pt x="20801" y="30990"/>
                </a:cubicBezTo>
                <a:close/>
                <a:moveTo>
                  <a:pt x="18410" y="34492"/>
                </a:moveTo>
                <a:cubicBezTo>
                  <a:pt x="18222" y="34492"/>
                  <a:pt x="18036" y="34614"/>
                  <a:pt x="17937" y="34773"/>
                </a:cubicBezTo>
                <a:cubicBezTo>
                  <a:pt x="17681" y="35029"/>
                  <a:pt x="17554" y="35316"/>
                  <a:pt x="17299" y="35571"/>
                </a:cubicBezTo>
                <a:cubicBezTo>
                  <a:pt x="17139" y="35699"/>
                  <a:pt x="17139" y="36114"/>
                  <a:pt x="17426" y="36241"/>
                </a:cubicBezTo>
                <a:cubicBezTo>
                  <a:pt x="17426" y="36369"/>
                  <a:pt x="17554" y="36369"/>
                  <a:pt x="17681" y="36369"/>
                </a:cubicBezTo>
                <a:cubicBezTo>
                  <a:pt x="17809" y="36369"/>
                  <a:pt x="17937" y="36369"/>
                  <a:pt x="18096" y="36241"/>
                </a:cubicBezTo>
                <a:cubicBezTo>
                  <a:pt x="18352" y="35954"/>
                  <a:pt x="18607" y="35699"/>
                  <a:pt x="18735" y="35316"/>
                </a:cubicBezTo>
                <a:cubicBezTo>
                  <a:pt x="19022" y="35156"/>
                  <a:pt x="18894" y="34773"/>
                  <a:pt x="18735" y="34646"/>
                </a:cubicBezTo>
                <a:cubicBezTo>
                  <a:pt x="18638" y="34537"/>
                  <a:pt x="18524" y="34492"/>
                  <a:pt x="18410" y="34492"/>
                </a:cubicBezTo>
                <a:close/>
                <a:moveTo>
                  <a:pt x="15629" y="37753"/>
                </a:moveTo>
                <a:cubicBezTo>
                  <a:pt x="15470" y="37753"/>
                  <a:pt x="15310" y="37815"/>
                  <a:pt x="15160" y="37965"/>
                </a:cubicBezTo>
                <a:cubicBezTo>
                  <a:pt x="15033" y="38092"/>
                  <a:pt x="14745" y="38348"/>
                  <a:pt x="14490" y="38635"/>
                </a:cubicBezTo>
                <a:cubicBezTo>
                  <a:pt x="14235" y="38890"/>
                  <a:pt x="14235" y="39145"/>
                  <a:pt x="14490" y="39433"/>
                </a:cubicBezTo>
                <a:cubicBezTo>
                  <a:pt x="14618" y="39560"/>
                  <a:pt x="14745" y="39560"/>
                  <a:pt x="14905" y="39560"/>
                </a:cubicBezTo>
                <a:cubicBezTo>
                  <a:pt x="15033" y="39560"/>
                  <a:pt x="15160" y="39560"/>
                  <a:pt x="15160" y="39433"/>
                </a:cubicBezTo>
                <a:lnTo>
                  <a:pt x="15958" y="38635"/>
                </a:lnTo>
                <a:cubicBezTo>
                  <a:pt x="16213" y="38348"/>
                  <a:pt x="16213" y="38092"/>
                  <a:pt x="15958" y="37837"/>
                </a:cubicBezTo>
                <a:cubicBezTo>
                  <a:pt x="15852" y="37784"/>
                  <a:pt x="15741" y="37753"/>
                  <a:pt x="15629" y="37753"/>
                </a:cubicBezTo>
                <a:close/>
                <a:moveTo>
                  <a:pt x="12451" y="40660"/>
                </a:moveTo>
                <a:cubicBezTo>
                  <a:pt x="12326" y="40660"/>
                  <a:pt x="12199" y="40690"/>
                  <a:pt x="12096" y="40741"/>
                </a:cubicBezTo>
                <a:cubicBezTo>
                  <a:pt x="11841" y="41028"/>
                  <a:pt x="11554" y="41284"/>
                  <a:pt x="11299" y="41411"/>
                </a:cubicBezTo>
                <a:cubicBezTo>
                  <a:pt x="11171" y="41699"/>
                  <a:pt x="11043" y="41954"/>
                  <a:pt x="11299" y="42209"/>
                </a:cubicBezTo>
                <a:cubicBezTo>
                  <a:pt x="11299" y="42337"/>
                  <a:pt x="11554" y="42337"/>
                  <a:pt x="11714" y="42337"/>
                </a:cubicBezTo>
                <a:cubicBezTo>
                  <a:pt x="11841" y="42337"/>
                  <a:pt x="11969" y="42337"/>
                  <a:pt x="11969" y="42209"/>
                </a:cubicBezTo>
                <a:cubicBezTo>
                  <a:pt x="12224" y="42082"/>
                  <a:pt x="12511" y="41826"/>
                  <a:pt x="12894" y="41539"/>
                </a:cubicBezTo>
                <a:cubicBezTo>
                  <a:pt x="13022" y="41411"/>
                  <a:pt x="13022" y="41028"/>
                  <a:pt x="12894" y="40901"/>
                </a:cubicBezTo>
                <a:cubicBezTo>
                  <a:pt x="12818" y="40728"/>
                  <a:pt x="12638" y="40660"/>
                  <a:pt x="12451" y="40660"/>
                </a:cubicBezTo>
                <a:close/>
                <a:moveTo>
                  <a:pt x="9157" y="43187"/>
                </a:moveTo>
                <a:cubicBezTo>
                  <a:pt x="9025" y="43187"/>
                  <a:pt x="8886" y="43226"/>
                  <a:pt x="8777" y="43294"/>
                </a:cubicBezTo>
                <a:cubicBezTo>
                  <a:pt x="8522" y="43550"/>
                  <a:pt x="8235" y="43677"/>
                  <a:pt x="7980" y="43933"/>
                </a:cubicBezTo>
                <a:cubicBezTo>
                  <a:pt x="7724" y="44092"/>
                  <a:pt x="7565" y="44348"/>
                  <a:pt x="7724" y="44603"/>
                </a:cubicBezTo>
                <a:cubicBezTo>
                  <a:pt x="7852" y="44731"/>
                  <a:pt x="7980" y="44890"/>
                  <a:pt x="8235" y="44890"/>
                </a:cubicBezTo>
                <a:cubicBezTo>
                  <a:pt x="8235" y="44890"/>
                  <a:pt x="8362" y="44890"/>
                  <a:pt x="8522" y="44731"/>
                </a:cubicBezTo>
                <a:cubicBezTo>
                  <a:pt x="8777" y="44603"/>
                  <a:pt x="9033" y="44348"/>
                  <a:pt x="9448" y="44220"/>
                </a:cubicBezTo>
                <a:cubicBezTo>
                  <a:pt x="9703" y="44092"/>
                  <a:pt x="9703" y="43677"/>
                  <a:pt x="9575" y="43422"/>
                </a:cubicBezTo>
                <a:cubicBezTo>
                  <a:pt x="9502" y="43257"/>
                  <a:pt x="9335" y="43187"/>
                  <a:pt x="9157" y="43187"/>
                </a:cubicBezTo>
                <a:close/>
                <a:moveTo>
                  <a:pt x="5389" y="45351"/>
                </a:moveTo>
                <a:cubicBezTo>
                  <a:pt x="5320" y="45351"/>
                  <a:pt x="5247" y="45367"/>
                  <a:pt x="5171" y="45401"/>
                </a:cubicBezTo>
                <a:cubicBezTo>
                  <a:pt x="4916" y="45688"/>
                  <a:pt x="4533" y="45816"/>
                  <a:pt x="4246" y="45943"/>
                </a:cubicBezTo>
                <a:cubicBezTo>
                  <a:pt x="3990" y="46071"/>
                  <a:pt x="3863" y="46326"/>
                  <a:pt x="3990" y="46613"/>
                </a:cubicBezTo>
                <a:cubicBezTo>
                  <a:pt x="4118" y="46869"/>
                  <a:pt x="4246" y="46869"/>
                  <a:pt x="4533" y="46869"/>
                </a:cubicBezTo>
                <a:lnTo>
                  <a:pt x="4788" y="46869"/>
                </a:lnTo>
                <a:cubicBezTo>
                  <a:pt x="5043" y="46741"/>
                  <a:pt x="5331" y="46613"/>
                  <a:pt x="5714" y="46326"/>
                </a:cubicBezTo>
                <a:cubicBezTo>
                  <a:pt x="5969" y="46199"/>
                  <a:pt x="6128" y="45943"/>
                  <a:pt x="5841" y="45688"/>
                </a:cubicBezTo>
                <a:cubicBezTo>
                  <a:pt x="5747" y="45476"/>
                  <a:pt x="5584" y="45351"/>
                  <a:pt x="5389" y="45351"/>
                </a:cubicBezTo>
                <a:close/>
                <a:moveTo>
                  <a:pt x="1548" y="47077"/>
                </a:moveTo>
                <a:cubicBezTo>
                  <a:pt x="1475" y="47077"/>
                  <a:pt x="1404" y="47093"/>
                  <a:pt x="1341" y="47124"/>
                </a:cubicBezTo>
                <a:cubicBezTo>
                  <a:pt x="1054" y="47284"/>
                  <a:pt x="671" y="47411"/>
                  <a:pt x="384" y="47539"/>
                </a:cubicBezTo>
                <a:cubicBezTo>
                  <a:pt x="129" y="47667"/>
                  <a:pt x="1" y="47922"/>
                  <a:pt x="1" y="48209"/>
                </a:cubicBezTo>
                <a:cubicBezTo>
                  <a:pt x="129" y="48465"/>
                  <a:pt x="384" y="48592"/>
                  <a:pt x="543" y="48592"/>
                </a:cubicBezTo>
                <a:cubicBezTo>
                  <a:pt x="671" y="48592"/>
                  <a:pt x="671" y="48592"/>
                  <a:pt x="799" y="48465"/>
                </a:cubicBezTo>
                <a:cubicBezTo>
                  <a:pt x="1054" y="48465"/>
                  <a:pt x="1469" y="48337"/>
                  <a:pt x="1724" y="48209"/>
                </a:cubicBezTo>
                <a:cubicBezTo>
                  <a:pt x="1980" y="48082"/>
                  <a:pt x="2139" y="47794"/>
                  <a:pt x="2139" y="47539"/>
                </a:cubicBezTo>
                <a:cubicBezTo>
                  <a:pt x="2019" y="47226"/>
                  <a:pt x="1772" y="47077"/>
                  <a:pt x="1548" y="470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1768893" y="124725"/>
            <a:ext cx="688717" cy="598208"/>
          </a:xfrm>
          <a:custGeom>
            <a:avLst/>
            <a:gdLst/>
            <a:ahLst/>
            <a:cxnLst/>
            <a:rect l="l" t="t" r="r" b="b"/>
            <a:pathLst>
              <a:path w="22341" h="19405" extrusionOk="0">
                <a:moveTo>
                  <a:pt x="416" y="0"/>
                </a:moveTo>
                <a:cubicBezTo>
                  <a:pt x="128" y="128"/>
                  <a:pt x="1" y="383"/>
                  <a:pt x="1" y="671"/>
                </a:cubicBezTo>
                <a:cubicBezTo>
                  <a:pt x="1" y="1054"/>
                  <a:pt x="128" y="1341"/>
                  <a:pt x="128" y="1724"/>
                </a:cubicBezTo>
                <a:cubicBezTo>
                  <a:pt x="128" y="1979"/>
                  <a:pt x="416" y="2139"/>
                  <a:pt x="671" y="2139"/>
                </a:cubicBezTo>
                <a:lnTo>
                  <a:pt x="799" y="2139"/>
                </a:lnTo>
                <a:cubicBezTo>
                  <a:pt x="1086" y="2139"/>
                  <a:pt x="1213" y="1851"/>
                  <a:pt x="1213" y="1596"/>
                </a:cubicBezTo>
                <a:cubicBezTo>
                  <a:pt x="1213" y="1181"/>
                  <a:pt x="1086" y="798"/>
                  <a:pt x="1086" y="543"/>
                </a:cubicBezTo>
                <a:cubicBezTo>
                  <a:pt x="1086" y="256"/>
                  <a:pt x="799" y="0"/>
                  <a:pt x="416" y="0"/>
                </a:cubicBezTo>
                <a:close/>
                <a:moveTo>
                  <a:pt x="1546" y="4195"/>
                </a:moveTo>
                <a:cubicBezTo>
                  <a:pt x="1478" y="4195"/>
                  <a:pt x="1408" y="4211"/>
                  <a:pt x="1341" y="4245"/>
                </a:cubicBezTo>
                <a:cubicBezTo>
                  <a:pt x="1086" y="4245"/>
                  <a:pt x="926" y="4660"/>
                  <a:pt x="926" y="4915"/>
                </a:cubicBezTo>
                <a:cubicBezTo>
                  <a:pt x="1086" y="5170"/>
                  <a:pt x="1213" y="5585"/>
                  <a:pt x="1341" y="5841"/>
                </a:cubicBezTo>
                <a:cubicBezTo>
                  <a:pt x="1469" y="6128"/>
                  <a:pt x="1596" y="6256"/>
                  <a:pt x="1884" y="6256"/>
                </a:cubicBezTo>
                <a:lnTo>
                  <a:pt x="2011" y="6256"/>
                </a:lnTo>
                <a:cubicBezTo>
                  <a:pt x="2267" y="6128"/>
                  <a:pt x="2394" y="5841"/>
                  <a:pt x="2267" y="5585"/>
                </a:cubicBezTo>
                <a:cubicBezTo>
                  <a:pt x="2267" y="5170"/>
                  <a:pt x="2139" y="4915"/>
                  <a:pt x="2011" y="4532"/>
                </a:cubicBezTo>
                <a:cubicBezTo>
                  <a:pt x="1917" y="4320"/>
                  <a:pt x="1736" y="4195"/>
                  <a:pt x="1546" y="4195"/>
                </a:cubicBezTo>
                <a:close/>
                <a:moveTo>
                  <a:pt x="3168" y="8057"/>
                </a:moveTo>
                <a:cubicBezTo>
                  <a:pt x="3085" y="8057"/>
                  <a:pt x="3005" y="8072"/>
                  <a:pt x="2937" y="8107"/>
                </a:cubicBezTo>
                <a:cubicBezTo>
                  <a:pt x="2682" y="8234"/>
                  <a:pt x="2682" y="8649"/>
                  <a:pt x="2809" y="8904"/>
                </a:cubicBezTo>
                <a:cubicBezTo>
                  <a:pt x="2937" y="9160"/>
                  <a:pt x="3192" y="9447"/>
                  <a:pt x="3320" y="9830"/>
                </a:cubicBezTo>
                <a:cubicBezTo>
                  <a:pt x="3479" y="9958"/>
                  <a:pt x="3607" y="9958"/>
                  <a:pt x="3862" y="9958"/>
                </a:cubicBezTo>
                <a:lnTo>
                  <a:pt x="4118" y="9958"/>
                </a:lnTo>
                <a:cubicBezTo>
                  <a:pt x="4405" y="9702"/>
                  <a:pt x="4405" y="9447"/>
                  <a:pt x="4277" y="9160"/>
                </a:cubicBezTo>
                <a:cubicBezTo>
                  <a:pt x="3990" y="8904"/>
                  <a:pt x="3862" y="8649"/>
                  <a:pt x="3735" y="8362"/>
                </a:cubicBezTo>
                <a:cubicBezTo>
                  <a:pt x="3641" y="8175"/>
                  <a:pt x="3394" y="8057"/>
                  <a:pt x="3168" y="8057"/>
                </a:cubicBezTo>
                <a:close/>
                <a:moveTo>
                  <a:pt x="5685" y="11472"/>
                </a:moveTo>
                <a:cubicBezTo>
                  <a:pt x="5560" y="11472"/>
                  <a:pt x="5433" y="11502"/>
                  <a:pt x="5330" y="11553"/>
                </a:cubicBezTo>
                <a:cubicBezTo>
                  <a:pt x="5203" y="11841"/>
                  <a:pt x="5203" y="12096"/>
                  <a:pt x="5330" y="12351"/>
                </a:cubicBezTo>
                <a:cubicBezTo>
                  <a:pt x="5586" y="12638"/>
                  <a:pt x="5873" y="12894"/>
                  <a:pt x="6128" y="13149"/>
                </a:cubicBezTo>
                <a:cubicBezTo>
                  <a:pt x="6256" y="13309"/>
                  <a:pt x="6384" y="13309"/>
                  <a:pt x="6511" y="13309"/>
                </a:cubicBezTo>
                <a:cubicBezTo>
                  <a:pt x="6671" y="13309"/>
                  <a:pt x="6798" y="13309"/>
                  <a:pt x="6798" y="13149"/>
                </a:cubicBezTo>
                <a:cubicBezTo>
                  <a:pt x="7054" y="12894"/>
                  <a:pt x="7054" y="12638"/>
                  <a:pt x="6798" y="12351"/>
                </a:cubicBezTo>
                <a:cubicBezTo>
                  <a:pt x="6671" y="12224"/>
                  <a:pt x="6384" y="11968"/>
                  <a:pt x="6128" y="11713"/>
                </a:cubicBezTo>
                <a:cubicBezTo>
                  <a:pt x="6052" y="11541"/>
                  <a:pt x="5872" y="11472"/>
                  <a:pt x="5685" y="11472"/>
                </a:cubicBezTo>
                <a:close/>
                <a:moveTo>
                  <a:pt x="8882" y="14350"/>
                </a:moveTo>
                <a:cubicBezTo>
                  <a:pt x="8728" y="14350"/>
                  <a:pt x="8601" y="14459"/>
                  <a:pt x="8522" y="14617"/>
                </a:cubicBezTo>
                <a:cubicBezTo>
                  <a:pt x="8267" y="14745"/>
                  <a:pt x="8394" y="15160"/>
                  <a:pt x="8522" y="15287"/>
                </a:cubicBezTo>
                <a:cubicBezTo>
                  <a:pt x="8905" y="15543"/>
                  <a:pt x="9192" y="15702"/>
                  <a:pt x="9447" y="15958"/>
                </a:cubicBezTo>
                <a:lnTo>
                  <a:pt x="9703" y="15958"/>
                </a:lnTo>
                <a:cubicBezTo>
                  <a:pt x="9990" y="15958"/>
                  <a:pt x="10118" y="15958"/>
                  <a:pt x="10245" y="15830"/>
                </a:cubicBezTo>
                <a:cubicBezTo>
                  <a:pt x="10373" y="15543"/>
                  <a:pt x="10245" y="15160"/>
                  <a:pt x="9990" y="15032"/>
                </a:cubicBezTo>
                <a:cubicBezTo>
                  <a:pt x="9703" y="14904"/>
                  <a:pt x="9447" y="14617"/>
                  <a:pt x="9192" y="14489"/>
                </a:cubicBezTo>
                <a:cubicBezTo>
                  <a:pt x="9082" y="14392"/>
                  <a:pt x="8977" y="14350"/>
                  <a:pt x="8882" y="14350"/>
                </a:cubicBezTo>
                <a:close/>
                <a:moveTo>
                  <a:pt x="12556" y="16436"/>
                </a:moveTo>
                <a:cubicBezTo>
                  <a:pt x="12377" y="16436"/>
                  <a:pt x="12212" y="16571"/>
                  <a:pt x="12096" y="16755"/>
                </a:cubicBezTo>
                <a:cubicBezTo>
                  <a:pt x="11969" y="17011"/>
                  <a:pt x="12096" y="17426"/>
                  <a:pt x="12383" y="17553"/>
                </a:cubicBezTo>
                <a:cubicBezTo>
                  <a:pt x="12639" y="17681"/>
                  <a:pt x="13054" y="17809"/>
                  <a:pt x="13309" y="17936"/>
                </a:cubicBezTo>
                <a:lnTo>
                  <a:pt x="13564" y="17936"/>
                </a:lnTo>
                <a:cubicBezTo>
                  <a:pt x="13692" y="17936"/>
                  <a:pt x="13979" y="17809"/>
                  <a:pt x="13979" y="17681"/>
                </a:cubicBezTo>
                <a:cubicBezTo>
                  <a:pt x="14107" y="17426"/>
                  <a:pt x="13979" y="17011"/>
                  <a:pt x="13692" y="16883"/>
                </a:cubicBezTo>
                <a:cubicBezTo>
                  <a:pt x="13437" y="16755"/>
                  <a:pt x="13054" y="16628"/>
                  <a:pt x="12766" y="16500"/>
                </a:cubicBezTo>
                <a:cubicBezTo>
                  <a:pt x="12696" y="16456"/>
                  <a:pt x="12625" y="16436"/>
                  <a:pt x="12556" y="16436"/>
                </a:cubicBezTo>
                <a:close/>
                <a:moveTo>
                  <a:pt x="16628" y="17809"/>
                </a:moveTo>
                <a:cubicBezTo>
                  <a:pt x="16373" y="17809"/>
                  <a:pt x="16086" y="17936"/>
                  <a:pt x="16086" y="18223"/>
                </a:cubicBezTo>
                <a:cubicBezTo>
                  <a:pt x="15958" y="18479"/>
                  <a:pt x="16245" y="18894"/>
                  <a:pt x="16500" y="18894"/>
                </a:cubicBezTo>
                <a:cubicBezTo>
                  <a:pt x="16756" y="19021"/>
                  <a:pt x="17171" y="19021"/>
                  <a:pt x="17554" y="19149"/>
                </a:cubicBezTo>
                <a:cubicBezTo>
                  <a:pt x="17841" y="19149"/>
                  <a:pt x="18096" y="18894"/>
                  <a:pt x="18096" y="18606"/>
                </a:cubicBezTo>
                <a:cubicBezTo>
                  <a:pt x="18224" y="18351"/>
                  <a:pt x="17968" y="18096"/>
                  <a:pt x="17681" y="18096"/>
                </a:cubicBezTo>
                <a:cubicBezTo>
                  <a:pt x="17426" y="17936"/>
                  <a:pt x="17043" y="17936"/>
                  <a:pt x="16628" y="17809"/>
                </a:cubicBezTo>
                <a:close/>
                <a:moveTo>
                  <a:pt x="20745" y="18351"/>
                </a:moveTo>
                <a:cubicBezTo>
                  <a:pt x="20490" y="18351"/>
                  <a:pt x="20234" y="18606"/>
                  <a:pt x="20234" y="18894"/>
                </a:cubicBezTo>
                <a:cubicBezTo>
                  <a:pt x="20234" y="19149"/>
                  <a:pt x="20490" y="19404"/>
                  <a:pt x="20745" y="19404"/>
                </a:cubicBezTo>
                <a:lnTo>
                  <a:pt x="21830" y="19404"/>
                </a:lnTo>
                <a:cubicBezTo>
                  <a:pt x="22213" y="19404"/>
                  <a:pt x="22341" y="19149"/>
                  <a:pt x="22341" y="18894"/>
                </a:cubicBezTo>
                <a:cubicBezTo>
                  <a:pt x="22341" y="18606"/>
                  <a:pt x="22085" y="18351"/>
                  <a:pt x="21830" y="183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263400" y="3616985"/>
            <a:ext cx="917950" cy="217457"/>
          </a:xfrm>
          <a:custGeom>
            <a:avLst/>
            <a:gdLst/>
            <a:ahLst/>
            <a:cxnLst/>
            <a:rect l="l" t="t" r="r" b="b"/>
            <a:pathLst>
              <a:path w="29777" h="7054" extrusionOk="0">
                <a:moveTo>
                  <a:pt x="13691" y="0"/>
                </a:moveTo>
                <a:cubicBezTo>
                  <a:pt x="13308" y="0"/>
                  <a:pt x="12893" y="0"/>
                  <a:pt x="12638" y="128"/>
                </a:cubicBezTo>
                <a:cubicBezTo>
                  <a:pt x="12223" y="128"/>
                  <a:pt x="12096" y="383"/>
                  <a:pt x="12096" y="671"/>
                </a:cubicBezTo>
                <a:cubicBezTo>
                  <a:pt x="12096" y="926"/>
                  <a:pt x="12383" y="1181"/>
                  <a:pt x="12638" y="1181"/>
                </a:cubicBezTo>
                <a:cubicBezTo>
                  <a:pt x="13021" y="1054"/>
                  <a:pt x="13308" y="1054"/>
                  <a:pt x="13691" y="1054"/>
                </a:cubicBezTo>
                <a:cubicBezTo>
                  <a:pt x="13978" y="1054"/>
                  <a:pt x="14234" y="798"/>
                  <a:pt x="14234" y="511"/>
                </a:cubicBezTo>
                <a:cubicBezTo>
                  <a:pt x="14234" y="256"/>
                  <a:pt x="13978" y="0"/>
                  <a:pt x="13691" y="0"/>
                </a:cubicBezTo>
                <a:close/>
                <a:moveTo>
                  <a:pt x="16883" y="256"/>
                </a:moveTo>
                <a:cubicBezTo>
                  <a:pt x="16627" y="256"/>
                  <a:pt x="16372" y="383"/>
                  <a:pt x="16372" y="671"/>
                </a:cubicBezTo>
                <a:cubicBezTo>
                  <a:pt x="16212" y="926"/>
                  <a:pt x="16500" y="1181"/>
                  <a:pt x="16755" y="1309"/>
                </a:cubicBezTo>
                <a:cubicBezTo>
                  <a:pt x="17170" y="1309"/>
                  <a:pt x="17425" y="1309"/>
                  <a:pt x="17808" y="1468"/>
                </a:cubicBezTo>
                <a:lnTo>
                  <a:pt x="17968" y="1468"/>
                </a:lnTo>
                <a:cubicBezTo>
                  <a:pt x="18223" y="1468"/>
                  <a:pt x="18351" y="1309"/>
                  <a:pt x="18478" y="1054"/>
                </a:cubicBezTo>
                <a:cubicBezTo>
                  <a:pt x="18478" y="798"/>
                  <a:pt x="18351" y="383"/>
                  <a:pt x="17968" y="383"/>
                </a:cubicBezTo>
                <a:cubicBezTo>
                  <a:pt x="17681" y="383"/>
                  <a:pt x="17298" y="256"/>
                  <a:pt x="16883" y="256"/>
                </a:cubicBezTo>
                <a:close/>
                <a:moveTo>
                  <a:pt x="9460" y="480"/>
                </a:moveTo>
                <a:cubicBezTo>
                  <a:pt x="9410" y="480"/>
                  <a:pt x="9362" y="489"/>
                  <a:pt x="9319" y="511"/>
                </a:cubicBezTo>
                <a:cubicBezTo>
                  <a:pt x="9032" y="511"/>
                  <a:pt x="8649" y="671"/>
                  <a:pt x="8234" y="671"/>
                </a:cubicBezTo>
                <a:cubicBezTo>
                  <a:pt x="7979" y="798"/>
                  <a:pt x="7851" y="1054"/>
                  <a:pt x="7851" y="1309"/>
                </a:cubicBezTo>
                <a:cubicBezTo>
                  <a:pt x="7979" y="1596"/>
                  <a:pt x="8106" y="1724"/>
                  <a:pt x="8393" y="1724"/>
                </a:cubicBezTo>
                <a:lnTo>
                  <a:pt x="8521" y="1724"/>
                </a:lnTo>
                <a:cubicBezTo>
                  <a:pt x="8904" y="1596"/>
                  <a:pt x="9191" y="1596"/>
                  <a:pt x="9574" y="1468"/>
                </a:cubicBezTo>
                <a:cubicBezTo>
                  <a:pt x="9830" y="1468"/>
                  <a:pt x="9989" y="1181"/>
                  <a:pt x="9989" y="926"/>
                </a:cubicBezTo>
                <a:cubicBezTo>
                  <a:pt x="9989" y="714"/>
                  <a:pt x="9703" y="480"/>
                  <a:pt x="9460" y="480"/>
                </a:cubicBezTo>
                <a:close/>
                <a:moveTo>
                  <a:pt x="21006" y="1147"/>
                </a:moveTo>
                <a:cubicBezTo>
                  <a:pt x="20783" y="1147"/>
                  <a:pt x="20593" y="1361"/>
                  <a:pt x="20489" y="1596"/>
                </a:cubicBezTo>
                <a:cubicBezTo>
                  <a:pt x="20361" y="1851"/>
                  <a:pt x="20617" y="2107"/>
                  <a:pt x="20872" y="2266"/>
                </a:cubicBezTo>
                <a:cubicBezTo>
                  <a:pt x="21159" y="2394"/>
                  <a:pt x="21542" y="2394"/>
                  <a:pt x="21797" y="2522"/>
                </a:cubicBezTo>
                <a:lnTo>
                  <a:pt x="21957" y="2649"/>
                </a:lnTo>
                <a:cubicBezTo>
                  <a:pt x="22212" y="2649"/>
                  <a:pt x="22468" y="2522"/>
                  <a:pt x="22468" y="2266"/>
                </a:cubicBezTo>
                <a:cubicBezTo>
                  <a:pt x="22595" y="1979"/>
                  <a:pt x="22468" y="1724"/>
                  <a:pt x="22212" y="1596"/>
                </a:cubicBezTo>
                <a:cubicBezTo>
                  <a:pt x="21797" y="1468"/>
                  <a:pt x="21542" y="1309"/>
                  <a:pt x="21159" y="1181"/>
                </a:cubicBezTo>
                <a:cubicBezTo>
                  <a:pt x="21107" y="1158"/>
                  <a:pt x="21056" y="1147"/>
                  <a:pt x="21006" y="1147"/>
                </a:cubicBezTo>
                <a:close/>
                <a:moveTo>
                  <a:pt x="5405" y="1674"/>
                </a:moveTo>
                <a:cubicBezTo>
                  <a:pt x="5339" y="1674"/>
                  <a:pt x="5270" y="1690"/>
                  <a:pt x="5202" y="1724"/>
                </a:cubicBezTo>
                <a:cubicBezTo>
                  <a:pt x="4787" y="1851"/>
                  <a:pt x="4532" y="1979"/>
                  <a:pt x="4117" y="2107"/>
                </a:cubicBezTo>
                <a:cubicBezTo>
                  <a:pt x="3862" y="2266"/>
                  <a:pt x="3734" y="2522"/>
                  <a:pt x="3862" y="2777"/>
                </a:cubicBezTo>
                <a:cubicBezTo>
                  <a:pt x="3989" y="3064"/>
                  <a:pt x="4117" y="3064"/>
                  <a:pt x="4404" y="3064"/>
                </a:cubicBezTo>
                <a:lnTo>
                  <a:pt x="4659" y="3064"/>
                </a:lnTo>
                <a:cubicBezTo>
                  <a:pt x="4915" y="2905"/>
                  <a:pt x="5202" y="2777"/>
                  <a:pt x="5585" y="2649"/>
                </a:cubicBezTo>
                <a:cubicBezTo>
                  <a:pt x="5840" y="2522"/>
                  <a:pt x="6000" y="2266"/>
                  <a:pt x="5840" y="1979"/>
                </a:cubicBezTo>
                <a:cubicBezTo>
                  <a:pt x="5747" y="1792"/>
                  <a:pt x="5585" y="1674"/>
                  <a:pt x="5405" y="1674"/>
                </a:cubicBezTo>
                <a:close/>
                <a:moveTo>
                  <a:pt x="24930" y="2855"/>
                </a:moveTo>
                <a:cubicBezTo>
                  <a:pt x="24736" y="2855"/>
                  <a:pt x="24572" y="2980"/>
                  <a:pt x="24478" y="3192"/>
                </a:cubicBezTo>
                <a:cubicBezTo>
                  <a:pt x="24351" y="3447"/>
                  <a:pt x="24351" y="3702"/>
                  <a:pt x="24606" y="3862"/>
                </a:cubicBezTo>
                <a:cubicBezTo>
                  <a:pt x="24989" y="3990"/>
                  <a:pt x="25276" y="4245"/>
                  <a:pt x="25531" y="4373"/>
                </a:cubicBezTo>
                <a:cubicBezTo>
                  <a:pt x="25659" y="4373"/>
                  <a:pt x="25659" y="4500"/>
                  <a:pt x="25787" y="4500"/>
                </a:cubicBezTo>
                <a:cubicBezTo>
                  <a:pt x="26074" y="4500"/>
                  <a:pt x="26202" y="4373"/>
                  <a:pt x="26329" y="4245"/>
                </a:cubicBezTo>
                <a:cubicBezTo>
                  <a:pt x="26457" y="3990"/>
                  <a:pt x="26329" y="3575"/>
                  <a:pt x="26074" y="3447"/>
                </a:cubicBezTo>
                <a:cubicBezTo>
                  <a:pt x="25787" y="3320"/>
                  <a:pt x="25531" y="3064"/>
                  <a:pt x="25148" y="2905"/>
                </a:cubicBezTo>
                <a:cubicBezTo>
                  <a:pt x="25073" y="2871"/>
                  <a:pt x="25000" y="2855"/>
                  <a:pt x="24930" y="2855"/>
                </a:cubicBezTo>
                <a:close/>
                <a:moveTo>
                  <a:pt x="1485" y="3525"/>
                </a:moveTo>
                <a:cubicBezTo>
                  <a:pt x="1425" y="3525"/>
                  <a:pt x="1374" y="3541"/>
                  <a:pt x="1340" y="3575"/>
                </a:cubicBezTo>
                <a:cubicBezTo>
                  <a:pt x="926" y="3862"/>
                  <a:pt x="670" y="3990"/>
                  <a:pt x="415" y="4245"/>
                </a:cubicBezTo>
                <a:cubicBezTo>
                  <a:pt x="128" y="4373"/>
                  <a:pt x="0" y="4660"/>
                  <a:pt x="255" y="4915"/>
                </a:cubicBezTo>
                <a:cubicBezTo>
                  <a:pt x="415" y="5043"/>
                  <a:pt x="543" y="5171"/>
                  <a:pt x="670" y="5171"/>
                </a:cubicBezTo>
                <a:cubicBezTo>
                  <a:pt x="798" y="5171"/>
                  <a:pt x="926" y="5171"/>
                  <a:pt x="926" y="5043"/>
                </a:cubicBezTo>
                <a:cubicBezTo>
                  <a:pt x="1213" y="4915"/>
                  <a:pt x="1596" y="4660"/>
                  <a:pt x="1851" y="4500"/>
                </a:cubicBezTo>
                <a:cubicBezTo>
                  <a:pt x="2138" y="4373"/>
                  <a:pt x="2138" y="3990"/>
                  <a:pt x="2011" y="3862"/>
                </a:cubicBezTo>
                <a:cubicBezTo>
                  <a:pt x="1893" y="3650"/>
                  <a:pt x="1654" y="3525"/>
                  <a:pt x="1485" y="3525"/>
                </a:cubicBezTo>
                <a:close/>
                <a:moveTo>
                  <a:pt x="28469" y="5217"/>
                </a:moveTo>
                <a:cubicBezTo>
                  <a:pt x="28309" y="5217"/>
                  <a:pt x="28129" y="5285"/>
                  <a:pt x="28053" y="5458"/>
                </a:cubicBezTo>
                <a:cubicBezTo>
                  <a:pt x="27797" y="5713"/>
                  <a:pt x="27925" y="5968"/>
                  <a:pt x="28053" y="6096"/>
                </a:cubicBezTo>
                <a:cubicBezTo>
                  <a:pt x="28340" y="6383"/>
                  <a:pt x="28595" y="6639"/>
                  <a:pt x="28851" y="6766"/>
                </a:cubicBezTo>
                <a:cubicBezTo>
                  <a:pt x="28978" y="6894"/>
                  <a:pt x="29138" y="7054"/>
                  <a:pt x="29265" y="7054"/>
                </a:cubicBezTo>
                <a:cubicBezTo>
                  <a:pt x="29393" y="7054"/>
                  <a:pt x="29521" y="6894"/>
                  <a:pt x="29648" y="6766"/>
                </a:cubicBezTo>
                <a:cubicBezTo>
                  <a:pt x="29776" y="6639"/>
                  <a:pt x="29776" y="6256"/>
                  <a:pt x="29648" y="6096"/>
                </a:cubicBezTo>
                <a:cubicBezTo>
                  <a:pt x="29393" y="5841"/>
                  <a:pt x="28978" y="5585"/>
                  <a:pt x="28723" y="5298"/>
                </a:cubicBezTo>
                <a:cubicBezTo>
                  <a:pt x="28672" y="5247"/>
                  <a:pt x="28575" y="5217"/>
                  <a:pt x="28469" y="52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D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Neucha" panose="02000506050000020004"/>
              <a:buNone/>
              <a:defRPr sz="2800">
                <a:solidFill>
                  <a:schemeClr val="accent2"/>
                </a:solidFill>
                <a:latin typeface="Neucha" panose="02000506050000020004"/>
                <a:ea typeface="Neucha" panose="02000506050000020004"/>
                <a:cs typeface="Neucha" panose="02000506050000020004"/>
                <a:sym typeface="Neucha" panose="02000506050000020004"/>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Poppins" panose="00000500000000000000"/>
              <a:buChar char="●"/>
              <a:defRPr sz="1800">
                <a:solidFill>
                  <a:schemeClr val="accent2"/>
                </a:solidFill>
                <a:latin typeface="Poppins" panose="00000500000000000000"/>
                <a:ea typeface="Poppins" panose="00000500000000000000"/>
                <a:cs typeface="Poppins" panose="00000500000000000000"/>
                <a:sym typeface="Poppins" panose="00000500000000000000"/>
              </a:defRPr>
            </a:lvl1pPr>
            <a:lvl2pPr marL="914400" lvl="1"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2pPr>
            <a:lvl3pPr marL="1371600" lvl="2"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3pPr>
            <a:lvl4pPr marL="1828800" lvl="3"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4pPr>
            <a:lvl5pPr marL="2286000" lvl="4"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5pPr>
            <a:lvl6pPr marL="2743200" lvl="5"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6pPr>
            <a:lvl7pPr marL="3200400" lvl="6"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7pPr>
            <a:lvl8pPr marL="3657600" lvl="7" indent="-317500">
              <a:lnSpc>
                <a:spcPct val="115000"/>
              </a:lnSpc>
              <a:spcBef>
                <a:spcPts val="1600"/>
              </a:spcBef>
              <a:spcAft>
                <a:spcPts val="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8pPr>
            <a:lvl9pPr marL="4114800" lvl="8" indent="-317500">
              <a:lnSpc>
                <a:spcPct val="115000"/>
              </a:lnSpc>
              <a:spcBef>
                <a:spcPts val="1600"/>
              </a:spcBef>
              <a:spcAft>
                <a:spcPts val="1600"/>
              </a:spcAft>
              <a:buClr>
                <a:schemeClr val="accent2"/>
              </a:buClr>
              <a:buSzPts val="1400"/>
              <a:buFont typeface="Poppins" panose="00000500000000000000"/>
              <a:buChar char="■"/>
              <a:defRPr>
                <a:solidFill>
                  <a:schemeClr val="accent2"/>
                </a:solidFill>
                <a:latin typeface="Poppins" panose="00000500000000000000"/>
                <a:ea typeface="Poppins" panose="00000500000000000000"/>
                <a:cs typeface="Poppins" panose="00000500000000000000"/>
                <a:sym typeface="Poppins"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E2DA44-2327-4482-B04A-506D29B91289}"/>
              </a:ext>
            </a:extLst>
          </p:cNvPr>
          <p:cNvSpPr/>
          <p:nvPr/>
        </p:nvSpPr>
        <p:spPr>
          <a:xfrm>
            <a:off x="0" y="0"/>
            <a:ext cx="9144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ordArt 2">
            <a:extLst>
              <a:ext uri="{FF2B5EF4-FFF2-40B4-BE49-F238E27FC236}">
                <a16:creationId xmlns:a16="http://schemas.microsoft.com/office/drawing/2014/main" id="{066EFB7A-2D75-427D-81E6-6EBBB459DA67}"/>
              </a:ext>
            </a:extLst>
          </p:cNvPr>
          <p:cNvSpPr>
            <a:spLocks noChangeArrowheads="1" noChangeShapeType="1" noTextEdit="1"/>
          </p:cNvSpPr>
          <p:nvPr/>
        </p:nvSpPr>
        <p:spPr bwMode="auto">
          <a:xfrm>
            <a:off x="2528777" y="981075"/>
            <a:ext cx="3733800" cy="1152599"/>
          </a:xfrm>
          <a:prstGeom prst="rect">
            <a:avLst/>
          </a:prstGeom>
        </p:spPr>
        <p:txBody>
          <a:bodyPr wrap="none" fromWordArt="1">
            <a:prstTxWarp prst="textPlain">
              <a:avLst>
                <a:gd name="adj" fmla="val 50000"/>
              </a:avLst>
            </a:prstTxWarp>
          </a:bodyPr>
          <a:lstStyle/>
          <a:p>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ĐẠO ĐỨC 5</a:t>
            </a:r>
            <a:endParaRPr lang="en-US"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1" name="WordArt 3">
            <a:extLst>
              <a:ext uri="{FF2B5EF4-FFF2-40B4-BE49-F238E27FC236}">
                <a16:creationId xmlns:a16="http://schemas.microsoft.com/office/drawing/2014/main" id="{80B23A5E-905A-4942-B9F0-4D834FD0F38C}"/>
              </a:ext>
            </a:extLst>
          </p:cNvPr>
          <p:cNvSpPr>
            <a:spLocks noChangeArrowheads="1" noChangeShapeType="1" noTextEdit="1"/>
          </p:cNvSpPr>
          <p:nvPr/>
        </p:nvSpPr>
        <p:spPr bwMode="auto">
          <a:xfrm>
            <a:off x="1445668" y="2511136"/>
            <a:ext cx="6252664" cy="1011901"/>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TÌNH BẠN</a:t>
            </a:r>
          </a:p>
        </p:txBody>
      </p:sp>
      <p:sp>
        <p:nvSpPr>
          <p:cNvPr id="12" name="WordArt 4">
            <a:extLst>
              <a:ext uri="{FF2B5EF4-FFF2-40B4-BE49-F238E27FC236}">
                <a16:creationId xmlns:a16="http://schemas.microsoft.com/office/drawing/2014/main" id="{9B2DC9B1-9270-4471-A022-91753799CF79}"/>
              </a:ext>
            </a:extLst>
          </p:cNvPr>
          <p:cNvSpPr>
            <a:spLocks noChangeArrowheads="1" noChangeShapeType="1" noTextEdit="1"/>
          </p:cNvSpPr>
          <p:nvPr/>
        </p:nvSpPr>
        <p:spPr bwMode="auto">
          <a:xfrm>
            <a:off x="1445668" y="4314825"/>
            <a:ext cx="6252664" cy="600075"/>
          </a:xfrm>
          <a:prstGeom prst="rect">
            <a:avLst/>
          </a:prstGeom>
        </p:spPr>
        <p:txBody>
          <a:bodyPr wrap="none" fromWordArt="1">
            <a:prstTxWarp prst="textPlain">
              <a:avLst>
                <a:gd name="adj" fmla="val 50000"/>
              </a:avLst>
            </a:prstTxWarp>
          </a:bodyPr>
          <a:lstStyle/>
          <a:p>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viên</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 </a:t>
            </a:r>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Phạm</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Thị</a:t>
            </a: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Minh Thu</a:t>
            </a:r>
          </a:p>
        </p:txBody>
      </p:sp>
      <p:sp>
        <p:nvSpPr>
          <p:cNvPr id="13" name="WordArt 16">
            <a:extLst>
              <a:ext uri="{FF2B5EF4-FFF2-40B4-BE49-F238E27FC236}">
                <a16:creationId xmlns:a16="http://schemas.microsoft.com/office/drawing/2014/main" id="{C5E22297-F1D5-4464-9E4B-80BBF0F8C304}"/>
              </a:ext>
            </a:extLst>
          </p:cNvPr>
          <p:cNvSpPr>
            <a:spLocks noChangeArrowheads="1" noChangeShapeType="1" noTextEdit="1"/>
          </p:cNvSpPr>
          <p:nvPr/>
        </p:nvSpPr>
        <p:spPr bwMode="auto">
          <a:xfrm>
            <a:off x="1209675" y="228600"/>
            <a:ext cx="6867525" cy="523875"/>
          </a:xfrm>
          <a:prstGeom prst="rect">
            <a:avLst/>
          </a:prstGeom>
        </p:spPr>
        <p:txBody>
          <a:bodyPr wrap="none" fromWordArt="1">
            <a:prstTxWarp prst="textPlain">
              <a:avLst>
                <a:gd name="adj" fmla="val 50000"/>
              </a:avLst>
            </a:prstTxWarp>
          </a:bodyPr>
          <a:lstStyle/>
          <a:p>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TH </a:t>
            </a: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HOÀNG QUẾ</a:t>
            </a: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347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D1"/>
        </a:solidFill>
        <a:effectLst/>
      </p:bgPr>
    </p:bg>
    <p:spTree>
      <p:nvGrpSpPr>
        <p:cNvPr id="1" name="Shape 2414"/>
        <p:cNvGrpSpPr/>
        <p:nvPr/>
      </p:nvGrpSpPr>
      <p:grpSpPr>
        <a:xfrm>
          <a:off x="0" y="0"/>
          <a:ext cx="0" cy="0"/>
          <a:chOff x="0" y="0"/>
          <a:chExt cx="0" cy="0"/>
        </a:xfrm>
      </p:grpSpPr>
      <p:grpSp>
        <p:nvGrpSpPr>
          <p:cNvPr id="8" name="Google Shape;3148;p62"/>
          <p:cNvGrpSpPr/>
          <p:nvPr/>
        </p:nvGrpSpPr>
        <p:grpSpPr>
          <a:xfrm>
            <a:off x="414671" y="2763136"/>
            <a:ext cx="2417375" cy="2139025"/>
            <a:chOff x="3294275" y="2775850"/>
            <a:chExt cx="2417375" cy="2139025"/>
          </a:xfrm>
        </p:grpSpPr>
        <p:grpSp>
          <p:nvGrpSpPr>
            <p:cNvPr id="9" name="Google Shape;3149;p62"/>
            <p:cNvGrpSpPr/>
            <p:nvPr/>
          </p:nvGrpSpPr>
          <p:grpSpPr>
            <a:xfrm>
              <a:off x="3294275" y="2775850"/>
              <a:ext cx="2417375" cy="2139025"/>
              <a:chOff x="3197975" y="2394850"/>
              <a:chExt cx="2417375" cy="2139025"/>
            </a:xfrm>
          </p:grpSpPr>
          <p:sp>
            <p:nvSpPr>
              <p:cNvPr id="11" name="Google Shape;3150;p62"/>
              <p:cNvSpPr/>
              <p:nvPr/>
            </p:nvSpPr>
            <p:spPr>
              <a:xfrm>
                <a:off x="3197975" y="2680375"/>
                <a:ext cx="89050" cy="84000"/>
              </a:xfrm>
              <a:custGeom>
                <a:avLst/>
                <a:gdLst/>
                <a:ahLst/>
                <a:cxnLst/>
                <a:rect l="l" t="t" r="r" b="b"/>
                <a:pathLst>
                  <a:path w="3562" h="3360" extrusionOk="0">
                    <a:moveTo>
                      <a:pt x="306" y="1"/>
                    </a:moveTo>
                    <a:cubicBezTo>
                      <a:pt x="141" y="1"/>
                      <a:pt x="1" y="236"/>
                      <a:pt x="194" y="365"/>
                    </a:cubicBezTo>
                    <a:cubicBezTo>
                      <a:pt x="1107" y="1365"/>
                      <a:pt x="2107" y="2365"/>
                      <a:pt x="3086" y="3257"/>
                    </a:cubicBezTo>
                    <a:cubicBezTo>
                      <a:pt x="3137" y="3330"/>
                      <a:pt x="3198" y="3360"/>
                      <a:pt x="3256" y="3360"/>
                    </a:cubicBezTo>
                    <a:cubicBezTo>
                      <a:pt x="3421" y="3360"/>
                      <a:pt x="3561" y="3124"/>
                      <a:pt x="3368" y="2996"/>
                    </a:cubicBezTo>
                    <a:cubicBezTo>
                      <a:pt x="2455" y="1996"/>
                      <a:pt x="1455" y="995"/>
                      <a:pt x="476" y="104"/>
                    </a:cubicBezTo>
                    <a:cubicBezTo>
                      <a:pt x="425" y="30"/>
                      <a:pt x="364"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51;p62"/>
              <p:cNvSpPr/>
              <p:nvPr/>
            </p:nvSpPr>
            <p:spPr>
              <a:xfrm>
                <a:off x="3210875" y="2683500"/>
                <a:ext cx="74650" cy="71025"/>
              </a:xfrm>
              <a:custGeom>
                <a:avLst/>
                <a:gdLst/>
                <a:ahLst/>
                <a:cxnLst/>
                <a:rect l="l" t="t" r="r" b="b"/>
                <a:pathLst>
                  <a:path w="2986" h="2841" extrusionOk="0">
                    <a:moveTo>
                      <a:pt x="2671" y="1"/>
                    </a:moveTo>
                    <a:cubicBezTo>
                      <a:pt x="2613" y="1"/>
                      <a:pt x="2549" y="20"/>
                      <a:pt x="2483" y="66"/>
                    </a:cubicBezTo>
                    <a:cubicBezTo>
                      <a:pt x="1765" y="870"/>
                      <a:pt x="939" y="1697"/>
                      <a:pt x="134" y="2501"/>
                    </a:cubicBezTo>
                    <a:cubicBezTo>
                      <a:pt x="0" y="2652"/>
                      <a:pt x="124" y="2841"/>
                      <a:pt x="317" y="2841"/>
                    </a:cubicBezTo>
                    <a:cubicBezTo>
                      <a:pt x="375" y="2841"/>
                      <a:pt x="439" y="2824"/>
                      <a:pt x="504" y="2784"/>
                    </a:cubicBezTo>
                    <a:cubicBezTo>
                      <a:pt x="1221" y="1958"/>
                      <a:pt x="2026" y="1153"/>
                      <a:pt x="2852" y="414"/>
                    </a:cubicBezTo>
                    <a:cubicBezTo>
                      <a:pt x="2986" y="214"/>
                      <a:pt x="2863" y="1"/>
                      <a:pt x="2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3157;p62"/>
              <p:cNvGrpSpPr/>
              <p:nvPr/>
            </p:nvGrpSpPr>
            <p:grpSpPr>
              <a:xfrm>
                <a:off x="4913000" y="2474125"/>
                <a:ext cx="84625" cy="178775"/>
                <a:chOff x="4227200" y="1626400"/>
                <a:chExt cx="84625" cy="178775"/>
              </a:xfrm>
            </p:grpSpPr>
            <p:sp>
              <p:nvSpPr>
                <p:cNvPr id="92" name="Google Shape;3160;p62"/>
                <p:cNvSpPr/>
                <p:nvPr/>
              </p:nvSpPr>
              <p:spPr>
                <a:xfrm>
                  <a:off x="4272325" y="1626400"/>
                  <a:ext cx="39500" cy="109600"/>
                </a:xfrm>
                <a:custGeom>
                  <a:avLst/>
                  <a:gdLst/>
                  <a:ahLst/>
                  <a:cxnLst/>
                  <a:rect l="l" t="t" r="r" b="b"/>
                  <a:pathLst>
                    <a:path w="1580" h="4384" extrusionOk="0">
                      <a:moveTo>
                        <a:pt x="1140" y="1"/>
                      </a:moveTo>
                      <a:cubicBezTo>
                        <a:pt x="1093" y="1"/>
                        <a:pt x="1043" y="27"/>
                        <a:pt x="1000" y="91"/>
                      </a:cubicBezTo>
                      <a:cubicBezTo>
                        <a:pt x="0" y="1287"/>
                        <a:pt x="457" y="3005"/>
                        <a:pt x="1087" y="4266"/>
                      </a:cubicBezTo>
                      <a:cubicBezTo>
                        <a:pt x="1113" y="4349"/>
                        <a:pt x="1171" y="4384"/>
                        <a:pt x="1235" y="4384"/>
                      </a:cubicBezTo>
                      <a:cubicBezTo>
                        <a:pt x="1389" y="4384"/>
                        <a:pt x="1580" y="4189"/>
                        <a:pt x="1457" y="4005"/>
                      </a:cubicBezTo>
                      <a:cubicBezTo>
                        <a:pt x="913" y="3005"/>
                        <a:pt x="457" y="1461"/>
                        <a:pt x="1283" y="374"/>
                      </a:cubicBezTo>
                      <a:cubicBezTo>
                        <a:pt x="1414" y="243"/>
                        <a:pt x="1286" y="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161;p62"/>
                <p:cNvSpPr/>
                <p:nvPr/>
              </p:nvSpPr>
              <p:spPr>
                <a:xfrm>
                  <a:off x="4227200" y="1645325"/>
                  <a:ext cx="65775" cy="44800"/>
                </a:xfrm>
                <a:custGeom>
                  <a:avLst/>
                  <a:gdLst/>
                  <a:ahLst/>
                  <a:cxnLst/>
                  <a:rect l="l" t="t" r="r" b="b"/>
                  <a:pathLst>
                    <a:path w="2631" h="1792" extrusionOk="0">
                      <a:moveTo>
                        <a:pt x="783" y="427"/>
                      </a:moveTo>
                      <a:cubicBezTo>
                        <a:pt x="886" y="427"/>
                        <a:pt x="1001" y="476"/>
                        <a:pt x="1087" y="530"/>
                      </a:cubicBezTo>
                      <a:cubicBezTo>
                        <a:pt x="1562" y="606"/>
                        <a:pt x="1755" y="963"/>
                        <a:pt x="1926" y="1342"/>
                      </a:cubicBezTo>
                      <a:lnTo>
                        <a:pt x="1926" y="1342"/>
                      </a:lnTo>
                      <a:cubicBezTo>
                        <a:pt x="1872" y="1343"/>
                        <a:pt x="1818" y="1344"/>
                        <a:pt x="1763" y="1344"/>
                      </a:cubicBezTo>
                      <a:cubicBezTo>
                        <a:pt x="1356" y="1344"/>
                        <a:pt x="935" y="1305"/>
                        <a:pt x="631" y="1074"/>
                      </a:cubicBezTo>
                      <a:cubicBezTo>
                        <a:pt x="544" y="965"/>
                        <a:pt x="544" y="791"/>
                        <a:pt x="544" y="617"/>
                      </a:cubicBezTo>
                      <a:cubicBezTo>
                        <a:pt x="587" y="476"/>
                        <a:pt x="680" y="427"/>
                        <a:pt x="783" y="427"/>
                      </a:cubicBezTo>
                      <a:close/>
                      <a:moveTo>
                        <a:pt x="866" y="1"/>
                      </a:moveTo>
                      <a:cubicBezTo>
                        <a:pt x="477" y="1"/>
                        <a:pt x="153" y="229"/>
                        <a:pt x="87" y="704"/>
                      </a:cubicBezTo>
                      <a:cubicBezTo>
                        <a:pt x="0" y="1791"/>
                        <a:pt x="1631" y="1791"/>
                        <a:pt x="2349" y="1791"/>
                      </a:cubicBezTo>
                      <a:cubicBezTo>
                        <a:pt x="2612" y="1791"/>
                        <a:pt x="2630" y="1394"/>
                        <a:pt x="2402" y="1340"/>
                      </a:cubicBezTo>
                      <a:lnTo>
                        <a:pt x="2402" y="1340"/>
                      </a:lnTo>
                      <a:cubicBezTo>
                        <a:pt x="2150" y="745"/>
                        <a:pt x="1865" y="240"/>
                        <a:pt x="1261" y="73"/>
                      </a:cubicBezTo>
                      <a:cubicBezTo>
                        <a:pt x="1127" y="25"/>
                        <a:pt x="993" y="1"/>
                        <a:pt x="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162;p62"/>
                <p:cNvSpPr/>
                <p:nvPr/>
              </p:nvSpPr>
              <p:spPr>
                <a:xfrm>
                  <a:off x="4250025" y="1750975"/>
                  <a:ext cx="38075" cy="54200"/>
                </a:xfrm>
                <a:custGeom>
                  <a:avLst/>
                  <a:gdLst/>
                  <a:ahLst/>
                  <a:cxnLst/>
                  <a:rect l="l" t="t" r="r" b="b"/>
                  <a:pathLst>
                    <a:path w="1523" h="2168" extrusionOk="0">
                      <a:moveTo>
                        <a:pt x="1175" y="0"/>
                      </a:moveTo>
                      <a:cubicBezTo>
                        <a:pt x="261" y="283"/>
                        <a:pt x="1" y="1283"/>
                        <a:pt x="174" y="2001"/>
                      </a:cubicBezTo>
                      <a:cubicBezTo>
                        <a:pt x="210" y="2118"/>
                        <a:pt x="310" y="2168"/>
                        <a:pt x="407" y="2168"/>
                      </a:cubicBezTo>
                      <a:cubicBezTo>
                        <a:pt x="546" y="2168"/>
                        <a:pt x="682" y="2067"/>
                        <a:pt x="631" y="1914"/>
                      </a:cubicBezTo>
                      <a:cubicBezTo>
                        <a:pt x="544" y="1370"/>
                        <a:pt x="631" y="653"/>
                        <a:pt x="1262" y="457"/>
                      </a:cubicBezTo>
                      <a:cubicBezTo>
                        <a:pt x="1523" y="370"/>
                        <a:pt x="1436" y="0"/>
                        <a:pt x="11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3163;p62"/>
              <p:cNvSpPr/>
              <p:nvPr/>
            </p:nvSpPr>
            <p:spPr>
              <a:xfrm>
                <a:off x="5556075" y="2938450"/>
                <a:ext cx="59275" cy="45700"/>
              </a:xfrm>
              <a:custGeom>
                <a:avLst/>
                <a:gdLst/>
                <a:ahLst/>
                <a:cxnLst/>
                <a:rect l="l" t="t" r="r" b="b"/>
                <a:pathLst>
                  <a:path w="2371" h="1828" extrusionOk="0">
                    <a:moveTo>
                      <a:pt x="1175" y="1"/>
                    </a:moveTo>
                    <a:cubicBezTo>
                      <a:pt x="1" y="1"/>
                      <a:pt x="1" y="1827"/>
                      <a:pt x="1175" y="1827"/>
                    </a:cubicBezTo>
                    <a:cubicBezTo>
                      <a:pt x="2371" y="1827"/>
                      <a:pt x="2371" y="1"/>
                      <a:pt x="1175" y="1"/>
                    </a:cubicBezTo>
                    <a:close/>
                  </a:path>
                </a:pathLst>
              </a:custGeom>
              <a:solidFill>
                <a:srgbClr val="FFD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3164;p62"/>
              <p:cNvGrpSpPr/>
              <p:nvPr/>
            </p:nvGrpSpPr>
            <p:grpSpPr>
              <a:xfrm>
                <a:off x="3264225" y="2594675"/>
                <a:ext cx="2342150" cy="1939200"/>
                <a:chOff x="2578425" y="1746950"/>
                <a:chExt cx="2342150" cy="1939200"/>
              </a:xfrm>
            </p:grpSpPr>
            <p:sp>
              <p:nvSpPr>
                <p:cNvPr id="23" name="Google Shape;3165;p62"/>
                <p:cNvSpPr/>
                <p:nvPr/>
              </p:nvSpPr>
              <p:spPr>
                <a:xfrm>
                  <a:off x="4234900" y="2882200"/>
                  <a:ext cx="88825" cy="84350"/>
                </a:xfrm>
                <a:custGeom>
                  <a:avLst/>
                  <a:gdLst/>
                  <a:ahLst/>
                  <a:cxnLst/>
                  <a:rect l="l" t="t" r="r" b="b"/>
                  <a:pathLst>
                    <a:path w="3553" h="3374" extrusionOk="0">
                      <a:moveTo>
                        <a:pt x="312" y="0"/>
                      </a:moveTo>
                      <a:cubicBezTo>
                        <a:pt x="128" y="0"/>
                        <a:pt x="0" y="195"/>
                        <a:pt x="149" y="328"/>
                      </a:cubicBezTo>
                      <a:cubicBezTo>
                        <a:pt x="1149" y="1328"/>
                        <a:pt x="2128" y="2328"/>
                        <a:pt x="3041" y="3328"/>
                      </a:cubicBezTo>
                      <a:cubicBezTo>
                        <a:pt x="3093" y="3360"/>
                        <a:pt x="3143" y="3374"/>
                        <a:pt x="3191" y="3374"/>
                      </a:cubicBezTo>
                      <a:cubicBezTo>
                        <a:pt x="3404" y="3374"/>
                        <a:pt x="3553" y="3101"/>
                        <a:pt x="3411" y="2959"/>
                      </a:cubicBezTo>
                      <a:cubicBezTo>
                        <a:pt x="2410" y="1958"/>
                        <a:pt x="1410" y="1067"/>
                        <a:pt x="497" y="67"/>
                      </a:cubicBezTo>
                      <a:cubicBezTo>
                        <a:pt x="434" y="20"/>
                        <a:pt x="370"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66;p62"/>
                <p:cNvSpPr/>
                <p:nvPr/>
              </p:nvSpPr>
              <p:spPr>
                <a:xfrm>
                  <a:off x="4246250" y="2884850"/>
                  <a:ext cx="77025" cy="70575"/>
                </a:xfrm>
                <a:custGeom>
                  <a:avLst/>
                  <a:gdLst/>
                  <a:ahLst/>
                  <a:cxnLst/>
                  <a:rect l="l" t="t" r="r" b="b"/>
                  <a:pathLst>
                    <a:path w="3081" h="2823" extrusionOk="0">
                      <a:moveTo>
                        <a:pt x="2702" y="0"/>
                      </a:moveTo>
                      <a:cubicBezTo>
                        <a:pt x="2660" y="0"/>
                        <a:pt x="2620" y="15"/>
                        <a:pt x="2587" y="48"/>
                      </a:cubicBezTo>
                      <a:lnTo>
                        <a:pt x="152" y="2483"/>
                      </a:lnTo>
                      <a:cubicBezTo>
                        <a:pt x="1" y="2634"/>
                        <a:pt x="185" y="2823"/>
                        <a:pt x="357" y="2823"/>
                      </a:cubicBezTo>
                      <a:cubicBezTo>
                        <a:pt x="409" y="2823"/>
                        <a:pt x="459" y="2806"/>
                        <a:pt x="499" y="2766"/>
                      </a:cubicBezTo>
                      <a:cubicBezTo>
                        <a:pt x="1326" y="1939"/>
                        <a:pt x="2130" y="1222"/>
                        <a:pt x="2870" y="417"/>
                      </a:cubicBezTo>
                      <a:cubicBezTo>
                        <a:pt x="3081" y="259"/>
                        <a:pt x="2879" y="0"/>
                        <a:pt x="27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67;p62"/>
                <p:cNvSpPr/>
                <p:nvPr/>
              </p:nvSpPr>
              <p:spPr>
                <a:xfrm>
                  <a:off x="2841825" y="2778300"/>
                  <a:ext cx="88850" cy="84175"/>
                </a:xfrm>
                <a:custGeom>
                  <a:avLst/>
                  <a:gdLst/>
                  <a:ahLst/>
                  <a:cxnLst/>
                  <a:rect l="l" t="t" r="r" b="b"/>
                  <a:pathLst>
                    <a:path w="3554" h="3367" extrusionOk="0">
                      <a:moveTo>
                        <a:pt x="309" y="0"/>
                      </a:moveTo>
                      <a:cubicBezTo>
                        <a:pt x="145" y="0"/>
                        <a:pt x="0" y="259"/>
                        <a:pt x="141" y="417"/>
                      </a:cubicBezTo>
                      <a:lnTo>
                        <a:pt x="3055" y="3309"/>
                      </a:lnTo>
                      <a:cubicBezTo>
                        <a:pt x="3095" y="3350"/>
                        <a:pt x="3146" y="3367"/>
                        <a:pt x="3198" y="3367"/>
                      </a:cubicBezTo>
                      <a:cubicBezTo>
                        <a:pt x="3370" y="3367"/>
                        <a:pt x="3553" y="3182"/>
                        <a:pt x="3403" y="3048"/>
                      </a:cubicBezTo>
                      <a:cubicBezTo>
                        <a:pt x="2403" y="2048"/>
                        <a:pt x="1424" y="1048"/>
                        <a:pt x="424" y="48"/>
                      </a:cubicBezTo>
                      <a:cubicBezTo>
                        <a:pt x="387" y="15"/>
                        <a:pt x="347"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68;p62"/>
                <p:cNvSpPr/>
                <p:nvPr/>
              </p:nvSpPr>
              <p:spPr>
                <a:xfrm>
                  <a:off x="2853275" y="2782475"/>
                  <a:ext cx="74850" cy="70725"/>
                </a:xfrm>
                <a:custGeom>
                  <a:avLst/>
                  <a:gdLst/>
                  <a:ahLst/>
                  <a:cxnLst/>
                  <a:rect l="l" t="t" r="r" b="b"/>
                  <a:pathLst>
                    <a:path w="2994" h="2829" extrusionOk="0">
                      <a:moveTo>
                        <a:pt x="2719" y="0"/>
                      </a:moveTo>
                      <a:cubicBezTo>
                        <a:pt x="2678" y="0"/>
                        <a:pt x="2635" y="16"/>
                        <a:pt x="2597" y="55"/>
                      </a:cubicBezTo>
                      <a:cubicBezTo>
                        <a:pt x="1771" y="881"/>
                        <a:pt x="966" y="1598"/>
                        <a:pt x="140" y="2425"/>
                      </a:cubicBezTo>
                      <a:cubicBezTo>
                        <a:pt x="1" y="2564"/>
                        <a:pt x="140" y="2828"/>
                        <a:pt x="346" y="2828"/>
                      </a:cubicBezTo>
                      <a:cubicBezTo>
                        <a:pt x="397" y="2828"/>
                        <a:pt x="453" y="2812"/>
                        <a:pt x="510" y="2773"/>
                      </a:cubicBezTo>
                      <a:cubicBezTo>
                        <a:pt x="1314" y="1968"/>
                        <a:pt x="2053" y="1142"/>
                        <a:pt x="2858" y="337"/>
                      </a:cubicBezTo>
                      <a:cubicBezTo>
                        <a:pt x="2993" y="202"/>
                        <a:pt x="2865" y="0"/>
                        <a:pt x="2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69;p62"/>
                <p:cNvSpPr/>
                <p:nvPr/>
              </p:nvSpPr>
              <p:spPr>
                <a:xfrm>
                  <a:off x="2578425" y="3019325"/>
                  <a:ext cx="2342150" cy="666825"/>
                </a:xfrm>
                <a:custGeom>
                  <a:avLst/>
                  <a:gdLst/>
                  <a:ahLst/>
                  <a:cxnLst/>
                  <a:rect l="l" t="t" r="r" b="b"/>
                  <a:pathLst>
                    <a:path w="93686" h="26673" extrusionOk="0">
                      <a:moveTo>
                        <a:pt x="91648" y="594"/>
                      </a:moveTo>
                      <a:lnTo>
                        <a:pt x="91648" y="594"/>
                      </a:lnTo>
                      <a:cubicBezTo>
                        <a:pt x="88845" y="5042"/>
                        <a:pt x="86139" y="9506"/>
                        <a:pt x="83434" y="13869"/>
                      </a:cubicBezTo>
                      <a:cubicBezTo>
                        <a:pt x="83347" y="14065"/>
                        <a:pt x="83434" y="14151"/>
                        <a:pt x="83521" y="14238"/>
                      </a:cubicBezTo>
                      <a:cubicBezTo>
                        <a:pt x="86622" y="15707"/>
                        <a:pt x="89646" y="17254"/>
                        <a:pt x="92740" y="18804"/>
                      </a:cubicBezTo>
                      <a:lnTo>
                        <a:pt x="92740" y="18804"/>
                      </a:lnTo>
                      <a:cubicBezTo>
                        <a:pt x="81666" y="22999"/>
                        <a:pt x="69383" y="24843"/>
                        <a:pt x="57710" y="25741"/>
                      </a:cubicBezTo>
                      <a:cubicBezTo>
                        <a:pt x="53695" y="26051"/>
                        <a:pt x="49651" y="26207"/>
                        <a:pt x="45600" y="26207"/>
                      </a:cubicBezTo>
                      <a:cubicBezTo>
                        <a:pt x="31729" y="26207"/>
                        <a:pt x="17768" y="24374"/>
                        <a:pt x="4524" y="20588"/>
                      </a:cubicBezTo>
                      <a:cubicBezTo>
                        <a:pt x="3216" y="20256"/>
                        <a:pt x="1996" y="19854"/>
                        <a:pt x="770" y="19445"/>
                      </a:cubicBezTo>
                      <a:lnTo>
                        <a:pt x="770" y="19445"/>
                      </a:lnTo>
                      <a:cubicBezTo>
                        <a:pt x="3290" y="17715"/>
                        <a:pt x="5813" y="15967"/>
                        <a:pt x="8416" y="14238"/>
                      </a:cubicBezTo>
                      <a:cubicBezTo>
                        <a:pt x="8503" y="14151"/>
                        <a:pt x="8503" y="14065"/>
                        <a:pt x="8503" y="13869"/>
                      </a:cubicBezTo>
                      <a:cubicBezTo>
                        <a:pt x="6079" y="9523"/>
                        <a:pt x="3716" y="5077"/>
                        <a:pt x="1374" y="646"/>
                      </a:cubicBezTo>
                      <a:lnTo>
                        <a:pt x="1374" y="646"/>
                      </a:lnTo>
                      <a:cubicBezTo>
                        <a:pt x="15521" y="4885"/>
                        <a:pt x="30727" y="7174"/>
                        <a:pt x="45468" y="7346"/>
                      </a:cubicBezTo>
                      <a:cubicBezTo>
                        <a:pt x="46028" y="7353"/>
                        <a:pt x="46588" y="7356"/>
                        <a:pt x="47149" y="7356"/>
                      </a:cubicBezTo>
                      <a:cubicBezTo>
                        <a:pt x="62077" y="7356"/>
                        <a:pt x="77440" y="4881"/>
                        <a:pt x="91648" y="594"/>
                      </a:cubicBezTo>
                      <a:close/>
                      <a:moveTo>
                        <a:pt x="822" y="0"/>
                      </a:moveTo>
                      <a:cubicBezTo>
                        <a:pt x="676" y="0"/>
                        <a:pt x="556" y="215"/>
                        <a:pt x="631" y="366"/>
                      </a:cubicBezTo>
                      <a:cubicBezTo>
                        <a:pt x="2893" y="4454"/>
                        <a:pt x="5067" y="8628"/>
                        <a:pt x="7329" y="12695"/>
                      </a:cubicBezTo>
                      <a:cubicBezTo>
                        <a:pt x="7503" y="13064"/>
                        <a:pt x="7698" y="13325"/>
                        <a:pt x="7872" y="13695"/>
                      </a:cubicBezTo>
                      <a:cubicBezTo>
                        <a:pt x="7939" y="13823"/>
                        <a:pt x="7974" y="13912"/>
                        <a:pt x="7993" y="13969"/>
                      </a:cubicBezTo>
                      <a:lnTo>
                        <a:pt x="7993" y="13969"/>
                      </a:lnTo>
                      <a:cubicBezTo>
                        <a:pt x="7310" y="14393"/>
                        <a:pt x="6645" y="14822"/>
                        <a:pt x="5980" y="15326"/>
                      </a:cubicBezTo>
                      <a:cubicBezTo>
                        <a:pt x="4067" y="16674"/>
                        <a:pt x="2175" y="17957"/>
                        <a:pt x="175" y="19305"/>
                      </a:cubicBezTo>
                      <a:cubicBezTo>
                        <a:pt x="1" y="19392"/>
                        <a:pt x="88" y="19675"/>
                        <a:pt x="262" y="19762"/>
                      </a:cubicBezTo>
                      <a:cubicBezTo>
                        <a:pt x="11308" y="23741"/>
                        <a:pt x="23463" y="25372"/>
                        <a:pt x="35053" y="26285"/>
                      </a:cubicBezTo>
                      <a:cubicBezTo>
                        <a:pt x="38701" y="26543"/>
                        <a:pt x="42363" y="26672"/>
                        <a:pt x="46029" y="26672"/>
                      </a:cubicBezTo>
                      <a:cubicBezTo>
                        <a:pt x="60302" y="26672"/>
                        <a:pt x="74624" y="24706"/>
                        <a:pt x="88326" y="20675"/>
                      </a:cubicBezTo>
                      <a:cubicBezTo>
                        <a:pt x="90044" y="20218"/>
                        <a:pt x="91762" y="19675"/>
                        <a:pt x="93393" y="19044"/>
                      </a:cubicBezTo>
                      <a:cubicBezTo>
                        <a:pt x="93413" y="19038"/>
                        <a:pt x="93432" y="19029"/>
                        <a:pt x="93448" y="19019"/>
                      </a:cubicBezTo>
                      <a:lnTo>
                        <a:pt x="93448" y="19019"/>
                      </a:lnTo>
                      <a:cubicBezTo>
                        <a:pt x="93609" y="18932"/>
                        <a:pt x="93686" y="18710"/>
                        <a:pt x="93501" y="18587"/>
                      </a:cubicBezTo>
                      <a:cubicBezTo>
                        <a:pt x="91218" y="17500"/>
                        <a:pt x="89044" y="16413"/>
                        <a:pt x="86869" y="15326"/>
                      </a:cubicBezTo>
                      <a:cubicBezTo>
                        <a:pt x="85924" y="14885"/>
                        <a:pt x="84959" y="14444"/>
                        <a:pt x="83993" y="13924"/>
                      </a:cubicBezTo>
                      <a:lnTo>
                        <a:pt x="83993" y="13924"/>
                      </a:lnTo>
                      <a:cubicBezTo>
                        <a:pt x="84163" y="13591"/>
                        <a:pt x="84352" y="13315"/>
                        <a:pt x="84521" y="12977"/>
                      </a:cubicBezTo>
                      <a:cubicBezTo>
                        <a:pt x="87152" y="8802"/>
                        <a:pt x="89696" y="4541"/>
                        <a:pt x="92305" y="366"/>
                      </a:cubicBezTo>
                      <a:cubicBezTo>
                        <a:pt x="92399" y="215"/>
                        <a:pt x="92266" y="0"/>
                        <a:pt x="92116" y="0"/>
                      </a:cubicBezTo>
                      <a:cubicBezTo>
                        <a:pt x="92092" y="0"/>
                        <a:pt x="92068" y="6"/>
                        <a:pt x="92044" y="18"/>
                      </a:cubicBezTo>
                      <a:cubicBezTo>
                        <a:pt x="77439" y="4559"/>
                        <a:pt x="62165" y="6778"/>
                        <a:pt x="46872" y="6778"/>
                      </a:cubicBezTo>
                      <a:cubicBezTo>
                        <a:pt x="31337" y="6778"/>
                        <a:pt x="15783" y="4488"/>
                        <a:pt x="892" y="18"/>
                      </a:cubicBezTo>
                      <a:cubicBezTo>
                        <a:pt x="869" y="6"/>
                        <a:pt x="845"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70;p62"/>
                <p:cNvSpPr/>
                <p:nvPr/>
              </p:nvSpPr>
              <p:spPr>
                <a:xfrm>
                  <a:off x="3289475" y="1753025"/>
                  <a:ext cx="935575" cy="813925"/>
                </a:xfrm>
                <a:custGeom>
                  <a:avLst/>
                  <a:gdLst/>
                  <a:ahLst/>
                  <a:cxnLst/>
                  <a:rect l="l" t="t" r="r" b="b"/>
                  <a:pathLst>
                    <a:path w="37423" h="32557" extrusionOk="0">
                      <a:moveTo>
                        <a:pt x="18691" y="0"/>
                      </a:moveTo>
                      <a:cubicBezTo>
                        <a:pt x="16535" y="0"/>
                        <a:pt x="14386" y="421"/>
                        <a:pt x="12329" y="1201"/>
                      </a:cubicBezTo>
                      <a:cubicBezTo>
                        <a:pt x="10242" y="2006"/>
                        <a:pt x="8328" y="3289"/>
                        <a:pt x="6611" y="4811"/>
                      </a:cubicBezTo>
                      <a:cubicBezTo>
                        <a:pt x="5154" y="6094"/>
                        <a:pt x="4436" y="8073"/>
                        <a:pt x="3523" y="9812"/>
                      </a:cubicBezTo>
                      <a:cubicBezTo>
                        <a:pt x="1631" y="13704"/>
                        <a:pt x="631" y="18401"/>
                        <a:pt x="174" y="22576"/>
                      </a:cubicBezTo>
                      <a:cubicBezTo>
                        <a:pt x="0" y="24663"/>
                        <a:pt x="87" y="26381"/>
                        <a:pt x="718" y="28382"/>
                      </a:cubicBezTo>
                      <a:cubicBezTo>
                        <a:pt x="1457" y="30730"/>
                        <a:pt x="2979" y="31556"/>
                        <a:pt x="5349" y="31991"/>
                      </a:cubicBezTo>
                      <a:cubicBezTo>
                        <a:pt x="7067" y="32448"/>
                        <a:pt x="8872" y="32448"/>
                        <a:pt x="10590" y="32448"/>
                      </a:cubicBezTo>
                      <a:cubicBezTo>
                        <a:pt x="10681" y="32438"/>
                        <a:pt x="10775" y="32434"/>
                        <a:pt x="10871" y="32434"/>
                      </a:cubicBezTo>
                      <a:cubicBezTo>
                        <a:pt x="11400" y="32434"/>
                        <a:pt x="11998" y="32556"/>
                        <a:pt x="12528" y="32556"/>
                      </a:cubicBezTo>
                      <a:cubicBezTo>
                        <a:pt x="12780" y="32556"/>
                        <a:pt x="13015" y="32529"/>
                        <a:pt x="13221" y="32448"/>
                      </a:cubicBezTo>
                      <a:lnTo>
                        <a:pt x="13308" y="32448"/>
                      </a:lnTo>
                      <a:cubicBezTo>
                        <a:pt x="13221" y="31100"/>
                        <a:pt x="14047" y="29643"/>
                        <a:pt x="15765" y="29643"/>
                      </a:cubicBezTo>
                      <a:lnTo>
                        <a:pt x="15852" y="29643"/>
                      </a:lnTo>
                      <a:cubicBezTo>
                        <a:pt x="15939" y="29012"/>
                        <a:pt x="16026" y="28295"/>
                        <a:pt x="16135" y="27555"/>
                      </a:cubicBezTo>
                      <a:cubicBezTo>
                        <a:pt x="12764" y="26381"/>
                        <a:pt x="10046" y="23750"/>
                        <a:pt x="8524" y="20576"/>
                      </a:cubicBezTo>
                      <a:cubicBezTo>
                        <a:pt x="8509" y="20548"/>
                        <a:pt x="8479" y="20536"/>
                        <a:pt x="8437" y="20536"/>
                      </a:cubicBezTo>
                      <a:cubicBezTo>
                        <a:pt x="8104" y="20536"/>
                        <a:pt x="7004" y="21315"/>
                        <a:pt x="6159" y="21315"/>
                      </a:cubicBezTo>
                      <a:cubicBezTo>
                        <a:pt x="5775" y="21315"/>
                        <a:pt x="5444" y="21154"/>
                        <a:pt x="5262" y="20684"/>
                      </a:cubicBezTo>
                      <a:cubicBezTo>
                        <a:pt x="4610" y="19053"/>
                        <a:pt x="7698" y="19597"/>
                        <a:pt x="7524" y="19227"/>
                      </a:cubicBezTo>
                      <a:cubicBezTo>
                        <a:pt x="7437" y="18858"/>
                        <a:pt x="7524" y="17858"/>
                        <a:pt x="7437" y="17510"/>
                      </a:cubicBezTo>
                      <a:cubicBezTo>
                        <a:pt x="7067" y="16966"/>
                        <a:pt x="6980" y="16422"/>
                        <a:pt x="7067" y="15683"/>
                      </a:cubicBezTo>
                      <a:cubicBezTo>
                        <a:pt x="7067" y="15596"/>
                        <a:pt x="7067" y="15509"/>
                        <a:pt x="7154" y="15422"/>
                      </a:cubicBezTo>
                      <a:lnTo>
                        <a:pt x="7154" y="15248"/>
                      </a:lnTo>
                      <a:cubicBezTo>
                        <a:pt x="7067" y="14596"/>
                        <a:pt x="7241" y="14052"/>
                        <a:pt x="7611" y="13617"/>
                      </a:cubicBezTo>
                      <a:cubicBezTo>
                        <a:pt x="8241" y="11987"/>
                        <a:pt x="9416" y="10791"/>
                        <a:pt x="11503" y="10160"/>
                      </a:cubicBezTo>
                      <a:cubicBezTo>
                        <a:pt x="14765" y="9269"/>
                        <a:pt x="18200" y="8725"/>
                        <a:pt x="21571" y="8268"/>
                      </a:cubicBezTo>
                      <a:cubicBezTo>
                        <a:pt x="22353" y="8181"/>
                        <a:pt x="23181" y="8103"/>
                        <a:pt x="24005" y="8103"/>
                      </a:cubicBezTo>
                      <a:cubicBezTo>
                        <a:pt x="25839" y="8103"/>
                        <a:pt x="27653" y="8486"/>
                        <a:pt x="28899" y="9986"/>
                      </a:cubicBezTo>
                      <a:cubicBezTo>
                        <a:pt x="30442" y="11878"/>
                        <a:pt x="30442" y="14792"/>
                        <a:pt x="29986" y="17140"/>
                      </a:cubicBezTo>
                      <a:cubicBezTo>
                        <a:pt x="29899" y="17597"/>
                        <a:pt x="32986" y="16509"/>
                        <a:pt x="31986" y="19401"/>
                      </a:cubicBezTo>
                      <a:cubicBezTo>
                        <a:pt x="31762" y="19980"/>
                        <a:pt x="31441" y="20177"/>
                        <a:pt x="31099" y="20177"/>
                      </a:cubicBezTo>
                      <a:cubicBezTo>
                        <a:pt x="30375" y="20177"/>
                        <a:pt x="29559" y="19293"/>
                        <a:pt x="29385" y="19293"/>
                      </a:cubicBezTo>
                      <a:cubicBezTo>
                        <a:pt x="29370" y="19293"/>
                        <a:pt x="29360" y="19300"/>
                        <a:pt x="29355" y="19314"/>
                      </a:cubicBezTo>
                      <a:cubicBezTo>
                        <a:pt x="28094" y="22576"/>
                        <a:pt x="25637" y="26012"/>
                        <a:pt x="22462" y="27468"/>
                      </a:cubicBezTo>
                      <a:lnTo>
                        <a:pt x="22462" y="27642"/>
                      </a:lnTo>
                      <a:cubicBezTo>
                        <a:pt x="22658" y="28556"/>
                        <a:pt x="22745" y="29382"/>
                        <a:pt x="22832" y="30187"/>
                      </a:cubicBezTo>
                      <a:lnTo>
                        <a:pt x="22919" y="30187"/>
                      </a:lnTo>
                      <a:cubicBezTo>
                        <a:pt x="23832" y="30187"/>
                        <a:pt x="24550" y="30643"/>
                        <a:pt x="24919" y="31274"/>
                      </a:cubicBezTo>
                      <a:lnTo>
                        <a:pt x="25180" y="31187"/>
                      </a:lnTo>
                      <a:cubicBezTo>
                        <a:pt x="25273" y="31264"/>
                        <a:pt x="25425" y="31297"/>
                        <a:pt x="25618" y="31297"/>
                      </a:cubicBezTo>
                      <a:cubicBezTo>
                        <a:pt x="26562" y="31297"/>
                        <a:pt x="28477" y="30508"/>
                        <a:pt x="29072" y="30274"/>
                      </a:cubicBezTo>
                      <a:cubicBezTo>
                        <a:pt x="30812" y="29817"/>
                        <a:pt x="33073" y="29382"/>
                        <a:pt x="34509" y="28295"/>
                      </a:cubicBezTo>
                      <a:cubicBezTo>
                        <a:pt x="37422" y="26120"/>
                        <a:pt x="36248" y="21771"/>
                        <a:pt x="35596" y="18684"/>
                      </a:cubicBezTo>
                      <a:cubicBezTo>
                        <a:pt x="34704" y="14792"/>
                        <a:pt x="33965" y="10791"/>
                        <a:pt x="31791" y="7355"/>
                      </a:cubicBezTo>
                      <a:cubicBezTo>
                        <a:pt x="30703" y="5637"/>
                        <a:pt x="29812" y="4267"/>
                        <a:pt x="28094" y="3006"/>
                      </a:cubicBezTo>
                      <a:cubicBezTo>
                        <a:pt x="26724" y="2006"/>
                        <a:pt x="25267" y="1201"/>
                        <a:pt x="23549" y="745"/>
                      </a:cubicBezTo>
                      <a:cubicBezTo>
                        <a:pt x="21950" y="240"/>
                        <a:pt x="20319" y="0"/>
                        <a:pt x="18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71;p62"/>
                <p:cNvSpPr/>
                <p:nvPr/>
              </p:nvSpPr>
              <p:spPr>
                <a:xfrm>
                  <a:off x="3455650" y="2086525"/>
                  <a:ext cx="601425" cy="375650"/>
                </a:xfrm>
                <a:custGeom>
                  <a:avLst/>
                  <a:gdLst/>
                  <a:ahLst/>
                  <a:cxnLst/>
                  <a:rect l="l" t="t" r="r" b="b"/>
                  <a:pathLst>
                    <a:path w="24057" h="15026" extrusionOk="0">
                      <a:moveTo>
                        <a:pt x="23839" y="0"/>
                      </a:moveTo>
                      <a:cubicBezTo>
                        <a:pt x="23730" y="0"/>
                        <a:pt x="23621" y="93"/>
                        <a:pt x="23621" y="277"/>
                      </a:cubicBezTo>
                      <a:cubicBezTo>
                        <a:pt x="23513" y="6344"/>
                        <a:pt x="19816" y="13868"/>
                        <a:pt x="13097" y="14585"/>
                      </a:cubicBezTo>
                      <a:cubicBezTo>
                        <a:pt x="12774" y="14622"/>
                        <a:pt x="12454" y="14639"/>
                        <a:pt x="12137" y="14639"/>
                      </a:cubicBezTo>
                      <a:cubicBezTo>
                        <a:pt x="6236" y="14639"/>
                        <a:pt x="1374" y="8489"/>
                        <a:pt x="507" y="3082"/>
                      </a:cubicBezTo>
                      <a:cubicBezTo>
                        <a:pt x="470" y="2962"/>
                        <a:pt x="367" y="2909"/>
                        <a:pt x="266" y="2909"/>
                      </a:cubicBezTo>
                      <a:cubicBezTo>
                        <a:pt x="130" y="2909"/>
                        <a:pt x="1" y="3007"/>
                        <a:pt x="51" y="3169"/>
                      </a:cubicBezTo>
                      <a:cubicBezTo>
                        <a:pt x="1074" y="9145"/>
                        <a:pt x="6123" y="15025"/>
                        <a:pt x="12442" y="15025"/>
                      </a:cubicBezTo>
                      <a:cubicBezTo>
                        <a:pt x="12837" y="15025"/>
                        <a:pt x="13237" y="15002"/>
                        <a:pt x="13641" y="14955"/>
                      </a:cubicBezTo>
                      <a:cubicBezTo>
                        <a:pt x="20360" y="14215"/>
                        <a:pt x="23969" y="6148"/>
                        <a:pt x="24056" y="277"/>
                      </a:cubicBezTo>
                      <a:cubicBezTo>
                        <a:pt x="24056" y="93"/>
                        <a:pt x="23948" y="0"/>
                        <a:pt x="23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72;p62"/>
                <p:cNvSpPr/>
                <p:nvPr/>
              </p:nvSpPr>
              <p:spPr>
                <a:xfrm>
                  <a:off x="4017975" y="2177875"/>
                  <a:ext cx="87275" cy="83975"/>
                </a:xfrm>
                <a:custGeom>
                  <a:avLst/>
                  <a:gdLst/>
                  <a:ahLst/>
                  <a:cxnLst/>
                  <a:rect l="l" t="t" r="r" b="b"/>
                  <a:pathLst>
                    <a:path w="3491" h="3359" extrusionOk="0">
                      <a:moveTo>
                        <a:pt x="1654" y="0"/>
                      </a:moveTo>
                      <a:cubicBezTo>
                        <a:pt x="1451" y="0"/>
                        <a:pt x="1238" y="45"/>
                        <a:pt x="1020" y="146"/>
                      </a:cubicBezTo>
                      <a:cubicBezTo>
                        <a:pt x="786" y="302"/>
                        <a:pt x="902" y="616"/>
                        <a:pt x="1132" y="616"/>
                      </a:cubicBezTo>
                      <a:cubicBezTo>
                        <a:pt x="1158" y="616"/>
                        <a:pt x="1186" y="612"/>
                        <a:pt x="1215" y="603"/>
                      </a:cubicBezTo>
                      <a:cubicBezTo>
                        <a:pt x="1378" y="528"/>
                        <a:pt x="1533" y="495"/>
                        <a:pt x="1678" y="495"/>
                      </a:cubicBezTo>
                      <a:cubicBezTo>
                        <a:pt x="2423" y="495"/>
                        <a:pt x="2887" y="1382"/>
                        <a:pt x="2651" y="2146"/>
                      </a:cubicBezTo>
                      <a:cubicBezTo>
                        <a:pt x="2564" y="2603"/>
                        <a:pt x="2020" y="2951"/>
                        <a:pt x="1563" y="2951"/>
                      </a:cubicBezTo>
                      <a:cubicBezTo>
                        <a:pt x="1020" y="2951"/>
                        <a:pt x="672" y="2603"/>
                        <a:pt x="476" y="2233"/>
                      </a:cubicBezTo>
                      <a:cubicBezTo>
                        <a:pt x="446" y="2135"/>
                        <a:pt x="371" y="2095"/>
                        <a:pt x="294" y="2095"/>
                      </a:cubicBezTo>
                      <a:cubicBezTo>
                        <a:pt x="150" y="2095"/>
                        <a:pt x="1" y="2237"/>
                        <a:pt x="128" y="2407"/>
                      </a:cubicBezTo>
                      <a:cubicBezTo>
                        <a:pt x="438" y="3038"/>
                        <a:pt x="1032" y="3359"/>
                        <a:pt x="1621" y="3359"/>
                      </a:cubicBezTo>
                      <a:cubicBezTo>
                        <a:pt x="2229" y="3359"/>
                        <a:pt x="2831" y="3017"/>
                        <a:pt x="3107" y="2320"/>
                      </a:cubicBezTo>
                      <a:cubicBezTo>
                        <a:pt x="3491" y="1260"/>
                        <a:pt x="2722" y="0"/>
                        <a:pt x="1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73;p62"/>
                <p:cNvSpPr/>
                <p:nvPr/>
              </p:nvSpPr>
              <p:spPr>
                <a:xfrm>
                  <a:off x="4034750" y="2204350"/>
                  <a:ext cx="35350" cy="18225"/>
                </a:xfrm>
                <a:custGeom>
                  <a:avLst/>
                  <a:gdLst/>
                  <a:ahLst/>
                  <a:cxnLst/>
                  <a:rect l="l" t="t" r="r" b="b"/>
                  <a:pathLst>
                    <a:path w="1414" h="729" extrusionOk="0">
                      <a:moveTo>
                        <a:pt x="349" y="0"/>
                      </a:moveTo>
                      <a:cubicBezTo>
                        <a:pt x="88" y="0"/>
                        <a:pt x="1" y="348"/>
                        <a:pt x="262" y="457"/>
                      </a:cubicBezTo>
                      <a:cubicBezTo>
                        <a:pt x="544" y="544"/>
                        <a:pt x="805" y="631"/>
                        <a:pt x="1088" y="718"/>
                      </a:cubicBezTo>
                      <a:cubicBezTo>
                        <a:pt x="1111" y="725"/>
                        <a:pt x="1132" y="729"/>
                        <a:pt x="1152" y="729"/>
                      </a:cubicBezTo>
                      <a:cubicBezTo>
                        <a:pt x="1361" y="729"/>
                        <a:pt x="1413" y="341"/>
                        <a:pt x="1175" y="261"/>
                      </a:cubicBezTo>
                      <a:cubicBezTo>
                        <a:pt x="892" y="174"/>
                        <a:pt x="631" y="87"/>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74;p62"/>
                <p:cNvSpPr/>
                <p:nvPr/>
              </p:nvSpPr>
              <p:spPr>
                <a:xfrm>
                  <a:off x="3408775" y="2227750"/>
                  <a:ext cx="92400" cy="67200"/>
                </a:xfrm>
                <a:custGeom>
                  <a:avLst/>
                  <a:gdLst/>
                  <a:ahLst/>
                  <a:cxnLst/>
                  <a:rect l="l" t="t" r="r" b="b"/>
                  <a:pathLst>
                    <a:path w="3696" h="2688" extrusionOk="0">
                      <a:moveTo>
                        <a:pt x="2139" y="1"/>
                      </a:moveTo>
                      <a:cubicBezTo>
                        <a:pt x="1155" y="1"/>
                        <a:pt x="0" y="358"/>
                        <a:pt x="208" y="1500"/>
                      </a:cubicBezTo>
                      <a:cubicBezTo>
                        <a:pt x="287" y="2175"/>
                        <a:pt x="821" y="2688"/>
                        <a:pt x="1410" y="2688"/>
                      </a:cubicBezTo>
                      <a:cubicBezTo>
                        <a:pt x="1466" y="2688"/>
                        <a:pt x="1522" y="2683"/>
                        <a:pt x="1578" y="2674"/>
                      </a:cubicBezTo>
                      <a:cubicBezTo>
                        <a:pt x="2382" y="2500"/>
                        <a:pt x="3013" y="2043"/>
                        <a:pt x="3469" y="1500"/>
                      </a:cubicBezTo>
                      <a:cubicBezTo>
                        <a:pt x="3696" y="1360"/>
                        <a:pt x="3504" y="1096"/>
                        <a:pt x="3330" y="1096"/>
                      </a:cubicBezTo>
                      <a:cubicBezTo>
                        <a:pt x="3286" y="1096"/>
                        <a:pt x="3243" y="1113"/>
                        <a:pt x="3208" y="1152"/>
                      </a:cubicBezTo>
                      <a:cubicBezTo>
                        <a:pt x="2746" y="1600"/>
                        <a:pt x="2046" y="2159"/>
                        <a:pt x="1474" y="2159"/>
                      </a:cubicBezTo>
                      <a:cubicBezTo>
                        <a:pt x="1132" y="2159"/>
                        <a:pt x="836" y="1959"/>
                        <a:pt x="664" y="1413"/>
                      </a:cubicBezTo>
                      <a:cubicBezTo>
                        <a:pt x="388" y="666"/>
                        <a:pt x="1337" y="428"/>
                        <a:pt x="2098" y="428"/>
                      </a:cubicBezTo>
                      <a:cubicBezTo>
                        <a:pt x="2356" y="428"/>
                        <a:pt x="2592" y="455"/>
                        <a:pt x="2752" y="499"/>
                      </a:cubicBezTo>
                      <a:cubicBezTo>
                        <a:pt x="3013" y="499"/>
                        <a:pt x="3100" y="151"/>
                        <a:pt x="2839" y="64"/>
                      </a:cubicBezTo>
                      <a:cubicBezTo>
                        <a:pt x="2634" y="24"/>
                        <a:pt x="2392" y="1"/>
                        <a:pt x="2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75;p62"/>
                <p:cNvSpPr/>
                <p:nvPr/>
              </p:nvSpPr>
              <p:spPr>
                <a:xfrm>
                  <a:off x="3448200" y="2239250"/>
                  <a:ext cx="39675" cy="21650"/>
                </a:xfrm>
                <a:custGeom>
                  <a:avLst/>
                  <a:gdLst/>
                  <a:ahLst/>
                  <a:cxnLst/>
                  <a:rect l="l" t="t" r="r" b="b"/>
                  <a:pathLst>
                    <a:path w="1587" h="866" extrusionOk="0">
                      <a:moveTo>
                        <a:pt x="1263" y="0"/>
                      </a:moveTo>
                      <a:cubicBezTo>
                        <a:pt x="1232" y="0"/>
                        <a:pt x="1202" y="12"/>
                        <a:pt x="1175" y="39"/>
                      </a:cubicBezTo>
                      <a:cubicBezTo>
                        <a:pt x="892" y="235"/>
                        <a:pt x="544" y="322"/>
                        <a:pt x="262" y="409"/>
                      </a:cubicBezTo>
                      <a:cubicBezTo>
                        <a:pt x="1" y="496"/>
                        <a:pt x="88" y="866"/>
                        <a:pt x="349" y="866"/>
                      </a:cubicBezTo>
                      <a:cubicBezTo>
                        <a:pt x="718" y="779"/>
                        <a:pt x="1088" y="692"/>
                        <a:pt x="1349" y="409"/>
                      </a:cubicBezTo>
                      <a:cubicBezTo>
                        <a:pt x="1587" y="336"/>
                        <a:pt x="1424" y="0"/>
                        <a:pt x="1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76;p62"/>
                <p:cNvSpPr/>
                <p:nvPr/>
              </p:nvSpPr>
              <p:spPr>
                <a:xfrm>
                  <a:off x="3436800" y="1810125"/>
                  <a:ext cx="627325" cy="367050"/>
                </a:xfrm>
                <a:custGeom>
                  <a:avLst/>
                  <a:gdLst/>
                  <a:ahLst/>
                  <a:cxnLst/>
                  <a:rect l="l" t="t" r="r" b="b"/>
                  <a:pathLst>
                    <a:path w="25093" h="14682" extrusionOk="0">
                      <a:moveTo>
                        <a:pt x="12792" y="1"/>
                      </a:moveTo>
                      <a:cubicBezTo>
                        <a:pt x="11873" y="1"/>
                        <a:pt x="10929" y="91"/>
                        <a:pt x="9959" y="266"/>
                      </a:cubicBezTo>
                      <a:cubicBezTo>
                        <a:pt x="5610" y="1092"/>
                        <a:pt x="2718" y="3723"/>
                        <a:pt x="1348" y="7876"/>
                      </a:cubicBezTo>
                      <a:cubicBezTo>
                        <a:pt x="718" y="9703"/>
                        <a:pt x="0" y="12682"/>
                        <a:pt x="805" y="14399"/>
                      </a:cubicBezTo>
                      <a:cubicBezTo>
                        <a:pt x="805" y="14595"/>
                        <a:pt x="805" y="14595"/>
                        <a:pt x="892" y="14682"/>
                      </a:cubicBezTo>
                      <a:lnTo>
                        <a:pt x="1000" y="14595"/>
                      </a:lnTo>
                      <a:cubicBezTo>
                        <a:pt x="1631" y="13399"/>
                        <a:pt x="2522" y="12051"/>
                        <a:pt x="2979" y="10790"/>
                      </a:cubicBezTo>
                      <a:cubicBezTo>
                        <a:pt x="4523" y="10790"/>
                        <a:pt x="6154" y="10681"/>
                        <a:pt x="7698" y="10420"/>
                      </a:cubicBezTo>
                      <a:cubicBezTo>
                        <a:pt x="8785" y="10246"/>
                        <a:pt x="10046" y="10420"/>
                        <a:pt x="11046" y="10050"/>
                      </a:cubicBezTo>
                      <a:cubicBezTo>
                        <a:pt x="12307" y="9703"/>
                        <a:pt x="12133" y="8507"/>
                        <a:pt x="12851" y="7528"/>
                      </a:cubicBezTo>
                      <a:cubicBezTo>
                        <a:pt x="13614" y="8774"/>
                        <a:pt x="13283" y="9722"/>
                        <a:pt x="14582" y="9722"/>
                      </a:cubicBezTo>
                      <a:cubicBezTo>
                        <a:pt x="14689" y="9722"/>
                        <a:pt x="14808" y="9716"/>
                        <a:pt x="14938" y="9703"/>
                      </a:cubicBezTo>
                      <a:cubicBezTo>
                        <a:pt x="16308" y="9507"/>
                        <a:pt x="17743" y="9594"/>
                        <a:pt x="19113" y="9507"/>
                      </a:cubicBezTo>
                      <a:cubicBezTo>
                        <a:pt x="19570" y="8246"/>
                        <a:pt x="19657" y="8159"/>
                        <a:pt x="20027" y="7158"/>
                      </a:cubicBezTo>
                      <a:cubicBezTo>
                        <a:pt x="21744" y="8876"/>
                        <a:pt x="22832" y="10246"/>
                        <a:pt x="25093" y="11507"/>
                      </a:cubicBezTo>
                      <a:cubicBezTo>
                        <a:pt x="24723" y="8159"/>
                        <a:pt x="23375" y="4810"/>
                        <a:pt x="20657" y="2723"/>
                      </a:cubicBezTo>
                      <a:cubicBezTo>
                        <a:pt x="18256" y="864"/>
                        <a:pt x="15644" y="1"/>
                        <a:pt x="127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7;p62"/>
                <p:cNvSpPr/>
                <p:nvPr/>
              </p:nvSpPr>
              <p:spPr>
                <a:xfrm>
                  <a:off x="3718050" y="2259575"/>
                  <a:ext cx="65050" cy="17425"/>
                </a:xfrm>
                <a:custGeom>
                  <a:avLst/>
                  <a:gdLst/>
                  <a:ahLst/>
                  <a:cxnLst/>
                  <a:rect l="l" t="t" r="r" b="b"/>
                  <a:pathLst>
                    <a:path w="2602" h="697" extrusionOk="0">
                      <a:moveTo>
                        <a:pt x="1518" y="1"/>
                      </a:moveTo>
                      <a:cubicBezTo>
                        <a:pt x="1087" y="1"/>
                        <a:pt x="653" y="61"/>
                        <a:pt x="253" y="227"/>
                      </a:cubicBezTo>
                      <a:cubicBezTo>
                        <a:pt x="1" y="401"/>
                        <a:pt x="198" y="697"/>
                        <a:pt x="368" y="697"/>
                      </a:cubicBezTo>
                      <a:cubicBezTo>
                        <a:pt x="388" y="697"/>
                        <a:pt x="408" y="693"/>
                        <a:pt x="427" y="683"/>
                      </a:cubicBezTo>
                      <a:cubicBezTo>
                        <a:pt x="827" y="518"/>
                        <a:pt x="1235" y="457"/>
                        <a:pt x="1619" y="457"/>
                      </a:cubicBezTo>
                      <a:cubicBezTo>
                        <a:pt x="1841" y="457"/>
                        <a:pt x="2054" y="477"/>
                        <a:pt x="2253" y="509"/>
                      </a:cubicBezTo>
                      <a:cubicBezTo>
                        <a:pt x="2601" y="509"/>
                        <a:pt x="2601" y="53"/>
                        <a:pt x="2253" y="53"/>
                      </a:cubicBezTo>
                      <a:cubicBezTo>
                        <a:pt x="2014" y="21"/>
                        <a:pt x="1767" y="1"/>
                        <a:pt x="1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78;p62"/>
                <p:cNvSpPr/>
                <p:nvPr/>
              </p:nvSpPr>
              <p:spPr>
                <a:xfrm>
                  <a:off x="3797475" y="2163425"/>
                  <a:ext cx="122600" cy="69075"/>
                </a:xfrm>
                <a:custGeom>
                  <a:avLst/>
                  <a:gdLst/>
                  <a:ahLst/>
                  <a:cxnLst/>
                  <a:rect l="l" t="t" r="r" b="b"/>
                  <a:pathLst>
                    <a:path w="4904" h="2763" extrusionOk="0">
                      <a:moveTo>
                        <a:pt x="2353" y="1"/>
                      </a:moveTo>
                      <a:cubicBezTo>
                        <a:pt x="1241" y="1"/>
                        <a:pt x="242" y="864"/>
                        <a:pt x="55" y="1985"/>
                      </a:cubicBezTo>
                      <a:cubicBezTo>
                        <a:pt x="1" y="2323"/>
                        <a:pt x="300" y="2561"/>
                        <a:pt x="555" y="2561"/>
                      </a:cubicBezTo>
                      <a:cubicBezTo>
                        <a:pt x="710" y="2561"/>
                        <a:pt x="848" y="2473"/>
                        <a:pt x="881" y="2268"/>
                      </a:cubicBezTo>
                      <a:cubicBezTo>
                        <a:pt x="1008" y="1387"/>
                        <a:pt x="1700" y="957"/>
                        <a:pt x="2398" y="957"/>
                      </a:cubicBezTo>
                      <a:cubicBezTo>
                        <a:pt x="3130" y="957"/>
                        <a:pt x="3869" y="1431"/>
                        <a:pt x="3969" y="2355"/>
                      </a:cubicBezTo>
                      <a:cubicBezTo>
                        <a:pt x="4012" y="2627"/>
                        <a:pt x="4257" y="2762"/>
                        <a:pt x="4480" y="2762"/>
                      </a:cubicBezTo>
                      <a:cubicBezTo>
                        <a:pt x="4703" y="2762"/>
                        <a:pt x="4904" y="2627"/>
                        <a:pt x="4860" y="2355"/>
                      </a:cubicBezTo>
                      <a:cubicBezTo>
                        <a:pt x="4773" y="1007"/>
                        <a:pt x="3860" y="180"/>
                        <a:pt x="2512" y="6"/>
                      </a:cubicBezTo>
                      <a:cubicBezTo>
                        <a:pt x="2459" y="2"/>
                        <a:pt x="2406" y="1"/>
                        <a:pt x="2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79;p62"/>
                <p:cNvSpPr/>
                <p:nvPr/>
              </p:nvSpPr>
              <p:spPr>
                <a:xfrm>
                  <a:off x="3780900" y="2103875"/>
                  <a:ext cx="181050" cy="41250"/>
                </a:xfrm>
                <a:custGeom>
                  <a:avLst/>
                  <a:gdLst/>
                  <a:ahLst/>
                  <a:cxnLst/>
                  <a:rect l="l" t="t" r="r" b="b"/>
                  <a:pathLst>
                    <a:path w="7242" h="1650" extrusionOk="0">
                      <a:moveTo>
                        <a:pt x="3578" y="0"/>
                      </a:moveTo>
                      <a:cubicBezTo>
                        <a:pt x="2495" y="0"/>
                        <a:pt x="1293" y="234"/>
                        <a:pt x="87" y="671"/>
                      </a:cubicBezTo>
                      <a:cubicBezTo>
                        <a:pt x="0" y="1018"/>
                        <a:pt x="174" y="1475"/>
                        <a:pt x="544" y="1649"/>
                      </a:cubicBezTo>
                      <a:cubicBezTo>
                        <a:pt x="1563" y="1171"/>
                        <a:pt x="2666" y="947"/>
                        <a:pt x="3780" y="947"/>
                      </a:cubicBezTo>
                      <a:cubicBezTo>
                        <a:pt x="4948" y="947"/>
                        <a:pt x="6129" y="1193"/>
                        <a:pt x="7241" y="1649"/>
                      </a:cubicBezTo>
                      <a:cubicBezTo>
                        <a:pt x="6539" y="517"/>
                        <a:pt x="5190" y="0"/>
                        <a:pt x="3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80;p62"/>
                <p:cNvSpPr/>
                <p:nvPr/>
              </p:nvSpPr>
              <p:spPr>
                <a:xfrm>
                  <a:off x="3587375" y="2167100"/>
                  <a:ext cx="122550" cy="71775"/>
                </a:xfrm>
                <a:custGeom>
                  <a:avLst/>
                  <a:gdLst/>
                  <a:ahLst/>
                  <a:cxnLst/>
                  <a:rect l="l" t="t" r="r" b="b"/>
                  <a:pathLst>
                    <a:path w="4902" h="2871" extrusionOk="0">
                      <a:moveTo>
                        <a:pt x="2626" y="1"/>
                      </a:moveTo>
                      <a:cubicBezTo>
                        <a:pt x="1383" y="1"/>
                        <a:pt x="92" y="867"/>
                        <a:pt x="44" y="2382"/>
                      </a:cubicBezTo>
                      <a:cubicBezTo>
                        <a:pt x="0" y="2708"/>
                        <a:pt x="201" y="2871"/>
                        <a:pt x="427" y="2871"/>
                      </a:cubicBezTo>
                      <a:cubicBezTo>
                        <a:pt x="653" y="2871"/>
                        <a:pt x="903" y="2708"/>
                        <a:pt x="957" y="2382"/>
                      </a:cubicBezTo>
                      <a:cubicBezTo>
                        <a:pt x="957" y="1437"/>
                        <a:pt x="1747" y="906"/>
                        <a:pt x="2519" y="906"/>
                      </a:cubicBezTo>
                      <a:cubicBezTo>
                        <a:pt x="3150" y="906"/>
                        <a:pt x="3770" y="1261"/>
                        <a:pt x="3936" y="2034"/>
                      </a:cubicBezTo>
                      <a:cubicBezTo>
                        <a:pt x="4006" y="2252"/>
                        <a:pt x="4180" y="2351"/>
                        <a:pt x="4359" y="2351"/>
                      </a:cubicBezTo>
                      <a:cubicBezTo>
                        <a:pt x="4625" y="2351"/>
                        <a:pt x="4901" y="2129"/>
                        <a:pt x="4849" y="1751"/>
                      </a:cubicBezTo>
                      <a:cubicBezTo>
                        <a:pt x="4570" y="548"/>
                        <a:pt x="3613" y="1"/>
                        <a:pt x="2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81;p62"/>
                <p:cNvSpPr/>
                <p:nvPr/>
              </p:nvSpPr>
              <p:spPr>
                <a:xfrm>
                  <a:off x="3540625" y="2105675"/>
                  <a:ext cx="179400" cy="48675"/>
                </a:xfrm>
                <a:custGeom>
                  <a:avLst/>
                  <a:gdLst/>
                  <a:ahLst/>
                  <a:cxnLst/>
                  <a:rect l="l" t="t" r="r" b="b"/>
                  <a:pathLst>
                    <a:path w="7176" h="1947" extrusionOk="0">
                      <a:moveTo>
                        <a:pt x="4156" y="1"/>
                      </a:moveTo>
                      <a:cubicBezTo>
                        <a:pt x="2257" y="1"/>
                        <a:pt x="674" y="598"/>
                        <a:pt x="0" y="1947"/>
                      </a:cubicBezTo>
                      <a:cubicBezTo>
                        <a:pt x="1248" y="1349"/>
                        <a:pt x="2596" y="1015"/>
                        <a:pt x="3962" y="1015"/>
                      </a:cubicBezTo>
                      <a:cubicBezTo>
                        <a:pt x="4882" y="1015"/>
                        <a:pt x="5809" y="1166"/>
                        <a:pt x="6719" y="1490"/>
                      </a:cubicBezTo>
                      <a:cubicBezTo>
                        <a:pt x="7067" y="1229"/>
                        <a:pt x="7176" y="860"/>
                        <a:pt x="7067" y="403"/>
                      </a:cubicBezTo>
                      <a:cubicBezTo>
                        <a:pt x="6068" y="141"/>
                        <a:pt x="5075" y="1"/>
                        <a:pt x="4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82;p62"/>
                <p:cNvSpPr/>
                <p:nvPr/>
              </p:nvSpPr>
              <p:spPr>
                <a:xfrm>
                  <a:off x="3699050" y="2312200"/>
                  <a:ext cx="113400" cy="75375"/>
                </a:xfrm>
                <a:custGeom>
                  <a:avLst/>
                  <a:gdLst/>
                  <a:ahLst/>
                  <a:cxnLst/>
                  <a:rect l="l" t="t" r="r" b="b"/>
                  <a:pathLst>
                    <a:path w="4536" h="3015" extrusionOk="0">
                      <a:moveTo>
                        <a:pt x="4090" y="532"/>
                      </a:moveTo>
                      <a:lnTo>
                        <a:pt x="4090" y="532"/>
                      </a:lnTo>
                      <a:cubicBezTo>
                        <a:pt x="4041" y="1314"/>
                        <a:pt x="3794" y="2242"/>
                        <a:pt x="3013" y="2470"/>
                      </a:cubicBezTo>
                      <a:cubicBezTo>
                        <a:pt x="2831" y="2540"/>
                        <a:pt x="2646" y="2572"/>
                        <a:pt x="2462" y="2572"/>
                      </a:cubicBezTo>
                      <a:cubicBezTo>
                        <a:pt x="1502" y="2572"/>
                        <a:pt x="590" y="1706"/>
                        <a:pt x="480" y="838"/>
                      </a:cubicBezTo>
                      <a:lnTo>
                        <a:pt x="480" y="838"/>
                      </a:lnTo>
                      <a:cubicBezTo>
                        <a:pt x="930" y="1011"/>
                        <a:pt x="1400" y="1089"/>
                        <a:pt x="1871" y="1089"/>
                      </a:cubicBezTo>
                      <a:cubicBezTo>
                        <a:pt x="2639" y="1089"/>
                        <a:pt x="3409" y="880"/>
                        <a:pt x="4090" y="532"/>
                      </a:cubicBezTo>
                      <a:close/>
                      <a:moveTo>
                        <a:pt x="4324" y="1"/>
                      </a:moveTo>
                      <a:cubicBezTo>
                        <a:pt x="4281" y="1"/>
                        <a:pt x="4234" y="12"/>
                        <a:pt x="4187" y="35"/>
                      </a:cubicBezTo>
                      <a:cubicBezTo>
                        <a:pt x="3536" y="413"/>
                        <a:pt x="2720" y="658"/>
                        <a:pt x="1918" y="658"/>
                      </a:cubicBezTo>
                      <a:cubicBezTo>
                        <a:pt x="1382" y="658"/>
                        <a:pt x="853" y="549"/>
                        <a:pt x="382" y="296"/>
                      </a:cubicBezTo>
                      <a:cubicBezTo>
                        <a:pt x="331" y="264"/>
                        <a:pt x="283" y="251"/>
                        <a:pt x="240" y="251"/>
                      </a:cubicBezTo>
                      <a:cubicBezTo>
                        <a:pt x="89" y="251"/>
                        <a:pt x="1" y="419"/>
                        <a:pt x="39" y="560"/>
                      </a:cubicBezTo>
                      <a:lnTo>
                        <a:pt x="39" y="560"/>
                      </a:lnTo>
                      <a:cubicBezTo>
                        <a:pt x="22" y="589"/>
                        <a:pt x="13" y="624"/>
                        <a:pt x="13" y="666"/>
                      </a:cubicBezTo>
                      <a:cubicBezTo>
                        <a:pt x="13" y="2123"/>
                        <a:pt x="1382" y="3014"/>
                        <a:pt x="2644" y="3014"/>
                      </a:cubicBezTo>
                      <a:cubicBezTo>
                        <a:pt x="4100" y="3014"/>
                        <a:pt x="4535" y="1296"/>
                        <a:pt x="4535" y="209"/>
                      </a:cubicBezTo>
                      <a:cubicBezTo>
                        <a:pt x="4535" y="82"/>
                        <a:pt x="4442" y="1"/>
                        <a:pt x="4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83;p62"/>
                <p:cNvSpPr/>
                <p:nvPr/>
              </p:nvSpPr>
              <p:spPr>
                <a:xfrm>
                  <a:off x="3552025" y="2274475"/>
                  <a:ext cx="100050" cy="50025"/>
                </a:xfrm>
                <a:custGeom>
                  <a:avLst/>
                  <a:gdLst/>
                  <a:ahLst/>
                  <a:cxnLst/>
                  <a:rect l="l" t="t" r="r" b="b"/>
                  <a:pathLst>
                    <a:path w="4002" h="2001" extrusionOk="0">
                      <a:moveTo>
                        <a:pt x="2001" y="0"/>
                      </a:moveTo>
                      <a:cubicBezTo>
                        <a:pt x="914" y="0"/>
                        <a:pt x="1" y="457"/>
                        <a:pt x="1" y="1000"/>
                      </a:cubicBezTo>
                      <a:cubicBezTo>
                        <a:pt x="1" y="1544"/>
                        <a:pt x="914" y="2001"/>
                        <a:pt x="2001" y="2001"/>
                      </a:cubicBezTo>
                      <a:cubicBezTo>
                        <a:pt x="3089" y="2001"/>
                        <a:pt x="4002" y="1544"/>
                        <a:pt x="4002" y="1000"/>
                      </a:cubicBezTo>
                      <a:cubicBezTo>
                        <a:pt x="4002" y="457"/>
                        <a:pt x="3089" y="0"/>
                        <a:pt x="2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84;p62"/>
                <p:cNvSpPr/>
                <p:nvPr/>
              </p:nvSpPr>
              <p:spPr>
                <a:xfrm>
                  <a:off x="3853200" y="2274475"/>
                  <a:ext cx="97875" cy="50025"/>
                </a:xfrm>
                <a:custGeom>
                  <a:avLst/>
                  <a:gdLst/>
                  <a:ahLst/>
                  <a:cxnLst/>
                  <a:rect l="l" t="t" r="r" b="b"/>
                  <a:pathLst>
                    <a:path w="3915" h="2001" extrusionOk="0">
                      <a:moveTo>
                        <a:pt x="1914" y="0"/>
                      </a:moveTo>
                      <a:cubicBezTo>
                        <a:pt x="826" y="0"/>
                        <a:pt x="0" y="457"/>
                        <a:pt x="0" y="1000"/>
                      </a:cubicBezTo>
                      <a:cubicBezTo>
                        <a:pt x="0" y="1544"/>
                        <a:pt x="826" y="2001"/>
                        <a:pt x="1914" y="2001"/>
                      </a:cubicBezTo>
                      <a:cubicBezTo>
                        <a:pt x="3001" y="2001"/>
                        <a:pt x="3914" y="1544"/>
                        <a:pt x="3914" y="1000"/>
                      </a:cubicBezTo>
                      <a:cubicBezTo>
                        <a:pt x="3914" y="457"/>
                        <a:pt x="300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85;p62"/>
                <p:cNvSpPr/>
                <p:nvPr/>
              </p:nvSpPr>
              <p:spPr>
                <a:xfrm>
                  <a:off x="3681400" y="2437950"/>
                  <a:ext cx="188125" cy="97325"/>
                </a:xfrm>
                <a:custGeom>
                  <a:avLst/>
                  <a:gdLst/>
                  <a:ahLst/>
                  <a:cxnLst/>
                  <a:rect l="l" t="t" r="r" b="b"/>
                  <a:pathLst>
                    <a:path w="7525" h="3893" extrusionOk="0">
                      <a:moveTo>
                        <a:pt x="6831" y="1"/>
                      </a:moveTo>
                      <a:cubicBezTo>
                        <a:pt x="6694" y="1"/>
                        <a:pt x="6561" y="94"/>
                        <a:pt x="6611" y="245"/>
                      </a:cubicBezTo>
                      <a:cubicBezTo>
                        <a:pt x="6698" y="1159"/>
                        <a:pt x="6981" y="1985"/>
                        <a:pt x="7068" y="2790"/>
                      </a:cubicBezTo>
                      <a:cubicBezTo>
                        <a:pt x="7155" y="3420"/>
                        <a:pt x="4154" y="3507"/>
                        <a:pt x="3806" y="3507"/>
                      </a:cubicBezTo>
                      <a:cubicBezTo>
                        <a:pt x="2806" y="3507"/>
                        <a:pt x="1806" y="3420"/>
                        <a:pt x="806" y="3246"/>
                      </a:cubicBezTo>
                      <a:cubicBezTo>
                        <a:pt x="262" y="3159"/>
                        <a:pt x="719" y="985"/>
                        <a:pt x="719" y="615"/>
                      </a:cubicBezTo>
                      <a:cubicBezTo>
                        <a:pt x="719" y="430"/>
                        <a:pt x="604" y="338"/>
                        <a:pt x="490" y="338"/>
                      </a:cubicBezTo>
                      <a:cubicBezTo>
                        <a:pt x="376" y="338"/>
                        <a:pt x="262" y="430"/>
                        <a:pt x="262" y="615"/>
                      </a:cubicBezTo>
                      <a:cubicBezTo>
                        <a:pt x="262" y="1528"/>
                        <a:pt x="88" y="2420"/>
                        <a:pt x="1" y="3333"/>
                      </a:cubicBezTo>
                      <a:cubicBezTo>
                        <a:pt x="1" y="3420"/>
                        <a:pt x="88" y="3616"/>
                        <a:pt x="175" y="3616"/>
                      </a:cubicBezTo>
                      <a:cubicBezTo>
                        <a:pt x="1227" y="3802"/>
                        <a:pt x="2259" y="3893"/>
                        <a:pt x="3280" y="3893"/>
                      </a:cubicBezTo>
                      <a:cubicBezTo>
                        <a:pt x="4643" y="3893"/>
                        <a:pt x="5986" y="3731"/>
                        <a:pt x="7329" y="3420"/>
                      </a:cubicBezTo>
                      <a:cubicBezTo>
                        <a:pt x="7416" y="3420"/>
                        <a:pt x="7525" y="3333"/>
                        <a:pt x="7525" y="3246"/>
                      </a:cubicBezTo>
                      <a:cubicBezTo>
                        <a:pt x="7525" y="2159"/>
                        <a:pt x="7155" y="1159"/>
                        <a:pt x="7068" y="158"/>
                      </a:cubicBezTo>
                      <a:cubicBezTo>
                        <a:pt x="7031" y="49"/>
                        <a:pt x="6930" y="1"/>
                        <a:pt x="6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86;p62"/>
                <p:cNvSpPr/>
                <p:nvPr/>
              </p:nvSpPr>
              <p:spPr>
                <a:xfrm>
                  <a:off x="3638475" y="2517900"/>
                  <a:ext cx="146125" cy="88675"/>
                </a:xfrm>
                <a:custGeom>
                  <a:avLst/>
                  <a:gdLst/>
                  <a:ahLst/>
                  <a:cxnLst/>
                  <a:rect l="l" t="t" r="r" b="b"/>
                  <a:pathLst>
                    <a:path w="5845" h="3547" extrusionOk="0">
                      <a:moveTo>
                        <a:pt x="1866" y="1"/>
                      </a:moveTo>
                      <a:cubicBezTo>
                        <a:pt x="1818" y="1"/>
                        <a:pt x="1768" y="15"/>
                        <a:pt x="1718" y="48"/>
                      </a:cubicBezTo>
                      <a:cubicBezTo>
                        <a:pt x="805" y="853"/>
                        <a:pt x="0" y="2592"/>
                        <a:pt x="1435" y="3310"/>
                      </a:cubicBezTo>
                      <a:cubicBezTo>
                        <a:pt x="1778" y="3473"/>
                        <a:pt x="2118" y="3546"/>
                        <a:pt x="2447" y="3546"/>
                      </a:cubicBezTo>
                      <a:cubicBezTo>
                        <a:pt x="3958" y="3546"/>
                        <a:pt x="5267" y="2017"/>
                        <a:pt x="5784" y="679"/>
                      </a:cubicBezTo>
                      <a:cubicBezTo>
                        <a:pt x="5845" y="558"/>
                        <a:pt x="5695" y="385"/>
                        <a:pt x="5569" y="385"/>
                      </a:cubicBezTo>
                      <a:cubicBezTo>
                        <a:pt x="5514" y="385"/>
                        <a:pt x="5463" y="418"/>
                        <a:pt x="5436" y="505"/>
                      </a:cubicBezTo>
                      <a:cubicBezTo>
                        <a:pt x="4839" y="1738"/>
                        <a:pt x="3806" y="3063"/>
                        <a:pt x="2319" y="3063"/>
                      </a:cubicBezTo>
                      <a:cubicBezTo>
                        <a:pt x="2180" y="3063"/>
                        <a:pt x="2038" y="3051"/>
                        <a:pt x="1892" y="3027"/>
                      </a:cubicBezTo>
                      <a:cubicBezTo>
                        <a:pt x="348" y="2766"/>
                        <a:pt x="1261" y="1048"/>
                        <a:pt x="2066" y="418"/>
                      </a:cubicBezTo>
                      <a:cubicBezTo>
                        <a:pt x="2224" y="259"/>
                        <a:pt x="2069" y="1"/>
                        <a:pt x="1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7;p62"/>
                <p:cNvSpPr/>
                <p:nvPr/>
              </p:nvSpPr>
              <p:spPr>
                <a:xfrm>
                  <a:off x="3772725" y="2513125"/>
                  <a:ext cx="128325" cy="92325"/>
                </a:xfrm>
                <a:custGeom>
                  <a:avLst/>
                  <a:gdLst/>
                  <a:ahLst/>
                  <a:cxnLst/>
                  <a:rect l="l" t="t" r="r" b="b"/>
                  <a:pathLst>
                    <a:path w="5133" h="3693" extrusionOk="0">
                      <a:moveTo>
                        <a:pt x="3720" y="0"/>
                      </a:moveTo>
                      <a:cubicBezTo>
                        <a:pt x="3547" y="0"/>
                        <a:pt x="3389" y="213"/>
                        <a:pt x="3589" y="413"/>
                      </a:cubicBezTo>
                      <a:cubicBezTo>
                        <a:pt x="4132" y="1044"/>
                        <a:pt x="4502" y="2501"/>
                        <a:pt x="3589" y="3044"/>
                      </a:cubicBezTo>
                      <a:cubicBezTo>
                        <a:pt x="3424" y="3141"/>
                        <a:pt x="3240" y="3181"/>
                        <a:pt x="3048" y="3181"/>
                      </a:cubicBezTo>
                      <a:cubicBezTo>
                        <a:pt x="2506" y="3181"/>
                        <a:pt x="1903" y="2861"/>
                        <a:pt x="1501" y="2588"/>
                      </a:cubicBezTo>
                      <a:cubicBezTo>
                        <a:pt x="958" y="2131"/>
                        <a:pt x="697" y="1413"/>
                        <a:pt x="414" y="783"/>
                      </a:cubicBezTo>
                      <a:cubicBezTo>
                        <a:pt x="380" y="636"/>
                        <a:pt x="301" y="579"/>
                        <a:pt x="225" y="579"/>
                      </a:cubicBezTo>
                      <a:cubicBezTo>
                        <a:pt x="109" y="579"/>
                        <a:pt x="1" y="712"/>
                        <a:pt x="66" y="870"/>
                      </a:cubicBezTo>
                      <a:cubicBezTo>
                        <a:pt x="430" y="2160"/>
                        <a:pt x="1567" y="3693"/>
                        <a:pt x="2997" y="3693"/>
                      </a:cubicBezTo>
                      <a:cubicBezTo>
                        <a:pt x="3278" y="3693"/>
                        <a:pt x="3571" y="3633"/>
                        <a:pt x="3872" y="3501"/>
                      </a:cubicBezTo>
                      <a:cubicBezTo>
                        <a:pt x="5133" y="2870"/>
                        <a:pt x="4589" y="870"/>
                        <a:pt x="3872" y="65"/>
                      </a:cubicBezTo>
                      <a:cubicBezTo>
                        <a:pt x="3826" y="20"/>
                        <a:pt x="3772" y="0"/>
                        <a:pt x="3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88;p62"/>
                <p:cNvSpPr/>
                <p:nvPr/>
              </p:nvSpPr>
              <p:spPr>
                <a:xfrm>
                  <a:off x="3608725" y="2491850"/>
                  <a:ext cx="346700" cy="388625"/>
                </a:xfrm>
                <a:custGeom>
                  <a:avLst/>
                  <a:gdLst/>
                  <a:ahLst/>
                  <a:cxnLst/>
                  <a:rect l="l" t="t" r="r" b="b"/>
                  <a:pathLst>
                    <a:path w="13868" h="15545" extrusionOk="0">
                      <a:moveTo>
                        <a:pt x="3029" y="1"/>
                      </a:moveTo>
                      <a:cubicBezTo>
                        <a:pt x="435" y="1"/>
                        <a:pt x="1" y="2389"/>
                        <a:pt x="364" y="4526"/>
                      </a:cubicBezTo>
                      <a:cubicBezTo>
                        <a:pt x="538" y="6157"/>
                        <a:pt x="1625" y="7613"/>
                        <a:pt x="2451" y="9070"/>
                      </a:cubicBezTo>
                      <a:cubicBezTo>
                        <a:pt x="3799" y="11245"/>
                        <a:pt x="5539" y="13223"/>
                        <a:pt x="6713" y="15398"/>
                      </a:cubicBezTo>
                      <a:cubicBezTo>
                        <a:pt x="6757" y="15496"/>
                        <a:pt x="6844" y="15545"/>
                        <a:pt x="6933" y="15545"/>
                      </a:cubicBezTo>
                      <a:cubicBezTo>
                        <a:pt x="7023" y="15545"/>
                        <a:pt x="7116" y="15496"/>
                        <a:pt x="7170" y="15398"/>
                      </a:cubicBezTo>
                      <a:cubicBezTo>
                        <a:pt x="8692" y="12049"/>
                        <a:pt x="11867" y="9418"/>
                        <a:pt x="12780" y="5700"/>
                      </a:cubicBezTo>
                      <a:cubicBezTo>
                        <a:pt x="13237" y="3808"/>
                        <a:pt x="12954" y="916"/>
                        <a:pt x="10692" y="460"/>
                      </a:cubicBezTo>
                      <a:cubicBezTo>
                        <a:pt x="10323" y="460"/>
                        <a:pt x="10236" y="916"/>
                        <a:pt x="10518" y="916"/>
                      </a:cubicBezTo>
                      <a:cubicBezTo>
                        <a:pt x="13867" y="1547"/>
                        <a:pt x="12323" y="6352"/>
                        <a:pt x="11236" y="8157"/>
                      </a:cubicBezTo>
                      <a:cubicBezTo>
                        <a:pt x="10518" y="9505"/>
                        <a:pt x="9605" y="10701"/>
                        <a:pt x="8692" y="11875"/>
                      </a:cubicBezTo>
                      <a:cubicBezTo>
                        <a:pt x="8257" y="12506"/>
                        <a:pt x="7887" y="13050"/>
                        <a:pt x="7518" y="13680"/>
                      </a:cubicBezTo>
                      <a:cubicBezTo>
                        <a:pt x="7207" y="14109"/>
                        <a:pt x="7158" y="14629"/>
                        <a:pt x="6987" y="14629"/>
                      </a:cubicBezTo>
                      <a:cubicBezTo>
                        <a:pt x="6907" y="14629"/>
                        <a:pt x="6800" y="14515"/>
                        <a:pt x="6626" y="14224"/>
                      </a:cubicBezTo>
                      <a:cubicBezTo>
                        <a:pt x="4887" y="11506"/>
                        <a:pt x="2821" y="9070"/>
                        <a:pt x="1277" y="6157"/>
                      </a:cubicBezTo>
                      <a:cubicBezTo>
                        <a:pt x="301" y="4226"/>
                        <a:pt x="112" y="453"/>
                        <a:pt x="2952" y="453"/>
                      </a:cubicBezTo>
                      <a:cubicBezTo>
                        <a:pt x="3022" y="453"/>
                        <a:pt x="3095" y="455"/>
                        <a:pt x="3169" y="460"/>
                      </a:cubicBezTo>
                      <a:cubicBezTo>
                        <a:pt x="3452" y="460"/>
                        <a:pt x="3452" y="3"/>
                        <a:pt x="3169" y="3"/>
                      </a:cubicBezTo>
                      <a:cubicBezTo>
                        <a:pt x="3122" y="1"/>
                        <a:pt x="3075" y="1"/>
                        <a:pt x="3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89;p62"/>
                <p:cNvSpPr/>
                <p:nvPr/>
              </p:nvSpPr>
              <p:spPr>
                <a:xfrm>
                  <a:off x="3774375" y="2536625"/>
                  <a:ext cx="10900" cy="315575"/>
                </a:xfrm>
                <a:custGeom>
                  <a:avLst/>
                  <a:gdLst/>
                  <a:ahLst/>
                  <a:cxnLst/>
                  <a:rect l="l" t="t" r="r" b="b"/>
                  <a:pathLst>
                    <a:path w="436" h="12623" extrusionOk="0">
                      <a:moveTo>
                        <a:pt x="218" y="0"/>
                      </a:moveTo>
                      <a:cubicBezTo>
                        <a:pt x="109" y="0"/>
                        <a:pt x="0" y="71"/>
                        <a:pt x="0" y="212"/>
                      </a:cubicBezTo>
                      <a:lnTo>
                        <a:pt x="0" y="12346"/>
                      </a:lnTo>
                      <a:cubicBezTo>
                        <a:pt x="0" y="12531"/>
                        <a:pt x="109" y="12623"/>
                        <a:pt x="218" y="12623"/>
                      </a:cubicBezTo>
                      <a:cubicBezTo>
                        <a:pt x="326" y="12623"/>
                        <a:pt x="435" y="12531"/>
                        <a:pt x="435" y="12346"/>
                      </a:cubicBezTo>
                      <a:lnTo>
                        <a:pt x="435" y="212"/>
                      </a:lnTo>
                      <a:cubicBezTo>
                        <a:pt x="435" y="71"/>
                        <a:pt x="326"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90;p62"/>
                <p:cNvSpPr/>
                <p:nvPr/>
              </p:nvSpPr>
              <p:spPr>
                <a:xfrm>
                  <a:off x="3753700" y="2736000"/>
                  <a:ext cx="11450" cy="36850"/>
                </a:xfrm>
                <a:custGeom>
                  <a:avLst/>
                  <a:gdLst/>
                  <a:ahLst/>
                  <a:cxnLst/>
                  <a:rect l="l" t="t" r="r" b="b"/>
                  <a:pathLst>
                    <a:path w="458" h="1474" extrusionOk="0">
                      <a:moveTo>
                        <a:pt x="229" y="0"/>
                      </a:moveTo>
                      <a:cubicBezTo>
                        <a:pt x="115" y="0"/>
                        <a:pt x="1" y="65"/>
                        <a:pt x="1" y="196"/>
                      </a:cubicBezTo>
                      <a:lnTo>
                        <a:pt x="1" y="1196"/>
                      </a:lnTo>
                      <a:cubicBezTo>
                        <a:pt x="1" y="1381"/>
                        <a:pt x="115" y="1473"/>
                        <a:pt x="229" y="1473"/>
                      </a:cubicBezTo>
                      <a:cubicBezTo>
                        <a:pt x="343" y="1473"/>
                        <a:pt x="458" y="1381"/>
                        <a:pt x="458" y="1196"/>
                      </a:cubicBezTo>
                      <a:lnTo>
                        <a:pt x="458" y="196"/>
                      </a:lnTo>
                      <a:cubicBezTo>
                        <a:pt x="458" y="65"/>
                        <a:pt x="34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91;p62"/>
                <p:cNvSpPr/>
                <p:nvPr/>
              </p:nvSpPr>
              <p:spPr>
                <a:xfrm>
                  <a:off x="3747200" y="2670900"/>
                  <a:ext cx="10875" cy="32375"/>
                </a:xfrm>
                <a:custGeom>
                  <a:avLst/>
                  <a:gdLst/>
                  <a:ahLst/>
                  <a:cxnLst/>
                  <a:rect l="l" t="t" r="r" b="b"/>
                  <a:pathLst>
                    <a:path w="435" h="1295" extrusionOk="0">
                      <a:moveTo>
                        <a:pt x="217" y="0"/>
                      </a:moveTo>
                      <a:cubicBezTo>
                        <a:pt x="109" y="0"/>
                        <a:pt x="0" y="93"/>
                        <a:pt x="0" y="278"/>
                      </a:cubicBezTo>
                      <a:lnTo>
                        <a:pt x="0" y="1082"/>
                      </a:lnTo>
                      <a:cubicBezTo>
                        <a:pt x="0" y="1223"/>
                        <a:pt x="109" y="1294"/>
                        <a:pt x="217" y="1294"/>
                      </a:cubicBezTo>
                      <a:cubicBezTo>
                        <a:pt x="326" y="1294"/>
                        <a:pt x="435" y="1223"/>
                        <a:pt x="435" y="1082"/>
                      </a:cubicBezTo>
                      <a:lnTo>
                        <a:pt x="435" y="278"/>
                      </a:lnTo>
                      <a:cubicBezTo>
                        <a:pt x="435" y="93"/>
                        <a:pt x="326"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92;p62"/>
                <p:cNvSpPr/>
                <p:nvPr/>
              </p:nvSpPr>
              <p:spPr>
                <a:xfrm>
                  <a:off x="3747200" y="2608925"/>
                  <a:ext cx="10875" cy="26400"/>
                </a:xfrm>
                <a:custGeom>
                  <a:avLst/>
                  <a:gdLst/>
                  <a:ahLst/>
                  <a:cxnLst/>
                  <a:rect l="l" t="t" r="r" b="b"/>
                  <a:pathLst>
                    <a:path w="435" h="1056" extrusionOk="0">
                      <a:moveTo>
                        <a:pt x="217" y="0"/>
                      </a:moveTo>
                      <a:cubicBezTo>
                        <a:pt x="109" y="0"/>
                        <a:pt x="0" y="71"/>
                        <a:pt x="0" y="212"/>
                      </a:cubicBezTo>
                      <a:lnTo>
                        <a:pt x="0" y="843"/>
                      </a:lnTo>
                      <a:cubicBezTo>
                        <a:pt x="0" y="984"/>
                        <a:pt x="109" y="1055"/>
                        <a:pt x="217" y="1055"/>
                      </a:cubicBezTo>
                      <a:cubicBezTo>
                        <a:pt x="326" y="1055"/>
                        <a:pt x="435" y="984"/>
                        <a:pt x="435" y="843"/>
                      </a:cubicBezTo>
                      <a:lnTo>
                        <a:pt x="435" y="212"/>
                      </a:lnTo>
                      <a:cubicBezTo>
                        <a:pt x="435" y="71"/>
                        <a:pt x="326"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93;p62"/>
                <p:cNvSpPr/>
                <p:nvPr/>
              </p:nvSpPr>
              <p:spPr>
                <a:xfrm>
                  <a:off x="3916800" y="2117800"/>
                  <a:ext cx="738250" cy="630450"/>
                </a:xfrm>
                <a:custGeom>
                  <a:avLst/>
                  <a:gdLst/>
                  <a:ahLst/>
                  <a:cxnLst/>
                  <a:rect l="l" t="t" r="r" b="b"/>
                  <a:pathLst>
                    <a:path w="29530" h="25218" extrusionOk="0">
                      <a:moveTo>
                        <a:pt x="22569" y="0"/>
                      </a:moveTo>
                      <a:cubicBezTo>
                        <a:pt x="22295" y="0"/>
                        <a:pt x="22063" y="175"/>
                        <a:pt x="21832" y="461"/>
                      </a:cubicBezTo>
                      <a:cubicBezTo>
                        <a:pt x="20831" y="2179"/>
                        <a:pt x="19657" y="3723"/>
                        <a:pt x="18396" y="5180"/>
                      </a:cubicBezTo>
                      <a:cubicBezTo>
                        <a:pt x="13764" y="10986"/>
                        <a:pt x="7893" y="15769"/>
                        <a:pt x="283" y="16509"/>
                      </a:cubicBezTo>
                      <a:cubicBezTo>
                        <a:pt x="0" y="16509"/>
                        <a:pt x="0" y="16965"/>
                        <a:pt x="283" y="16965"/>
                      </a:cubicBezTo>
                      <a:cubicBezTo>
                        <a:pt x="5610" y="16509"/>
                        <a:pt x="10242" y="13965"/>
                        <a:pt x="14221" y="10442"/>
                      </a:cubicBezTo>
                      <a:cubicBezTo>
                        <a:pt x="16482" y="8442"/>
                        <a:pt x="18309" y="6093"/>
                        <a:pt x="20201" y="3723"/>
                      </a:cubicBezTo>
                      <a:cubicBezTo>
                        <a:pt x="20859" y="2927"/>
                        <a:pt x="21793" y="930"/>
                        <a:pt x="22838" y="930"/>
                      </a:cubicBezTo>
                      <a:cubicBezTo>
                        <a:pt x="23105" y="930"/>
                        <a:pt x="23379" y="1060"/>
                        <a:pt x="23658" y="1375"/>
                      </a:cubicBezTo>
                      <a:cubicBezTo>
                        <a:pt x="24745" y="2636"/>
                        <a:pt x="25833" y="4006"/>
                        <a:pt x="26920" y="5267"/>
                      </a:cubicBezTo>
                      <a:cubicBezTo>
                        <a:pt x="27268" y="5724"/>
                        <a:pt x="27637" y="6093"/>
                        <a:pt x="28094" y="6441"/>
                      </a:cubicBezTo>
                      <a:cubicBezTo>
                        <a:pt x="28811" y="7267"/>
                        <a:pt x="28181" y="8072"/>
                        <a:pt x="27811" y="8811"/>
                      </a:cubicBezTo>
                      <a:cubicBezTo>
                        <a:pt x="27268" y="9790"/>
                        <a:pt x="26463" y="10790"/>
                        <a:pt x="25724" y="11703"/>
                      </a:cubicBezTo>
                      <a:cubicBezTo>
                        <a:pt x="23919" y="14052"/>
                        <a:pt x="21832" y="16052"/>
                        <a:pt x="19396" y="17770"/>
                      </a:cubicBezTo>
                      <a:cubicBezTo>
                        <a:pt x="14221" y="21314"/>
                        <a:pt x="8154" y="23206"/>
                        <a:pt x="2175" y="24750"/>
                      </a:cubicBezTo>
                      <a:cubicBezTo>
                        <a:pt x="1936" y="24829"/>
                        <a:pt x="1988" y="25217"/>
                        <a:pt x="2198" y="25217"/>
                      </a:cubicBezTo>
                      <a:cubicBezTo>
                        <a:pt x="2218" y="25217"/>
                        <a:pt x="2239" y="25214"/>
                        <a:pt x="2262" y="25207"/>
                      </a:cubicBezTo>
                      <a:cubicBezTo>
                        <a:pt x="8698" y="23489"/>
                        <a:pt x="15047" y="21401"/>
                        <a:pt x="20483" y="17509"/>
                      </a:cubicBezTo>
                      <a:cubicBezTo>
                        <a:pt x="22745" y="15878"/>
                        <a:pt x="24637" y="13965"/>
                        <a:pt x="26267" y="11790"/>
                      </a:cubicBezTo>
                      <a:cubicBezTo>
                        <a:pt x="27007" y="10877"/>
                        <a:pt x="29529" y="8072"/>
                        <a:pt x="28811" y="6724"/>
                      </a:cubicBezTo>
                      <a:cubicBezTo>
                        <a:pt x="28181" y="5724"/>
                        <a:pt x="27181" y="4897"/>
                        <a:pt x="26376" y="4006"/>
                      </a:cubicBezTo>
                      <a:cubicBezTo>
                        <a:pt x="25724" y="3180"/>
                        <a:pt x="25006" y="2462"/>
                        <a:pt x="24376" y="1636"/>
                      </a:cubicBezTo>
                      <a:cubicBezTo>
                        <a:pt x="24006" y="1201"/>
                        <a:pt x="23549" y="461"/>
                        <a:pt x="23114" y="201"/>
                      </a:cubicBezTo>
                      <a:cubicBezTo>
                        <a:pt x="22911" y="63"/>
                        <a:pt x="22733" y="0"/>
                        <a:pt x="22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94;p62"/>
                <p:cNvSpPr/>
                <p:nvPr/>
              </p:nvSpPr>
              <p:spPr>
                <a:xfrm>
                  <a:off x="2707275" y="2205100"/>
                  <a:ext cx="917625" cy="588275"/>
                </a:xfrm>
                <a:custGeom>
                  <a:avLst/>
                  <a:gdLst/>
                  <a:ahLst/>
                  <a:cxnLst/>
                  <a:rect l="l" t="t" r="r" b="b"/>
                  <a:pathLst>
                    <a:path w="36705" h="23531" extrusionOk="0">
                      <a:moveTo>
                        <a:pt x="5470" y="0"/>
                      </a:moveTo>
                      <a:cubicBezTo>
                        <a:pt x="5394" y="0"/>
                        <a:pt x="5313" y="42"/>
                        <a:pt x="5262" y="144"/>
                      </a:cubicBezTo>
                      <a:cubicBezTo>
                        <a:pt x="4088" y="1688"/>
                        <a:pt x="3088" y="3406"/>
                        <a:pt x="1718" y="4950"/>
                      </a:cubicBezTo>
                      <a:cubicBezTo>
                        <a:pt x="1087" y="5667"/>
                        <a:pt x="370" y="6580"/>
                        <a:pt x="631" y="7581"/>
                      </a:cubicBezTo>
                      <a:cubicBezTo>
                        <a:pt x="1000" y="8755"/>
                        <a:pt x="2892" y="9559"/>
                        <a:pt x="3718" y="10299"/>
                      </a:cubicBezTo>
                      <a:cubicBezTo>
                        <a:pt x="5349" y="11734"/>
                        <a:pt x="7154" y="13017"/>
                        <a:pt x="8872" y="14278"/>
                      </a:cubicBezTo>
                      <a:cubicBezTo>
                        <a:pt x="12416" y="16822"/>
                        <a:pt x="16047" y="18801"/>
                        <a:pt x="20114" y="20171"/>
                      </a:cubicBezTo>
                      <a:cubicBezTo>
                        <a:pt x="22288" y="20888"/>
                        <a:pt x="24549" y="21432"/>
                        <a:pt x="26724" y="22062"/>
                      </a:cubicBezTo>
                      <a:cubicBezTo>
                        <a:pt x="28898" y="22715"/>
                        <a:pt x="31073" y="22976"/>
                        <a:pt x="33334" y="23519"/>
                      </a:cubicBezTo>
                      <a:cubicBezTo>
                        <a:pt x="33359" y="23527"/>
                        <a:pt x="33382" y="23530"/>
                        <a:pt x="33403" y="23530"/>
                      </a:cubicBezTo>
                      <a:cubicBezTo>
                        <a:pt x="33629" y="23530"/>
                        <a:pt x="33681" y="23142"/>
                        <a:pt x="33443" y="23063"/>
                      </a:cubicBezTo>
                      <a:cubicBezTo>
                        <a:pt x="31899" y="22715"/>
                        <a:pt x="30268" y="22519"/>
                        <a:pt x="28724" y="22171"/>
                      </a:cubicBezTo>
                      <a:cubicBezTo>
                        <a:pt x="27094" y="21715"/>
                        <a:pt x="25463" y="21171"/>
                        <a:pt x="23832" y="20801"/>
                      </a:cubicBezTo>
                      <a:cubicBezTo>
                        <a:pt x="20483" y="19997"/>
                        <a:pt x="17135" y="18801"/>
                        <a:pt x="14134" y="17170"/>
                      </a:cubicBezTo>
                      <a:cubicBezTo>
                        <a:pt x="10872" y="15365"/>
                        <a:pt x="7785" y="13104"/>
                        <a:pt x="4980" y="10755"/>
                      </a:cubicBezTo>
                      <a:cubicBezTo>
                        <a:pt x="3892" y="9842"/>
                        <a:pt x="2718" y="9016"/>
                        <a:pt x="1631" y="8124"/>
                      </a:cubicBezTo>
                      <a:cubicBezTo>
                        <a:pt x="0" y="6841"/>
                        <a:pt x="2544" y="4863"/>
                        <a:pt x="3175" y="3862"/>
                      </a:cubicBezTo>
                      <a:cubicBezTo>
                        <a:pt x="3718" y="3232"/>
                        <a:pt x="4088" y="2493"/>
                        <a:pt x="4523" y="1862"/>
                      </a:cubicBezTo>
                      <a:cubicBezTo>
                        <a:pt x="4879" y="1336"/>
                        <a:pt x="5085" y="884"/>
                        <a:pt x="5387" y="884"/>
                      </a:cubicBezTo>
                      <a:cubicBezTo>
                        <a:pt x="5546" y="884"/>
                        <a:pt x="5732" y="1010"/>
                        <a:pt x="5980" y="1318"/>
                      </a:cubicBezTo>
                      <a:cubicBezTo>
                        <a:pt x="6980" y="2493"/>
                        <a:pt x="8154" y="3580"/>
                        <a:pt x="9328" y="4580"/>
                      </a:cubicBezTo>
                      <a:cubicBezTo>
                        <a:pt x="11503" y="6580"/>
                        <a:pt x="13960" y="8211"/>
                        <a:pt x="16678" y="9472"/>
                      </a:cubicBezTo>
                      <a:cubicBezTo>
                        <a:pt x="22658" y="12473"/>
                        <a:pt x="29725" y="14365"/>
                        <a:pt x="36422" y="14452"/>
                      </a:cubicBezTo>
                      <a:cubicBezTo>
                        <a:pt x="36705" y="14452"/>
                        <a:pt x="36705" y="14017"/>
                        <a:pt x="36422" y="14017"/>
                      </a:cubicBezTo>
                      <a:cubicBezTo>
                        <a:pt x="30355" y="13908"/>
                        <a:pt x="24636" y="12191"/>
                        <a:pt x="19026" y="10016"/>
                      </a:cubicBezTo>
                      <a:cubicBezTo>
                        <a:pt x="13764" y="7929"/>
                        <a:pt x="9155" y="4493"/>
                        <a:pt x="5610" y="57"/>
                      </a:cubicBezTo>
                      <a:cubicBezTo>
                        <a:pt x="5574" y="21"/>
                        <a:pt x="5523" y="0"/>
                        <a:pt x="5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95;p62"/>
                <p:cNvSpPr/>
                <p:nvPr/>
              </p:nvSpPr>
              <p:spPr>
                <a:xfrm>
                  <a:off x="2762500" y="2257925"/>
                  <a:ext cx="130075" cy="173975"/>
                </a:xfrm>
                <a:custGeom>
                  <a:avLst/>
                  <a:gdLst/>
                  <a:ahLst/>
                  <a:cxnLst/>
                  <a:rect l="l" t="t" r="r" b="b"/>
                  <a:pathLst>
                    <a:path w="5203" h="6959" extrusionOk="0">
                      <a:moveTo>
                        <a:pt x="4903" y="1"/>
                      </a:moveTo>
                      <a:cubicBezTo>
                        <a:pt x="4847" y="1"/>
                        <a:pt x="4797" y="35"/>
                        <a:pt x="4771" y="119"/>
                      </a:cubicBezTo>
                      <a:cubicBezTo>
                        <a:pt x="4227" y="1293"/>
                        <a:pt x="3314" y="2119"/>
                        <a:pt x="2597" y="3011"/>
                      </a:cubicBezTo>
                      <a:cubicBezTo>
                        <a:pt x="1770" y="4185"/>
                        <a:pt x="1140" y="5468"/>
                        <a:pt x="140" y="6555"/>
                      </a:cubicBezTo>
                      <a:cubicBezTo>
                        <a:pt x="0" y="6694"/>
                        <a:pt x="153" y="6959"/>
                        <a:pt x="354" y="6959"/>
                      </a:cubicBezTo>
                      <a:cubicBezTo>
                        <a:pt x="404" y="6959"/>
                        <a:pt x="457" y="6942"/>
                        <a:pt x="509" y="6903"/>
                      </a:cubicBezTo>
                      <a:cubicBezTo>
                        <a:pt x="1422" y="5924"/>
                        <a:pt x="2053" y="4728"/>
                        <a:pt x="2771" y="3554"/>
                      </a:cubicBezTo>
                      <a:cubicBezTo>
                        <a:pt x="3510" y="2467"/>
                        <a:pt x="4597" y="1662"/>
                        <a:pt x="5141" y="380"/>
                      </a:cubicBezTo>
                      <a:cubicBezTo>
                        <a:pt x="5202" y="196"/>
                        <a:pt x="5037" y="1"/>
                        <a:pt x="49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96;p62"/>
                <p:cNvSpPr/>
                <p:nvPr/>
              </p:nvSpPr>
              <p:spPr>
                <a:xfrm>
                  <a:off x="4432700" y="2181350"/>
                  <a:ext cx="183200" cy="173900"/>
                </a:xfrm>
                <a:custGeom>
                  <a:avLst/>
                  <a:gdLst/>
                  <a:ahLst/>
                  <a:cxnLst/>
                  <a:rect l="l" t="t" r="r" b="b"/>
                  <a:pathLst>
                    <a:path w="7328" h="6956" extrusionOk="0">
                      <a:moveTo>
                        <a:pt x="321" y="0"/>
                      </a:moveTo>
                      <a:cubicBezTo>
                        <a:pt x="157" y="0"/>
                        <a:pt x="1" y="231"/>
                        <a:pt x="195" y="377"/>
                      </a:cubicBezTo>
                      <a:cubicBezTo>
                        <a:pt x="2283" y="2725"/>
                        <a:pt x="4544" y="4812"/>
                        <a:pt x="6914" y="6900"/>
                      </a:cubicBezTo>
                      <a:cubicBezTo>
                        <a:pt x="6953" y="6939"/>
                        <a:pt x="6998" y="6956"/>
                        <a:pt x="7041" y="6956"/>
                      </a:cubicBezTo>
                      <a:cubicBezTo>
                        <a:pt x="7191" y="6956"/>
                        <a:pt x="7327" y="6750"/>
                        <a:pt x="7175" y="6530"/>
                      </a:cubicBezTo>
                      <a:cubicBezTo>
                        <a:pt x="4914" y="4443"/>
                        <a:pt x="2565" y="2355"/>
                        <a:pt x="478" y="94"/>
                      </a:cubicBezTo>
                      <a:cubicBezTo>
                        <a:pt x="434" y="27"/>
                        <a:pt x="377" y="0"/>
                        <a:pt x="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97;p62"/>
                <p:cNvSpPr/>
                <p:nvPr/>
              </p:nvSpPr>
              <p:spPr>
                <a:xfrm>
                  <a:off x="4509525" y="2015350"/>
                  <a:ext cx="221125" cy="234300"/>
                </a:xfrm>
                <a:custGeom>
                  <a:avLst/>
                  <a:gdLst/>
                  <a:ahLst/>
                  <a:cxnLst/>
                  <a:rect l="l" t="t" r="r" b="b"/>
                  <a:pathLst>
                    <a:path w="8845" h="9372" extrusionOk="0">
                      <a:moveTo>
                        <a:pt x="5286" y="1"/>
                      </a:moveTo>
                      <a:cubicBezTo>
                        <a:pt x="5250" y="1"/>
                        <a:pt x="5215" y="11"/>
                        <a:pt x="5189" y="37"/>
                      </a:cubicBezTo>
                      <a:cubicBezTo>
                        <a:pt x="4106" y="683"/>
                        <a:pt x="3599" y="1807"/>
                        <a:pt x="3069" y="2934"/>
                      </a:cubicBezTo>
                      <a:lnTo>
                        <a:pt x="3069" y="2934"/>
                      </a:lnTo>
                      <a:cubicBezTo>
                        <a:pt x="3096" y="2085"/>
                        <a:pt x="3056" y="950"/>
                        <a:pt x="2631" y="950"/>
                      </a:cubicBezTo>
                      <a:cubicBezTo>
                        <a:pt x="2539" y="950"/>
                        <a:pt x="2429" y="1003"/>
                        <a:pt x="2297" y="1124"/>
                      </a:cubicBezTo>
                      <a:cubicBezTo>
                        <a:pt x="1210" y="2124"/>
                        <a:pt x="1123" y="4212"/>
                        <a:pt x="123" y="5386"/>
                      </a:cubicBezTo>
                      <a:cubicBezTo>
                        <a:pt x="0" y="5570"/>
                        <a:pt x="180" y="5764"/>
                        <a:pt x="366" y="5764"/>
                      </a:cubicBezTo>
                      <a:cubicBezTo>
                        <a:pt x="443" y="5764"/>
                        <a:pt x="522" y="5730"/>
                        <a:pt x="580" y="5647"/>
                      </a:cubicBezTo>
                      <a:cubicBezTo>
                        <a:pt x="1123" y="4929"/>
                        <a:pt x="1384" y="4103"/>
                        <a:pt x="1754" y="3298"/>
                      </a:cubicBezTo>
                      <a:cubicBezTo>
                        <a:pt x="1928" y="2755"/>
                        <a:pt x="2124" y="2298"/>
                        <a:pt x="2384" y="1841"/>
                      </a:cubicBezTo>
                      <a:cubicBezTo>
                        <a:pt x="2416" y="1676"/>
                        <a:pt x="2462" y="1596"/>
                        <a:pt x="2512" y="1596"/>
                      </a:cubicBezTo>
                      <a:cubicBezTo>
                        <a:pt x="2599" y="1596"/>
                        <a:pt x="2699" y="1841"/>
                        <a:pt x="2754" y="2298"/>
                      </a:cubicBezTo>
                      <a:cubicBezTo>
                        <a:pt x="2754" y="2298"/>
                        <a:pt x="2558" y="3559"/>
                        <a:pt x="2558" y="3842"/>
                      </a:cubicBezTo>
                      <a:cubicBezTo>
                        <a:pt x="2558" y="3949"/>
                        <a:pt x="2700" y="4024"/>
                        <a:pt x="2828" y="4024"/>
                      </a:cubicBezTo>
                      <a:cubicBezTo>
                        <a:pt x="2907" y="4024"/>
                        <a:pt x="2982" y="3995"/>
                        <a:pt x="3015" y="3929"/>
                      </a:cubicBezTo>
                      <a:cubicBezTo>
                        <a:pt x="3298" y="3472"/>
                        <a:pt x="3559" y="2929"/>
                        <a:pt x="3841" y="2385"/>
                      </a:cubicBezTo>
                      <a:cubicBezTo>
                        <a:pt x="3928" y="2124"/>
                        <a:pt x="4102" y="1841"/>
                        <a:pt x="4298" y="1581"/>
                      </a:cubicBezTo>
                      <a:cubicBezTo>
                        <a:pt x="4385" y="1037"/>
                        <a:pt x="4646" y="841"/>
                        <a:pt x="5016" y="841"/>
                      </a:cubicBezTo>
                      <a:cubicBezTo>
                        <a:pt x="4850" y="1878"/>
                        <a:pt x="4169" y="2757"/>
                        <a:pt x="3880" y="3779"/>
                      </a:cubicBezTo>
                      <a:lnTo>
                        <a:pt x="3880" y="3779"/>
                      </a:lnTo>
                      <a:cubicBezTo>
                        <a:pt x="3866" y="3803"/>
                        <a:pt x="3853" y="3824"/>
                        <a:pt x="3841" y="3842"/>
                      </a:cubicBezTo>
                      <a:cubicBezTo>
                        <a:pt x="3847" y="3848"/>
                        <a:pt x="3853" y="3853"/>
                        <a:pt x="3859" y="3858"/>
                      </a:cubicBezTo>
                      <a:lnTo>
                        <a:pt x="3859" y="3858"/>
                      </a:lnTo>
                      <a:cubicBezTo>
                        <a:pt x="3853" y="3881"/>
                        <a:pt x="3847" y="3905"/>
                        <a:pt x="3841" y="3929"/>
                      </a:cubicBezTo>
                      <a:cubicBezTo>
                        <a:pt x="3780" y="4051"/>
                        <a:pt x="3934" y="4184"/>
                        <a:pt x="4061" y="4184"/>
                      </a:cubicBezTo>
                      <a:cubicBezTo>
                        <a:pt x="4115" y="4184"/>
                        <a:pt x="4163" y="4161"/>
                        <a:pt x="4189" y="4103"/>
                      </a:cubicBezTo>
                      <a:cubicBezTo>
                        <a:pt x="4929" y="2929"/>
                        <a:pt x="5646" y="1841"/>
                        <a:pt x="6559" y="950"/>
                      </a:cubicBezTo>
                      <a:cubicBezTo>
                        <a:pt x="6907" y="1124"/>
                        <a:pt x="6907" y="1494"/>
                        <a:pt x="6559" y="1754"/>
                      </a:cubicBezTo>
                      <a:cubicBezTo>
                        <a:pt x="6364" y="2124"/>
                        <a:pt x="6190" y="2472"/>
                        <a:pt x="5929" y="2842"/>
                      </a:cubicBezTo>
                      <a:cubicBezTo>
                        <a:pt x="5646" y="3298"/>
                        <a:pt x="5276" y="3755"/>
                        <a:pt x="5016" y="4299"/>
                      </a:cubicBezTo>
                      <a:cubicBezTo>
                        <a:pt x="4949" y="4431"/>
                        <a:pt x="5084" y="4626"/>
                        <a:pt x="5239" y="4626"/>
                      </a:cubicBezTo>
                      <a:cubicBezTo>
                        <a:pt x="5288" y="4626"/>
                        <a:pt x="5338" y="4606"/>
                        <a:pt x="5385" y="4559"/>
                      </a:cubicBezTo>
                      <a:cubicBezTo>
                        <a:pt x="6103" y="3755"/>
                        <a:pt x="6820" y="2842"/>
                        <a:pt x="7647" y="2211"/>
                      </a:cubicBezTo>
                      <a:lnTo>
                        <a:pt x="7647" y="2211"/>
                      </a:lnTo>
                      <a:cubicBezTo>
                        <a:pt x="7821" y="2581"/>
                        <a:pt x="7734" y="2842"/>
                        <a:pt x="7451" y="3124"/>
                      </a:cubicBezTo>
                      <a:cubicBezTo>
                        <a:pt x="7277" y="3385"/>
                        <a:pt x="7103" y="3668"/>
                        <a:pt x="6907" y="3842"/>
                      </a:cubicBezTo>
                      <a:cubicBezTo>
                        <a:pt x="6559" y="4386"/>
                        <a:pt x="6103" y="4929"/>
                        <a:pt x="5820" y="5473"/>
                      </a:cubicBezTo>
                      <a:cubicBezTo>
                        <a:pt x="5646" y="5647"/>
                        <a:pt x="5820" y="5842"/>
                        <a:pt x="6016" y="5842"/>
                      </a:cubicBezTo>
                      <a:cubicBezTo>
                        <a:pt x="6348" y="5739"/>
                        <a:pt x="7692" y="5337"/>
                        <a:pt x="7812" y="5055"/>
                      </a:cubicBezTo>
                      <a:lnTo>
                        <a:pt x="7812" y="5055"/>
                      </a:lnTo>
                      <a:cubicBezTo>
                        <a:pt x="7703" y="5494"/>
                        <a:pt x="7182" y="5850"/>
                        <a:pt x="6907" y="6103"/>
                      </a:cubicBezTo>
                      <a:cubicBezTo>
                        <a:pt x="5820" y="7191"/>
                        <a:pt x="4472" y="7908"/>
                        <a:pt x="3385" y="8995"/>
                      </a:cubicBezTo>
                      <a:cubicBezTo>
                        <a:pt x="3255" y="9141"/>
                        <a:pt x="3415" y="9371"/>
                        <a:pt x="3586" y="9371"/>
                      </a:cubicBezTo>
                      <a:cubicBezTo>
                        <a:pt x="3645" y="9371"/>
                        <a:pt x="3704" y="9345"/>
                        <a:pt x="3754" y="9278"/>
                      </a:cubicBezTo>
                      <a:cubicBezTo>
                        <a:pt x="5102" y="8017"/>
                        <a:pt x="7821" y="6930"/>
                        <a:pt x="8364" y="4929"/>
                      </a:cubicBezTo>
                      <a:cubicBezTo>
                        <a:pt x="8364" y="4842"/>
                        <a:pt x="8364" y="4755"/>
                        <a:pt x="8277" y="4755"/>
                      </a:cubicBezTo>
                      <a:cubicBezTo>
                        <a:pt x="8169" y="4647"/>
                        <a:pt x="8029" y="4604"/>
                        <a:pt x="7870" y="4604"/>
                      </a:cubicBezTo>
                      <a:cubicBezTo>
                        <a:pt x="7528" y="4604"/>
                        <a:pt x="7099" y="4805"/>
                        <a:pt x="6720" y="5005"/>
                      </a:cubicBezTo>
                      <a:lnTo>
                        <a:pt x="6720" y="5005"/>
                      </a:lnTo>
                      <a:cubicBezTo>
                        <a:pt x="7525" y="3960"/>
                        <a:pt x="8845" y="2232"/>
                        <a:pt x="8103" y="1754"/>
                      </a:cubicBezTo>
                      <a:cubicBezTo>
                        <a:pt x="8024" y="1702"/>
                        <a:pt x="7936" y="1679"/>
                        <a:pt x="7841" y="1679"/>
                      </a:cubicBezTo>
                      <a:cubicBezTo>
                        <a:pt x="7584" y="1679"/>
                        <a:pt x="7277" y="1853"/>
                        <a:pt x="6962" y="2111"/>
                      </a:cubicBezTo>
                      <a:lnTo>
                        <a:pt x="6962" y="2111"/>
                      </a:lnTo>
                      <a:cubicBezTo>
                        <a:pt x="7405" y="1283"/>
                        <a:pt x="7634" y="496"/>
                        <a:pt x="7103" y="211"/>
                      </a:cubicBezTo>
                      <a:cubicBezTo>
                        <a:pt x="7040" y="173"/>
                        <a:pt x="6971" y="155"/>
                        <a:pt x="6898" y="155"/>
                      </a:cubicBezTo>
                      <a:cubicBezTo>
                        <a:pt x="6497" y="155"/>
                        <a:pt x="5964" y="691"/>
                        <a:pt x="5454" y="1358"/>
                      </a:cubicBezTo>
                      <a:lnTo>
                        <a:pt x="5454" y="1358"/>
                      </a:lnTo>
                      <a:cubicBezTo>
                        <a:pt x="5580" y="934"/>
                        <a:pt x="5614" y="515"/>
                        <a:pt x="5472" y="124"/>
                      </a:cubicBezTo>
                      <a:cubicBezTo>
                        <a:pt x="5472" y="62"/>
                        <a:pt x="5374" y="1"/>
                        <a:pt x="5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98;p62"/>
                <p:cNvSpPr/>
                <p:nvPr/>
              </p:nvSpPr>
              <p:spPr>
                <a:xfrm>
                  <a:off x="2593925" y="2114300"/>
                  <a:ext cx="227900" cy="229575"/>
                </a:xfrm>
                <a:custGeom>
                  <a:avLst/>
                  <a:gdLst/>
                  <a:ahLst/>
                  <a:cxnLst/>
                  <a:rect l="l" t="t" r="r" b="b"/>
                  <a:pathLst>
                    <a:path w="9116" h="9183" extrusionOk="0">
                      <a:moveTo>
                        <a:pt x="3400" y="1"/>
                      </a:moveTo>
                      <a:cubicBezTo>
                        <a:pt x="3333" y="1"/>
                        <a:pt x="3273" y="43"/>
                        <a:pt x="3273" y="145"/>
                      </a:cubicBezTo>
                      <a:cubicBezTo>
                        <a:pt x="3164" y="524"/>
                        <a:pt x="3214" y="909"/>
                        <a:pt x="3351" y="1291"/>
                      </a:cubicBezTo>
                      <a:lnTo>
                        <a:pt x="3351" y="1291"/>
                      </a:lnTo>
                      <a:cubicBezTo>
                        <a:pt x="2834" y="730"/>
                        <a:pt x="2308" y="297"/>
                        <a:pt x="1923" y="297"/>
                      </a:cubicBezTo>
                      <a:cubicBezTo>
                        <a:pt x="1853" y="297"/>
                        <a:pt x="1789" y="311"/>
                        <a:pt x="1729" y="341"/>
                      </a:cubicBezTo>
                      <a:cubicBezTo>
                        <a:pt x="1161" y="625"/>
                        <a:pt x="1418" y="1368"/>
                        <a:pt x="1904" y="2157"/>
                      </a:cubicBezTo>
                      <a:lnTo>
                        <a:pt x="1904" y="2157"/>
                      </a:lnTo>
                      <a:cubicBezTo>
                        <a:pt x="1615" y="1956"/>
                        <a:pt x="1343" y="1826"/>
                        <a:pt x="1124" y="1826"/>
                      </a:cubicBezTo>
                      <a:cubicBezTo>
                        <a:pt x="1042" y="1826"/>
                        <a:pt x="968" y="1844"/>
                        <a:pt x="903" y="1884"/>
                      </a:cubicBezTo>
                      <a:cubicBezTo>
                        <a:pt x="0" y="2436"/>
                        <a:pt x="1564" y="4170"/>
                        <a:pt x="2455" y="5149"/>
                      </a:cubicBezTo>
                      <a:lnTo>
                        <a:pt x="2455" y="5149"/>
                      </a:lnTo>
                      <a:cubicBezTo>
                        <a:pt x="2020" y="5012"/>
                        <a:pt x="1507" y="4871"/>
                        <a:pt x="1162" y="4871"/>
                      </a:cubicBezTo>
                      <a:cubicBezTo>
                        <a:pt x="801" y="4871"/>
                        <a:pt x="623" y="5024"/>
                        <a:pt x="903" y="5494"/>
                      </a:cubicBezTo>
                      <a:cubicBezTo>
                        <a:pt x="1903" y="7125"/>
                        <a:pt x="4273" y="7951"/>
                        <a:pt x="5708" y="9125"/>
                      </a:cubicBezTo>
                      <a:cubicBezTo>
                        <a:pt x="5774" y="9165"/>
                        <a:pt x="5838" y="9182"/>
                        <a:pt x="5895" y="9182"/>
                      </a:cubicBezTo>
                      <a:cubicBezTo>
                        <a:pt x="6088" y="9182"/>
                        <a:pt x="6212" y="8993"/>
                        <a:pt x="6078" y="8843"/>
                      </a:cubicBezTo>
                      <a:cubicBezTo>
                        <a:pt x="4991" y="7864"/>
                        <a:pt x="3621" y="7212"/>
                        <a:pt x="2534" y="6407"/>
                      </a:cubicBezTo>
                      <a:cubicBezTo>
                        <a:pt x="2188" y="6126"/>
                        <a:pt x="1455" y="5695"/>
                        <a:pt x="1276" y="5241"/>
                      </a:cubicBezTo>
                      <a:lnTo>
                        <a:pt x="1276" y="5241"/>
                      </a:lnTo>
                      <a:cubicBezTo>
                        <a:pt x="1390" y="5500"/>
                        <a:pt x="2906" y="5777"/>
                        <a:pt x="3186" y="5864"/>
                      </a:cubicBezTo>
                      <a:cubicBezTo>
                        <a:pt x="3360" y="5864"/>
                        <a:pt x="3534" y="5690"/>
                        <a:pt x="3360" y="5494"/>
                      </a:cubicBezTo>
                      <a:cubicBezTo>
                        <a:pt x="3186" y="5233"/>
                        <a:pt x="2903" y="4950"/>
                        <a:pt x="2642" y="4602"/>
                      </a:cubicBezTo>
                      <a:cubicBezTo>
                        <a:pt x="2447" y="4407"/>
                        <a:pt x="2273" y="4233"/>
                        <a:pt x="2099" y="3950"/>
                      </a:cubicBezTo>
                      <a:lnTo>
                        <a:pt x="2099" y="3950"/>
                      </a:lnTo>
                      <a:cubicBezTo>
                        <a:pt x="2107" y="3960"/>
                        <a:pt x="2112" y="3964"/>
                        <a:pt x="2114" y="3964"/>
                      </a:cubicBezTo>
                      <a:cubicBezTo>
                        <a:pt x="2142" y="3964"/>
                        <a:pt x="1039" y="2414"/>
                        <a:pt x="1156" y="2414"/>
                      </a:cubicBezTo>
                      <a:cubicBezTo>
                        <a:pt x="1162" y="2414"/>
                        <a:pt x="1172" y="2418"/>
                        <a:pt x="1186" y="2428"/>
                      </a:cubicBezTo>
                      <a:cubicBezTo>
                        <a:pt x="2058" y="2731"/>
                        <a:pt x="2781" y="3597"/>
                        <a:pt x="3442" y="4231"/>
                      </a:cubicBezTo>
                      <a:lnTo>
                        <a:pt x="3442" y="4231"/>
                      </a:lnTo>
                      <a:cubicBezTo>
                        <a:pt x="3523" y="4340"/>
                        <a:pt x="3585" y="4429"/>
                        <a:pt x="3621" y="4494"/>
                      </a:cubicBezTo>
                      <a:cubicBezTo>
                        <a:pt x="3646" y="4483"/>
                        <a:pt x="3669" y="4471"/>
                        <a:pt x="3691" y="4460"/>
                      </a:cubicBezTo>
                      <a:lnTo>
                        <a:pt x="3691" y="4460"/>
                      </a:lnTo>
                      <a:cubicBezTo>
                        <a:pt x="3704" y="4472"/>
                        <a:pt x="3717" y="4483"/>
                        <a:pt x="3730" y="4494"/>
                      </a:cubicBezTo>
                      <a:cubicBezTo>
                        <a:pt x="3779" y="4549"/>
                        <a:pt x="3835" y="4573"/>
                        <a:pt x="3889" y="4573"/>
                      </a:cubicBezTo>
                      <a:cubicBezTo>
                        <a:pt x="4024" y="4573"/>
                        <a:pt x="4140" y="4420"/>
                        <a:pt x="4078" y="4233"/>
                      </a:cubicBezTo>
                      <a:cubicBezTo>
                        <a:pt x="3360" y="3233"/>
                        <a:pt x="2360" y="2319"/>
                        <a:pt x="1903" y="1058"/>
                      </a:cubicBezTo>
                      <a:cubicBezTo>
                        <a:pt x="1857" y="963"/>
                        <a:pt x="1864" y="923"/>
                        <a:pt x="1906" y="923"/>
                      </a:cubicBezTo>
                      <a:cubicBezTo>
                        <a:pt x="2104" y="923"/>
                        <a:pt x="3096" y="1810"/>
                        <a:pt x="3186" y="1971"/>
                      </a:cubicBezTo>
                      <a:cubicBezTo>
                        <a:pt x="3730" y="2602"/>
                        <a:pt x="4273" y="3233"/>
                        <a:pt x="4817" y="3950"/>
                      </a:cubicBezTo>
                      <a:cubicBezTo>
                        <a:pt x="4881" y="4022"/>
                        <a:pt x="4971" y="4056"/>
                        <a:pt x="5054" y="4056"/>
                      </a:cubicBezTo>
                      <a:cubicBezTo>
                        <a:pt x="5198" y="4056"/>
                        <a:pt x="5321" y="3955"/>
                        <a:pt x="5252" y="3776"/>
                      </a:cubicBezTo>
                      <a:cubicBezTo>
                        <a:pt x="4904" y="2972"/>
                        <a:pt x="4447" y="2232"/>
                        <a:pt x="3991" y="1515"/>
                      </a:cubicBezTo>
                      <a:cubicBezTo>
                        <a:pt x="3668" y="940"/>
                        <a:pt x="3630" y="735"/>
                        <a:pt x="3732" y="735"/>
                      </a:cubicBezTo>
                      <a:cubicBezTo>
                        <a:pt x="3919" y="735"/>
                        <a:pt x="4578" y="1424"/>
                        <a:pt x="4817" y="1776"/>
                      </a:cubicBezTo>
                      <a:cubicBezTo>
                        <a:pt x="5252" y="2428"/>
                        <a:pt x="5534" y="3146"/>
                        <a:pt x="5991" y="3689"/>
                      </a:cubicBezTo>
                      <a:cubicBezTo>
                        <a:pt x="6055" y="3785"/>
                        <a:pt x="6134" y="3822"/>
                        <a:pt x="6207" y="3822"/>
                      </a:cubicBezTo>
                      <a:cubicBezTo>
                        <a:pt x="6335" y="3822"/>
                        <a:pt x="6448" y="3712"/>
                        <a:pt x="6448" y="3602"/>
                      </a:cubicBezTo>
                      <a:cubicBezTo>
                        <a:pt x="6441" y="3584"/>
                        <a:pt x="6433" y="3558"/>
                        <a:pt x="6426" y="3525"/>
                      </a:cubicBezTo>
                      <a:lnTo>
                        <a:pt x="6426" y="3525"/>
                      </a:lnTo>
                      <a:cubicBezTo>
                        <a:pt x="6433" y="3522"/>
                        <a:pt x="6440" y="3519"/>
                        <a:pt x="6448" y="3515"/>
                      </a:cubicBezTo>
                      <a:cubicBezTo>
                        <a:pt x="6436" y="3499"/>
                        <a:pt x="6425" y="3483"/>
                        <a:pt x="6413" y="3466"/>
                      </a:cubicBezTo>
                      <a:lnTo>
                        <a:pt x="6413" y="3466"/>
                      </a:lnTo>
                      <a:cubicBezTo>
                        <a:pt x="6316" y="2982"/>
                        <a:pt x="6185" y="1580"/>
                        <a:pt x="6425" y="1580"/>
                      </a:cubicBezTo>
                      <a:cubicBezTo>
                        <a:pt x="6474" y="1580"/>
                        <a:pt x="6538" y="1639"/>
                        <a:pt x="6622" y="1776"/>
                      </a:cubicBezTo>
                      <a:cubicBezTo>
                        <a:pt x="6883" y="2145"/>
                        <a:pt x="7078" y="2602"/>
                        <a:pt x="7252" y="2972"/>
                      </a:cubicBezTo>
                      <a:cubicBezTo>
                        <a:pt x="7709" y="3776"/>
                        <a:pt x="8078" y="4602"/>
                        <a:pt x="8622" y="5233"/>
                      </a:cubicBezTo>
                      <a:cubicBezTo>
                        <a:pt x="8689" y="5300"/>
                        <a:pt x="8757" y="5326"/>
                        <a:pt x="8818" y="5326"/>
                      </a:cubicBezTo>
                      <a:cubicBezTo>
                        <a:pt x="8996" y="5326"/>
                        <a:pt x="9116" y="5096"/>
                        <a:pt x="8970" y="4950"/>
                      </a:cubicBezTo>
                      <a:cubicBezTo>
                        <a:pt x="7883" y="3776"/>
                        <a:pt x="7709" y="1776"/>
                        <a:pt x="6448" y="797"/>
                      </a:cubicBezTo>
                      <a:cubicBezTo>
                        <a:pt x="6337" y="713"/>
                        <a:pt x="6244" y="675"/>
                        <a:pt x="6166" y="675"/>
                      </a:cubicBezTo>
                      <a:cubicBezTo>
                        <a:pt x="5753" y="675"/>
                        <a:pt x="5775" y="1746"/>
                        <a:pt x="5857" y="2611"/>
                      </a:cubicBezTo>
                      <a:lnTo>
                        <a:pt x="5857" y="2611"/>
                      </a:lnTo>
                      <a:cubicBezTo>
                        <a:pt x="5234" y="1606"/>
                        <a:pt x="4654" y="626"/>
                        <a:pt x="3534" y="58"/>
                      </a:cubicBezTo>
                      <a:cubicBezTo>
                        <a:pt x="3498" y="22"/>
                        <a:pt x="3447" y="1"/>
                        <a:pt x="3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99;p62"/>
                <p:cNvSpPr/>
                <p:nvPr/>
              </p:nvSpPr>
              <p:spPr>
                <a:xfrm>
                  <a:off x="2813825" y="2237650"/>
                  <a:ext cx="1771100" cy="962200"/>
                </a:xfrm>
                <a:custGeom>
                  <a:avLst/>
                  <a:gdLst/>
                  <a:ahLst/>
                  <a:cxnLst/>
                  <a:rect l="l" t="t" r="r" b="b"/>
                  <a:pathLst>
                    <a:path w="70844" h="38488" extrusionOk="0">
                      <a:moveTo>
                        <a:pt x="63406" y="0"/>
                      </a:moveTo>
                      <a:cubicBezTo>
                        <a:pt x="63102" y="0"/>
                        <a:pt x="62787" y="158"/>
                        <a:pt x="62602" y="473"/>
                      </a:cubicBezTo>
                      <a:cubicBezTo>
                        <a:pt x="60971" y="3017"/>
                        <a:pt x="58253" y="5105"/>
                        <a:pt x="55992" y="7083"/>
                      </a:cubicBezTo>
                      <a:cubicBezTo>
                        <a:pt x="53643" y="9171"/>
                        <a:pt x="50556" y="10541"/>
                        <a:pt x="47555" y="11432"/>
                      </a:cubicBezTo>
                      <a:cubicBezTo>
                        <a:pt x="47381" y="11519"/>
                        <a:pt x="47207" y="11628"/>
                        <a:pt x="47120" y="11715"/>
                      </a:cubicBezTo>
                      <a:cubicBezTo>
                        <a:pt x="46468" y="11802"/>
                        <a:pt x="45750" y="11802"/>
                        <a:pt x="45120" y="11802"/>
                      </a:cubicBezTo>
                      <a:cubicBezTo>
                        <a:pt x="45086" y="11799"/>
                        <a:pt x="45053" y="11798"/>
                        <a:pt x="45021" y="11798"/>
                      </a:cubicBezTo>
                      <a:cubicBezTo>
                        <a:pt x="44028" y="11798"/>
                        <a:pt x="43970" y="13077"/>
                        <a:pt x="44750" y="13520"/>
                      </a:cubicBezTo>
                      <a:cubicBezTo>
                        <a:pt x="44663" y="13607"/>
                        <a:pt x="44663" y="13802"/>
                        <a:pt x="44663" y="13889"/>
                      </a:cubicBezTo>
                      <a:cubicBezTo>
                        <a:pt x="44489" y="14520"/>
                        <a:pt x="44206" y="15694"/>
                        <a:pt x="44206" y="15977"/>
                      </a:cubicBezTo>
                      <a:cubicBezTo>
                        <a:pt x="43858" y="17151"/>
                        <a:pt x="43576" y="18325"/>
                        <a:pt x="43032" y="19412"/>
                      </a:cubicBezTo>
                      <a:cubicBezTo>
                        <a:pt x="42858" y="19586"/>
                        <a:pt x="42771" y="19782"/>
                        <a:pt x="42575" y="20043"/>
                      </a:cubicBezTo>
                      <a:cubicBezTo>
                        <a:pt x="40771" y="22500"/>
                        <a:pt x="40227" y="22761"/>
                        <a:pt x="39140" y="23761"/>
                      </a:cubicBezTo>
                      <a:cubicBezTo>
                        <a:pt x="38966" y="23935"/>
                        <a:pt x="38966" y="24218"/>
                        <a:pt x="38770" y="24479"/>
                      </a:cubicBezTo>
                      <a:cubicBezTo>
                        <a:pt x="38683" y="24392"/>
                        <a:pt x="38596" y="24392"/>
                        <a:pt x="38422" y="24392"/>
                      </a:cubicBezTo>
                      <a:cubicBezTo>
                        <a:pt x="38314" y="24392"/>
                        <a:pt x="38227" y="24392"/>
                        <a:pt x="38140" y="24479"/>
                      </a:cubicBezTo>
                      <a:cubicBezTo>
                        <a:pt x="37509" y="23478"/>
                        <a:pt x="36965" y="22587"/>
                        <a:pt x="36335" y="21674"/>
                      </a:cubicBezTo>
                      <a:cubicBezTo>
                        <a:pt x="35509" y="20326"/>
                        <a:pt x="34617" y="19043"/>
                        <a:pt x="33617" y="17781"/>
                      </a:cubicBezTo>
                      <a:cubicBezTo>
                        <a:pt x="33530" y="17412"/>
                        <a:pt x="33334" y="17064"/>
                        <a:pt x="33160" y="16781"/>
                      </a:cubicBezTo>
                      <a:cubicBezTo>
                        <a:pt x="32877" y="15868"/>
                        <a:pt x="32617" y="15063"/>
                        <a:pt x="32443" y="14150"/>
                      </a:cubicBezTo>
                      <a:cubicBezTo>
                        <a:pt x="32443" y="14063"/>
                        <a:pt x="32334" y="13889"/>
                        <a:pt x="32247" y="13802"/>
                      </a:cubicBezTo>
                      <a:cubicBezTo>
                        <a:pt x="32328" y="13298"/>
                        <a:pt x="32033" y="12793"/>
                        <a:pt x="31486" y="12793"/>
                      </a:cubicBezTo>
                      <a:cubicBezTo>
                        <a:pt x="31444" y="12793"/>
                        <a:pt x="31400" y="12796"/>
                        <a:pt x="31355" y="12802"/>
                      </a:cubicBezTo>
                      <a:cubicBezTo>
                        <a:pt x="30812" y="12889"/>
                        <a:pt x="30159" y="12889"/>
                        <a:pt x="29616" y="12976"/>
                      </a:cubicBezTo>
                      <a:cubicBezTo>
                        <a:pt x="29529" y="12889"/>
                        <a:pt x="29442" y="12889"/>
                        <a:pt x="29355" y="12889"/>
                      </a:cubicBezTo>
                      <a:cubicBezTo>
                        <a:pt x="28724" y="12802"/>
                        <a:pt x="27985" y="12802"/>
                        <a:pt x="27267" y="12802"/>
                      </a:cubicBezTo>
                      <a:cubicBezTo>
                        <a:pt x="26550" y="12606"/>
                        <a:pt x="25724" y="12432"/>
                        <a:pt x="24919" y="12345"/>
                      </a:cubicBezTo>
                      <a:cubicBezTo>
                        <a:pt x="24288" y="11976"/>
                        <a:pt x="23462" y="11715"/>
                        <a:pt x="22832" y="11628"/>
                      </a:cubicBezTo>
                      <a:cubicBezTo>
                        <a:pt x="21744" y="11258"/>
                        <a:pt x="20483" y="10975"/>
                        <a:pt x="19287" y="10889"/>
                      </a:cubicBezTo>
                      <a:lnTo>
                        <a:pt x="19200" y="10889"/>
                      </a:lnTo>
                      <a:lnTo>
                        <a:pt x="19200" y="10802"/>
                      </a:lnTo>
                      <a:cubicBezTo>
                        <a:pt x="18396" y="10541"/>
                        <a:pt x="17656" y="10258"/>
                        <a:pt x="16852" y="9997"/>
                      </a:cubicBezTo>
                      <a:cubicBezTo>
                        <a:pt x="16678" y="9888"/>
                        <a:pt x="16482" y="9801"/>
                        <a:pt x="16308" y="9714"/>
                      </a:cubicBezTo>
                      <a:cubicBezTo>
                        <a:pt x="16134" y="9627"/>
                        <a:pt x="15939" y="9627"/>
                        <a:pt x="15765" y="9627"/>
                      </a:cubicBezTo>
                      <a:cubicBezTo>
                        <a:pt x="15395" y="9453"/>
                        <a:pt x="15047" y="9345"/>
                        <a:pt x="14764" y="9171"/>
                      </a:cubicBezTo>
                      <a:cubicBezTo>
                        <a:pt x="13221" y="8453"/>
                        <a:pt x="11872" y="7366"/>
                        <a:pt x="10329" y="6627"/>
                      </a:cubicBezTo>
                      <a:cubicBezTo>
                        <a:pt x="10187" y="6583"/>
                        <a:pt x="10051" y="6561"/>
                        <a:pt x="9929" y="6561"/>
                      </a:cubicBezTo>
                      <a:cubicBezTo>
                        <a:pt x="9807" y="6561"/>
                        <a:pt x="9698" y="6583"/>
                        <a:pt x="9611" y="6627"/>
                      </a:cubicBezTo>
                      <a:cubicBezTo>
                        <a:pt x="8328" y="5735"/>
                        <a:pt x="7241" y="4822"/>
                        <a:pt x="5980" y="4017"/>
                      </a:cubicBezTo>
                      <a:cubicBezTo>
                        <a:pt x="5893" y="3909"/>
                        <a:pt x="5806" y="3909"/>
                        <a:pt x="5697" y="3822"/>
                      </a:cubicBezTo>
                      <a:lnTo>
                        <a:pt x="5697" y="3648"/>
                      </a:lnTo>
                      <a:cubicBezTo>
                        <a:pt x="5586" y="3191"/>
                        <a:pt x="5176" y="2945"/>
                        <a:pt x="4780" y="2945"/>
                      </a:cubicBezTo>
                      <a:cubicBezTo>
                        <a:pt x="4554" y="2945"/>
                        <a:pt x="4333" y="3025"/>
                        <a:pt x="4175" y="3191"/>
                      </a:cubicBezTo>
                      <a:cubicBezTo>
                        <a:pt x="3718" y="3822"/>
                        <a:pt x="3262" y="4365"/>
                        <a:pt x="2805" y="4996"/>
                      </a:cubicBezTo>
                      <a:cubicBezTo>
                        <a:pt x="2631" y="4996"/>
                        <a:pt x="2435" y="5192"/>
                        <a:pt x="2348" y="5365"/>
                      </a:cubicBezTo>
                      <a:cubicBezTo>
                        <a:pt x="1631" y="6366"/>
                        <a:pt x="913" y="7366"/>
                        <a:pt x="174" y="8453"/>
                      </a:cubicBezTo>
                      <a:cubicBezTo>
                        <a:pt x="0" y="8801"/>
                        <a:pt x="87" y="9453"/>
                        <a:pt x="544" y="9627"/>
                      </a:cubicBezTo>
                      <a:cubicBezTo>
                        <a:pt x="631" y="9714"/>
                        <a:pt x="805" y="9801"/>
                        <a:pt x="913" y="9801"/>
                      </a:cubicBezTo>
                      <a:cubicBezTo>
                        <a:pt x="1000" y="9997"/>
                        <a:pt x="1087" y="10171"/>
                        <a:pt x="1348" y="10345"/>
                      </a:cubicBezTo>
                      <a:cubicBezTo>
                        <a:pt x="1348" y="10345"/>
                        <a:pt x="1457" y="10432"/>
                        <a:pt x="1544" y="10432"/>
                      </a:cubicBezTo>
                      <a:cubicBezTo>
                        <a:pt x="2979" y="11628"/>
                        <a:pt x="4610" y="12606"/>
                        <a:pt x="6154" y="13607"/>
                      </a:cubicBezTo>
                      <a:cubicBezTo>
                        <a:pt x="6241" y="13802"/>
                        <a:pt x="6349" y="13889"/>
                        <a:pt x="6523" y="13976"/>
                      </a:cubicBezTo>
                      <a:cubicBezTo>
                        <a:pt x="7611" y="14781"/>
                        <a:pt x="8611" y="15520"/>
                        <a:pt x="9785" y="16064"/>
                      </a:cubicBezTo>
                      <a:cubicBezTo>
                        <a:pt x="9959" y="16151"/>
                        <a:pt x="10155" y="16151"/>
                        <a:pt x="10329" y="16151"/>
                      </a:cubicBezTo>
                      <a:cubicBezTo>
                        <a:pt x="11872" y="17064"/>
                        <a:pt x="13416" y="17868"/>
                        <a:pt x="15047" y="18499"/>
                      </a:cubicBezTo>
                      <a:cubicBezTo>
                        <a:pt x="17765" y="19586"/>
                        <a:pt x="20570" y="20217"/>
                        <a:pt x="23462" y="20760"/>
                      </a:cubicBezTo>
                      <a:cubicBezTo>
                        <a:pt x="23636" y="20760"/>
                        <a:pt x="23919" y="20869"/>
                        <a:pt x="24288" y="20869"/>
                      </a:cubicBezTo>
                      <a:cubicBezTo>
                        <a:pt x="24462" y="20956"/>
                        <a:pt x="24549" y="21043"/>
                        <a:pt x="24723" y="21043"/>
                      </a:cubicBezTo>
                      <a:cubicBezTo>
                        <a:pt x="25463" y="21130"/>
                        <a:pt x="26180" y="21217"/>
                        <a:pt x="26898" y="21413"/>
                      </a:cubicBezTo>
                      <a:cubicBezTo>
                        <a:pt x="27093" y="21587"/>
                        <a:pt x="27354" y="21674"/>
                        <a:pt x="27637" y="21761"/>
                      </a:cubicBezTo>
                      <a:lnTo>
                        <a:pt x="27985" y="21761"/>
                      </a:lnTo>
                      <a:cubicBezTo>
                        <a:pt x="28181" y="21848"/>
                        <a:pt x="28268" y="21848"/>
                        <a:pt x="28442" y="21848"/>
                      </a:cubicBezTo>
                      <a:cubicBezTo>
                        <a:pt x="28529" y="22217"/>
                        <a:pt x="28898" y="22304"/>
                        <a:pt x="29181" y="22304"/>
                      </a:cubicBezTo>
                      <a:cubicBezTo>
                        <a:pt x="29181" y="24566"/>
                        <a:pt x="29355" y="26849"/>
                        <a:pt x="29355" y="29110"/>
                      </a:cubicBezTo>
                      <a:cubicBezTo>
                        <a:pt x="29442" y="29567"/>
                        <a:pt x="29442" y="29915"/>
                        <a:pt x="29442" y="30371"/>
                      </a:cubicBezTo>
                      <a:lnTo>
                        <a:pt x="29442" y="31546"/>
                      </a:lnTo>
                      <a:cubicBezTo>
                        <a:pt x="29442" y="32176"/>
                        <a:pt x="29355" y="32829"/>
                        <a:pt x="29181" y="33459"/>
                      </a:cubicBezTo>
                      <a:cubicBezTo>
                        <a:pt x="28811" y="34633"/>
                        <a:pt x="28724" y="35894"/>
                        <a:pt x="28529" y="37177"/>
                      </a:cubicBezTo>
                      <a:cubicBezTo>
                        <a:pt x="28446" y="37589"/>
                        <a:pt x="28694" y="38272"/>
                        <a:pt x="29255" y="38272"/>
                      </a:cubicBezTo>
                      <a:cubicBezTo>
                        <a:pt x="29287" y="38272"/>
                        <a:pt x="29320" y="38269"/>
                        <a:pt x="29355" y="38265"/>
                      </a:cubicBezTo>
                      <a:cubicBezTo>
                        <a:pt x="29948" y="38207"/>
                        <a:pt x="30539" y="38183"/>
                        <a:pt x="31129" y="38183"/>
                      </a:cubicBezTo>
                      <a:cubicBezTo>
                        <a:pt x="32530" y="38183"/>
                        <a:pt x="33927" y="38316"/>
                        <a:pt x="35335" y="38439"/>
                      </a:cubicBezTo>
                      <a:cubicBezTo>
                        <a:pt x="35735" y="38473"/>
                        <a:pt x="36130" y="38487"/>
                        <a:pt x="36524" y="38487"/>
                      </a:cubicBezTo>
                      <a:cubicBezTo>
                        <a:pt x="38100" y="38487"/>
                        <a:pt x="39644" y="38265"/>
                        <a:pt x="41314" y="38265"/>
                      </a:cubicBezTo>
                      <a:cubicBezTo>
                        <a:pt x="42323" y="38265"/>
                        <a:pt x="43388" y="38339"/>
                        <a:pt x="44452" y="38339"/>
                      </a:cubicBezTo>
                      <a:cubicBezTo>
                        <a:pt x="45383" y="38339"/>
                        <a:pt x="46314" y="38282"/>
                        <a:pt x="47207" y="38069"/>
                      </a:cubicBezTo>
                      <a:cubicBezTo>
                        <a:pt x="48011" y="38069"/>
                        <a:pt x="48838" y="37982"/>
                        <a:pt x="49642" y="37808"/>
                      </a:cubicBezTo>
                      <a:cubicBezTo>
                        <a:pt x="50556" y="37612"/>
                        <a:pt x="50556" y="36264"/>
                        <a:pt x="49642" y="36090"/>
                      </a:cubicBezTo>
                      <a:lnTo>
                        <a:pt x="49642" y="35894"/>
                      </a:lnTo>
                      <a:cubicBezTo>
                        <a:pt x="49294" y="34546"/>
                        <a:pt x="48838" y="33176"/>
                        <a:pt x="48294" y="31915"/>
                      </a:cubicBezTo>
                      <a:cubicBezTo>
                        <a:pt x="48294" y="31828"/>
                        <a:pt x="48207" y="31741"/>
                        <a:pt x="48098" y="31633"/>
                      </a:cubicBezTo>
                      <a:cubicBezTo>
                        <a:pt x="48011" y="30197"/>
                        <a:pt x="47555" y="28828"/>
                        <a:pt x="47120" y="27392"/>
                      </a:cubicBezTo>
                      <a:cubicBezTo>
                        <a:pt x="47011" y="27284"/>
                        <a:pt x="47011" y="27110"/>
                        <a:pt x="46837" y="27023"/>
                      </a:cubicBezTo>
                      <a:cubicBezTo>
                        <a:pt x="46576" y="24848"/>
                        <a:pt x="46381" y="22674"/>
                        <a:pt x="46207" y="20413"/>
                      </a:cubicBezTo>
                      <a:lnTo>
                        <a:pt x="46207" y="20217"/>
                      </a:lnTo>
                      <a:cubicBezTo>
                        <a:pt x="46381" y="20130"/>
                        <a:pt x="46576" y="20043"/>
                        <a:pt x="46750" y="19956"/>
                      </a:cubicBezTo>
                      <a:cubicBezTo>
                        <a:pt x="48294" y="19499"/>
                        <a:pt x="49925" y="19043"/>
                        <a:pt x="51469" y="18499"/>
                      </a:cubicBezTo>
                      <a:lnTo>
                        <a:pt x="51817" y="18499"/>
                      </a:lnTo>
                      <a:cubicBezTo>
                        <a:pt x="57709" y="17064"/>
                        <a:pt x="63059" y="14150"/>
                        <a:pt x="67668" y="10171"/>
                      </a:cubicBezTo>
                      <a:cubicBezTo>
                        <a:pt x="68408" y="9540"/>
                        <a:pt x="69669" y="8366"/>
                        <a:pt x="70125" y="7170"/>
                      </a:cubicBezTo>
                      <a:cubicBezTo>
                        <a:pt x="70125" y="7170"/>
                        <a:pt x="70212" y="7083"/>
                        <a:pt x="70299" y="6996"/>
                      </a:cubicBezTo>
                      <a:cubicBezTo>
                        <a:pt x="70843" y="6540"/>
                        <a:pt x="70495" y="5822"/>
                        <a:pt x="69952" y="5539"/>
                      </a:cubicBezTo>
                      <a:cubicBezTo>
                        <a:pt x="69669" y="5192"/>
                        <a:pt x="69299" y="4909"/>
                        <a:pt x="68864" y="4561"/>
                      </a:cubicBezTo>
                      <a:cubicBezTo>
                        <a:pt x="67777" y="3735"/>
                        <a:pt x="66581" y="2821"/>
                        <a:pt x="65603" y="1843"/>
                      </a:cubicBezTo>
                      <a:cubicBezTo>
                        <a:pt x="65407" y="1647"/>
                        <a:pt x="65233" y="1560"/>
                        <a:pt x="65059" y="1560"/>
                      </a:cubicBezTo>
                      <a:cubicBezTo>
                        <a:pt x="64776" y="1299"/>
                        <a:pt x="64407" y="930"/>
                        <a:pt x="64146" y="473"/>
                      </a:cubicBezTo>
                      <a:cubicBezTo>
                        <a:pt x="64004" y="158"/>
                        <a:pt x="63711" y="0"/>
                        <a:pt x="6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200;p62"/>
                <p:cNvSpPr/>
                <p:nvPr/>
              </p:nvSpPr>
              <p:spPr>
                <a:xfrm>
                  <a:off x="2888300" y="2430475"/>
                  <a:ext cx="29900" cy="22875"/>
                </a:xfrm>
                <a:custGeom>
                  <a:avLst/>
                  <a:gdLst/>
                  <a:ahLst/>
                  <a:cxnLst/>
                  <a:rect l="l" t="t" r="r" b="b"/>
                  <a:pathLst>
                    <a:path w="1196" h="915" extrusionOk="0">
                      <a:moveTo>
                        <a:pt x="652" y="1"/>
                      </a:moveTo>
                      <a:cubicBezTo>
                        <a:pt x="0" y="1"/>
                        <a:pt x="0" y="914"/>
                        <a:pt x="652" y="914"/>
                      </a:cubicBezTo>
                      <a:cubicBezTo>
                        <a:pt x="1196" y="914"/>
                        <a:pt x="1196" y="1"/>
                        <a:pt x="6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201;p62"/>
                <p:cNvSpPr/>
                <p:nvPr/>
              </p:nvSpPr>
              <p:spPr>
                <a:xfrm>
                  <a:off x="2961125" y="2389725"/>
                  <a:ext cx="29375" cy="22850"/>
                </a:xfrm>
                <a:custGeom>
                  <a:avLst/>
                  <a:gdLst/>
                  <a:ahLst/>
                  <a:cxnLst/>
                  <a:rect l="l" t="t" r="r" b="b"/>
                  <a:pathLst>
                    <a:path w="1175" h="914" extrusionOk="0">
                      <a:moveTo>
                        <a:pt x="631" y="0"/>
                      </a:moveTo>
                      <a:cubicBezTo>
                        <a:pt x="1" y="0"/>
                        <a:pt x="1" y="913"/>
                        <a:pt x="631" y="913"/>
                      </a:cubicBezTo>
                      <a:cubicBezTo>
                        <a:pt x="1175" y="913"/>
                        <a:pt x="1175"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202;p62"/>
                <p:cNvSpPr/>
                <p:nvPr/>
              </p:nvSpPr>
              <p:spPr>
                <a:xfrm>
                  <a:off x="3056275" y="2532675"/>
                  <a:ext cx="27200" cy="22875"/>
                </a:xfrm>
                <a:custGeom>
                  <a:avLst/>
                  <a:gdLst/>
                  <a:ahLst/>
                  <a:cxnLst/>
                  <a:rect l="l" t="t" r="r" b="b"/>
                  <a:pathLst>
                    <a:path w="1088" h="915" extrusionOk="0">
                      <a:moveTo>
                        <a:pt x="544" y="1"/>
                      </a:moveTo>
                      <a:cubicBezTo>
                        <a:pt x="0" y="1"/>
                        <a:pt x="0" y="914"/>
                        <a:pt x="544" y="914"/>
                      </a:cubicBezTo>
                      <a:cubicBezTo>
                        <a:pt x="1087" y="914"/>
                        <a:pt x="1087"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203;p62"/>
                <p:cNvSpPr/>
                <p:nvPr/>
              </p:nvSpPr>
              <p:spPr>
                <a:xfrm>
                  <a:off x="3132900" y="2466900"/>
                  <a:ext cx="29925" cy="22850"/>
                </a:xfrm>
                <a:custGeom>
                  <a:avLst/>
                  <a:gdLst/>
                  <a:ahLst/>
                  <a:cxnLst/>
                  <a:rect l="l" t="t" r="r" b="b"/>
                  <a:pathLst>
                    <a:path w="1197" h="914" extrusionOk="0">
                      <a:moveTo>
                        <a:pt x="653" y="1"/>
                      </a:moveTo>
                      <a:cubicBezTo>
                        <a:pt x="1" y="1"/>
                        <a:pt x="1" y="914"/>
                        <a:pt x="653" y="914"/>
                      </a:cubicBezTo>
                      <a:cubicBezTo>
                        <a:pt x="1197" y="914"/>
                        <a:pt x="1197" y="1"/>
                        <a:pt x="6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204;p62"/>
                <p:cNvSpPr/>
                <p:nvPr/>
              </p:nvSpPr>
              <p:spPr>
                <a:xfrm>
                  <a:off x="3205750" y="2587050"/>
                  <a:ext cx="29375" cy="22850"/>
                </a:xfrm>
                <a:custGeom>
                  <a:avLst/>
                  <a:gdLst/>
                  <a:ahLst/>
                  <a:cxnLst/>
                  <a:rect l="l" t="t" r="r" b="b"/>
                  <a:pathLst>
                    <a:path w="1175" h="914" extrusionOk="0">
                      <a:moveTo>
                        <a:pt x="631" y="0"/>
                      </a:moveTo>
                      <a:cubicBezTo>
                        <a:pt x="1" y="0"/>
                        <a:pt x="1" y="913"/>
                        <a:pt x="631" y="913"/>
                      </a:cubicBezTo>
                      <a:cubicBezTo>
                        <a:pt x="1175" y="913"/>
                        <a:pt x="1175"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205;p62"/>
                <p:cNvSpPr/>
                <p:nvPr/>
              </p:nvSpPr>
              <p:spPr>
                <a:xfrm>
                  <a:off x="3321000" y="2534850"/>
                  <a:ext cx="29375" cy="22875"/>
                </a:xfrm>
                <a:custGeom>
                  <a:avLst/>
                  <a:gdLst/>
                  <a:ahLst/>
                  <a:cxnLst/>
                  <a:rect l="l" t="t" r="r" b="b"/>
                  <a:pathLst>
                    <a:path w="1175" h="915" extrusionOk="0">
                      <a:moveTo>
                        <a:pt x="544" y="1"/>
                      </a:moveTo>
                      <a:cubicBezTo>
                        <a:pt x="0" y="1"/>
                        <a:pt x="0" y="914"/>
                        <a:pt x="544" y="914"/>
                      </a:cubicBezTo>
                      <a:cubicBezTo>
                        <a:pt x="1175" y="914"/>
                        <a:pt x="1175"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206;p62"/>
                <p:cNvSpPr/>
                <p:nvPr/>
              </p:nvSpPr>
              <p:spPr>
                <a:xfrm>
                  <a:off x="3339475" y="2659350"/>
                  <a:ext cx="29375" cy="22850"/>
                </a:xfrm>
                <a:custGeom>
                  <a:avLst/>
                  <a:gdLst/>
                  <a:ahLst/>
                  <a:cxnLst/>
                  <a:rect l="l" t="t" r="r" b="b"/>
                  <a:pathLst>
                    <a:path w="1175" h="914" extrusionOk="0">
                      <a:moveTo>
                        <a:pt x="544" y="0"/>
                      </a:moveTo>
                      <a:cubicBezTo>
                        <a:pt x="1" y="0"/>
                        <a:pt x="1" y="913"/>
                        <a:pt x="544" y="913"/>
                      </a:cubicBezTo>
                      <a:cubicBezTo>
                        <a:pt x="1175" y="913"/>
                        <a:pt x="1175"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07;p62"/>
                <p:cNvSpPr/>
                <p:nvPr/>
              </p:nvSpPr>
              <p:spPr>
                <a:xfrm>
                  <a:off x="3502575" y="2569100"/>
                  <a:ext cx="29375" cy="22325"/>
                </a:xfrm>
                <a:custGeom>
                  <a:avLst/>
                  <a:gdLst/>
                  <a:ahLst/>
                  <a:cxnLst/>
                  <a:rect l="l" t="t" r="r" b="b"/>
                  <a:pathLst>
                    <a:path w="1175" h="893" extrusionOk="0">
                      <a:moveTo>
                        <a:pt x="544" y="1"/>
                      </a:moveTo>
                      <a:cubicBezTo>
                        <a:pt x="0" y="1"/>
                        <a:pt x="0" y="892"/>
                        <a:pt x="544" y="892"/>
                      </a:cubicBezTo>
                      <a:cubicBezTo>
                        <a:pt x="1174" y="892"/>
                        <a:pt x="1174"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208;p62"/>
                <p:cNvSpPr/>
                <p:nvPr/>
              </p:nvSpPr>
              <p:spPr>
                <a:xfrm>
                  <a:off x="3547675" y="2686525"/>
                  <a:ext cx="29400" cy="22850"/>
                </a:xfrm>
                <a:custGeom>
                  <a:avLst/>
                  <a:gdLst/>
                  <a:ahLst/>
                  <a:cxnLst/>
                  <a:rect l="l" t="t" r="r" b="b"/>
                  <a:pathLst>
                    <a:path w="1176" h="914" extrusionOk="0">
                      <a:moveTo>
                        <a:pt x="544" y="0"/>
                      </a:moveTo>
                      <a:cubicBezTo>
                        <a:pt x="1" y="0"/>
                        <a:pt x="1" y="914"/>
                        <a:pt x="544" y="914"/>
                      </a:cubicBezTo>
                      <a:cubicBezTo>
                        <a:pt x="1175" y="914"/>
                        <a:pt x="1175"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209;p62"/>
                <p:cNvSpPr/>
                <p:nvPr/>
              </p:nvSpPr>
              <p:spPr>
                <a:xfrm>
                  <a:off x="3656400" y="2759375"/>
                  <a:ext cx="29375" cy="22300"/>
                </a:xfrm>
                <a:custGeom>
                  <a:avLst/>
                  <a:gdLst/>
                  <a:ahLst/>
                  <a:cxnLst/>
                  <a:rect l="l" t="t" r="r" b="b"/>
                  <a:pathLst>
                    <a:path w="1175" h="892" extrusionOk="0">
                      <a:moveTo>
                        <a:pt x="544" y="0"/>
                      </a:moveTo>
                      <a:cubicBezTo>
                        <a:pt x="1" y="0"/>
                        <a:pt x="1" y="892"/>
                        <a:pt x="544" y="892"/>
                      </a:cubicBezTo>
                      <a:cubicBezTo>
                        <a:pt x="1175" y="892"/>
                        <a:pt x="1175"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210;p62"/>
                <p:cNvSpPr/>
                <p:nvPr/>
              </p:nvSpPr>
              <p:spPr>
                <a:xfrm>
                  <a:off x="3608575" y="2843075"/>
                  <a:ext cx="27200" cy="22325"/>
                </a:xfrm>
                <a:custGeom>
                  <a:avLst/>
                  <a:gdLst/>
                  <a:ahLst/>
                  <a:cxnLst/>
                  <a:rect l="l" t="t" r="r" b="b"/>
                  <a:pathLst>
                    <a:path w="1088" h="893" extrusionOk="0">
                      <a:moveTo>
                        <a:pt x="544" y="1"/>
                      </a:moveTo>
                      <a:cubicBezTo>
                        <a:pt x="0" y="1"/>
                        <a:pt x="0" y="892"/>
                        <a:pt x="544" y="892"/>
                      </a:cubicBezTo>
                      <a:cubicBezTo>
                        <a:pt x="1087" y="892"/>
                        <a:pt x="1087"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211;p62"/>
                <p:cNvSpPr/>
                <p:nvPr/>
              </p:nvSpPr>
              <p:spPr>
                <a:xfrm>
                  <a:off x="3740125" y="2903975"/>
                  <a:ext cx="29375" cy="22850"/>
                </a:xfrm>
                <a:custGeom>
                  <a:avLst/>
                  <a:gdLst/>
                  <a:ahLst/>
                  <a:cxnLst/>
                  <a:rect l="l" t="t" r="r" b="b"/>
                  <a:pathLst>
                    <a:path w="1175" h="914" extrusionOk="0">
                      <a:moveTo>
                        <a:pt x="631" y="0"/>
                      </a:moveTo>
                      <a:cubicBezTo>
                        <a:pt x="0" y="0"/>
                        <a:pt x="0" y="913"/>
                        <a:pt x="631" y="913"/>
                      </a:cubicBezTo>
                      <a:cubicBezTo>
                        <a:pt x="1175" y="913"/>
                        <a:pt x="1175"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212;p62"/>
                <p:cNvSpPr/>
                <p:nvPr/>
              </p:nvSpPr>
              <p:spPr>
                <a:xfrm>
                  <a:off x="3864600" y="2829500"/>
                  <a:ext cx="29375" cy="22300"/>
                </a:xfrm>
                <a:custGeom>
                  <a:avLst/>
                  <a:gdLst/>
                  <a:ahLst/>
                  <a:cxnLst/>
                  <a:rect l="l" t="t" r="r" b="b"/>
                  <a:pathLst>
                    <a:path w="1175" h="892" extrusionOk="0">
                      <a:moveTo>
                        <a:pt x="544" y="0"/>
                      </a:moveTo>
                      <a:cubicBezTo>
                        <a:pt x="1" y="0"/>
                        <a:pt x="1" y="892"/>
                        <a:pt x="544" y="892"/>
                      </a:cubicBezTo>
                      <a:cubicBezTo>
                        <a:pt x="1175" y="892"/>
                        <a:pt x="1175"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213;p62"/>
                <p:cNvSpPr/>
                <p:nvPr/>
              </p:nvSpPr>
              <p:spPr>
                <a:xfrm>
                  <a:off x="3930375" y="2695775"/>
                  <a:ext cx="29400" cy="22850"/>
                </a:xfrm>
                <a:custGeom>
                  <a:avLst/>
                  <a:gdLst/>
                  <a:ahLst/>
                  <a:cxnLst/>
                  <a:rect l="l" t="t" r="r" b="b"/>
                  <a:pathLst>
                    <a:path w="1176" h="914" extrusionOk="0">
                      <a:moveTo>
                        <a:pt x="631" y="0"/>
                      </a:moveTo>
                      <a:cubicBezTo>
                        <a:pt x="1" y="0"/>
                        <a:pt x="1" y="913"/>
                        <a:pt x="631" y="913"/>
                      </a:cubicBezTo>
                      <a:cubicBezTo>
                        <a:pt x="1175" y="913"/>
                        <a:pt x="1175"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214;p62"/>
                <p:cNvSpPr/>
                <p:nvPr/>
              </p:nvSpPr>
              <p:spPr>
                <a:xfrm>
                  <a:off x="4019000" y="2571275"/>
                  <a:ext cx="29375" cy="22325"/>
                </a:xfrm>
                <a:custGeom>
                  <a:avLst/>
                  <a:gdLst/>
                  <a:ahLst/>
                  <a:cxnLst/>
                  <a:rect l="l" t="t" r="r" b="b"/>
                  <a:pathLst>
                    <a:path w="1175" h="893" extrusionOk="0">
                      <a:moveTo>
                        <a:pt x="544" y="1"/>
                      </a:moveTo>
                      <a:cubicBezTo>
                        <a:pt x="0" y="1"/>
                        <a:pt x="0" y="892"/>
                        <a:pt x="544" y="892"/>
                      </a:cubicBezTo>
                      <a:cubicBezTo>
                        <a:pt x="1174" y="892"/>
                        <a:pt x="1174"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215;p62"/>
                <p:cNvSpPr/>
                <p:nvPr/>
              </p:nvSpPr>
              <p:spPr>
                <a:xfrm>
                  <a:off x="4070625" y="2630000"/>
                  <a:ext cx="27225" cy="22850"/>
                </a:xfrm>
                <a:custGeom>
                  <a:avLst/>
                  <a:gdLst/>
                  <a:ahLst/>
                  <a:cxnLst/>
                  <a:rect l="l" t="t" r="r" b="b"/>
                  <a:pathLst>
                    <a:path w="1089" h="914" extrusionOk="0">
                      <a:moveTo>
                        <a:pt x="545" y="0"/>
                      </a:moveTo>
                      <a:cubicBezTo>
                        <a:pt x="1" y="0"/>
                        <a:pt x="1" y="913"/>
                        <a:pt x="545" y="913"/>
                      </a:cubicBezTo>
                      <a:cubicBezTo>
                        <a:pt x="1088" y="913"/>
                        <a:pt x="1088" y="0"/>
                        <a:pt x="5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216;p62"/>
                <p:cNvSpPr/>
                <p:nvPr/>
              </p:nvSpPr>
              <p:spPr>
                <a:xfrm>
                  <a:off x="4163600" y="2487550"/>
                  <a:ext cx="29375" cy="22325"/>
                </a:xfrm>
                <a:custGeom>
                  <a:avLst/>
                  <a:gdLst/>
                  <a:ahLst/>
                  <a:cxnLst/>
                  <a:rect l="l" t="t" r="r" b="b"/>
                  <a:pathLst>
                    <a:path w="1175" h="893" extrusionOk="0">
                      <a:moveTo>
                        <a:pt x="544" y="1"/>
                      </a:moveTo>
                      <a:cubicBezTo>
                        <a:pt x="0" y="1"/>
                        <a:pt x="0" y="893"/>
                        <a:pt x="544" y="893"/>
                      </a:cubicBezTo>
                      <a:cubicBezTo>
                        <a:pt x="1174" y="893"/>
                        <a:pt x="1174"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217;p62"/>
                <p:cNvSpPr/>
                <p:nvPr/>
              </p:nvSpPr>
              <p:spPr>
                <a:xfrm>
                  <a:off x="4256550" y="2539200"/>
                  <a:ext cx="29375" cy="22850"/>
                </a:xfrm>
                <a:custGeom>
                  <a:avLst/>
                  <a:gdLst/>
                  <a:ahLst/>
                  <a:cxnLst/>
                  <a:rect l="l" t="t" r="r" b="b"/>
                  <a:pathLst>
                    <a:path w="1175" h="914" extrusionOk="0">
                      <a:moveTo>
                        <a:pt x="631" y="1"/>
                      </a:moveTo>
                      <a:cubicBezTo>
                        <a:pt x="0" y="1"/>
                        <a:pt x="0" y="914"/>
                        <a:pt x="631" y="914"/>
                      </a:cubicBezTo>
                      <a:cubicBezTo>
                        <a:pt x="1175" y="914"/>
                        <a:pt x="1175" y="1"/>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218;p62"/>
                <p:cNvSpPr/>
                <p:nvPr/>
              </p:nvSpPr>
              <p:spPr>
                <a:xfrm>
                  <a:off x="4301675" y="2430475"/>
                  <a:ext cx="29925" cy="22875"/>
                </a:xfrm>
                <a:custGeom>
                  <a:avLst/>
                  <a:gdLst/>
                  <a:ahLst/>
                  <a:cxnLst/>
                  <a:rect l="l" t="t" r="r" b="b"/>
                  <a:pathLst>
                    <a:path w="1197" h="915" extrusionOk="0">
                      <a:moveTo>
                        <a:pt x="653" y="1"/>
                      </a:moveTo>
                      <a:cubicBezTo>
                        <a:pt x="0" y="1"/>
                        <a:pt x="0" y="914"/>
                        <a:pt x="653" y="914"/>
                      </a:cubicBezTo>
                      <a:cubicBezTo>
                        <a:pt x="1196" y="914"/>
                        <a:pt x="1196" y="1"/>
                        <a:pt x="6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219;p62"/>
                <p:cNvSpPr/>
                <p:nvPr/>
              </p:nvSpPr>
              <p:spPr>
                <a:xfrm>
                  <a:off x="4406050" y="2471250"/>
                  <a:ext cx="27200" cy="22850"/>
                </a:xfrm>
                <a:custGeom>
                  <a:avLst/>
                  <a:gdLst/>
                  <a:ahLst/>
                  <a:cxnLst/>
                  <a:rect l="l" t="t" r="r" b="b"/>
                  <a:pathLst>
                    <a:path w="1088" h="914" extrusionOk="0">
                      <a:moveTo>
                        <a:pt x="544" y="1"/>
                      </a:moveTo>
                      <a:cubicBezTo>
                        <a:pt x="0" y="1"/>
                        <a:pt x="0" y="914"/>
                        <a:pt x="544" y="914"/>
                      </a:cubicBezTo>
                      <a:cubicBezTo>
                        <a:pt x="1087" y="914"/>
                        <a:pt x="1087"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220;p62"/>
                <p:cNvSpPr/>
                <p:nvPr/>
              </p:nvSpPr>
              <p:spPr>
                <a:xfrm>
                  <a:off x="4360925" y="2315250"/>
                  <a:ext cx="27200" cy="22850"/>
                </a:xfrm>
                <a:custGeom>
                  <a:avLst/>
                  <a:gdLst/>
                  <a:ahLst/>
                  <a:cxnLst/>
                  <a:rect l="l" t="t" r="r" b="b"/>
                  <a:pathLst>
                    <a:path w="1088" h="914" extrusionOk="0">
                      <a:moveTo>
                        <a:pt x="544" y="0"/>
                      </a:moveTo>
                      <a:cubicBezTo>
                        <a:pt x="0" y="0"/>
                        <a:pt x="0" y="913"/>
                        <a:pt x="544" y="913"/>
                      </a:cubicBezTo>
                      <a:cubicBezTo>
                        <a:pt x="1088" y="913"/>
                        <a:pt x="1088"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221;p62"/>
                <p:cNvSpPr/>
                <p:nvPr/>
              </p:nvSpPr>
              <p:spPr>
                <a:xfrm>
                  <a:off x="4471825" y="2369600"/>
                  <a:ext cx="29375" cy="22850"/>
                </a:xfrm>
                <a:custGeom>
                  <a:avLst/>
                  <a:gdLst/>
                  <a:ahLst/>
                  <a:cxnLst/>
                  <a:rect l="l" t="t" r="r" b="b"/>
                  <a:pathLst>
                    <a:path w="1175" h="914" extrusionOk="0">
                      <a:moveTo>
                        <a:pt x="544" y="0"/>
                      </a:moveTo>
                      <a:cubicBezTo>
                        <a:pt x="0" y="0"/>
                        <a:pt x="0" y="914"/>
                        <a:pt x="544" y="914"/>
                      </a:cubicBezTo>
                      <a:cubicBezTo>
                        <a:pt x="1174" y="914"/>
                        <a:pt x="1174"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222;p62"/>
                <p:cNvSpPr/>
                <p:nvPr/>
              </p:nvSpPr>
              <p:spPr>
                <a:xfrm>
                  <a:off x="3883100" y="2974100"/>
                  <a:ext cx="29375" cy="22850"/>
                </a:xfrm>
                <a:custGeom>
                  <a:avLst/>
                  <a:gdLst/>
                  <a:ahLst/>
                  <a:cxnLst/>
                  <a:rect l="l" t="t" r="r" b="b"/>
                  <a:pathLst>
                    <a:path w="1175" h="914" extrusionOk="0">
                      <a:moveTo>
                        <a:pt x="544" y="0"/>
                      </a:moveTo>
                      <a:cubicBezTo>
                        <a:pt x="0" y="0"/>
                        <a:pt x="0" y="913"/>
                        <a:pt x="544" y="913"/>
                      </a:cubicBezTo>
                      <a:cubicBezTo>
                        <a:pt x="1174" y="913"/>
                        <a:pt x="1174"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223;p62"/>
                <p:cNvSpPr/>
                <p:nvPr/>
              </p:nvSpPr>
              <p:spPr>
                <a:xfrm>
                  <a:off x="3602050" y="3014850"/>
                  <a:ext cx="29375" cy="22875"/>
                </a:xfrm>
                <a:custGeom>
                  <a:avLst/>
                  <a:gdLst/>
                  <a:ahLst/>
                  <a:cxnLst/>
                  <a:rect l="l" t="t" r="r" b="b"/>
                  <a:pathLst>
                    <a:path w="1175" h="915" extrusionOk="0">
                      <a:moveTo>
                        <a:pt x="544" y="1"/>
                      </a:moveTo>
                      <a:cubicBezTo>
                        <a:pt x="0" y="1"/>
                        <a:pt x="0" y="914"/>
                        <a:pt x="544" y="914"/>
                      </a:cubicBezTo>
                      <a:cubicBezTo>
                        <a:pt x="1175" y="914"/>
                        <a:pt x="1175" y="1"/>
                        <a:pt x="5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224;p62"/>
                <p:cNvSpPr/>
                <p:nvPr/>
              </p:nvSpPr>
              <p:spPr>
                <a:xfrm>
                  <a:off x="3692825" y="3103475"/>
                  <a:ext cx="29375" cy="22850"/>
                </a:xfrm>
                <a:custGeom>
                  <a:avLst/>
                  <a:gdLst/>
                  <a:ahLst/>
                  <a:cxnLst/>
                  <a:rect l="l" t="t" r="r" b="b"/>
                  <a:pathLst>
                    <a:path w="1175" h="914" extrusionOk="0">
                      <a:moveTo>
                        <a:pt x="544" y="0"/>
                      </a:moveTo>
                      <a:cubicBezTo>
                        <a:pt x="1" y="0"/>
                        <a:pt x="1" y="914"/>
                        <a:pt x="544" y="914"/>
                      </a:cubicBezTo>
                      <a:cubicBezTo>
                        <a:pt x="1175" y="914"/>
                        <a:pt x="1175" y="0"/>
                        <a:pt x="5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225;p62"/>
                <p:cNvSpPr/>
                <p:nvPr/>
              </p:nvSpPr>
              <p:spPr>
                <a:xfrm>
                  <a:off x="3758050" y="3001275"/>
                  <a:ext cx="29925" cy="22850"/>
                </a:xfrm>
                <a:custGeom>
                  <a:avLst/>
                  <a:gdLst/>
                  <a:ahLst/>
                  <a:cxnLst/>
                  <a:rect l="l" t="t" r="r" b="b"/>
                  <a:pathLst>
                    <a:path w="1197" h="914" extrusionOk="0">
                      <a:moveTo>
                        <a:pt x="653" y="0"/>
                      </a:moveTo>
                      <a:cubicBezTo>
                        <a:pt x="1" y="0"/>
                        <a:pt x="1" y="914"/>
                        <a:pt x="653" y="914"/>
                      </a:cubicBezTo>
                      <a:cubicBezTo>
                        <a:pt x="1197" y="914"/>
                        <a:pt x="1197"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226;p62"/>
                <p:cNvSpPr/>
                <p:nvPr/>
              </p:nvSpPr>
              <p:spPr>
                <a:xfrm>
                  <a:off x="3930375" y="3105650"/>
                  <a:ext cx="29400" cy="22850"/>
                </a:xfrm>
                <a:custGeom>
                  <a:avLst/>
                  <a:gdLst/>
                  <a:ahLst/>
                  <a:cxnLst/>
                  <a:rect l="l" t="t" r="r" b="b"/>
                  <a:pathLst>
                    <a:path w="1176" h="914" extrusionOk="0">
                      <a:moveTo>
                        <a:pt x="631" y="0"/>
                      </a:moveTo>
                      <a:cubicBezTo>
                        <a:pt x="1" y="0"/>
                        <a:pt x="1" y="914"/>
                        <a:pt x="631" y="914"/>
                      </a:cubicBezTo>
                      <a:cubicBezTo>
                        <a:pt x="1175" y="914"/>
                        <a:pt x="1175" y="0"/>
                        <a:pt x="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227;p62"/>
                <p:cNvSpPr/>
                <p:nvPr/>
              </p:nvSpPr>
              <p:spPr>
                <a:xfrm>
                  <a:off x="3531925" y="3128475"/>
                  <a:ext cx="29375" cy="22325"/>
                </a:xfrm>
                <a:custGeom>
                  <a:avLst/>
                  <a:gdLst/>
                  <a:ahLst/>
                  <a:cxnLst/>
                  <a:rect l="l" t="t" r="r" b="b"/>
                  <a:pathLst>
                    <a:path w="1175" h="893" extrusionOk="0">
                      <a:moveTo>
                        <a:pt x="631" y="1"/>
                      </a:moveTo>
                      <a:cubicBezTo>
                        <a:pt x="0" y="1"/>
                        <a:pt x="0" y="892"/>
                        <a:pt x="631" y="892"/>
                      </a:cubicBezTo>
                      <a:cubicBezTo>
                        <a:pt x="1174" y="892"/>
                        <a:pt x="1174" y="1"/>
                        <a:pt x="6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228;p62"/>
                <p:cNvSpPr/>
                <p:nvPr/>
              </p:nvSpPr>
              <p:spPr>
                <a:xfrm>
                  <a:off x="3280225" y="1746950"/>
                  <a:ext cx="937750" cy="770550"/>
                </a:xfrm>
                <a:custGeom>
                  <a:avLst/>
                  <a:gdLst/>
                  <a:ahLst/>
                  <a:cxnLst/>
                  <a:rect l="l" t="t" r="r" b="b"/>
                  <a:pathLst>
                    <a:path w="37510" h="30822" extrusionOk="0">
                      <a:moveTo>
                        <a:pt x="19574" y="0"/>
                      </a:moveTo>
                      <a:cubicBezTo>
                        <a:pt x="16307" y="0"/>
                        <a:pt x="12861" y="865"/>
                        <a:pt x="10068" y="2336"/>
                      </a:cubicBezTo>
                      <a:cubicBezTo>
                        <a:pt x="6981" y="3967"/>
                        <a:pt x="4893" y="6880"/>
                        <a:pt x="3545" y="9946"/>
                      </a:cubicBezTo>
                      <a:cubicBezTo>
                        <a:pt x="2088" y="13317"/>
                        <a:pt x="1458" y="17013"/>
                        <a:pt x="740" y="20645"/>
                      </a:cubicBezTo>
                      <a:cubicBezTo>
                        <a:pt x="88" y="23993"/>
                        <a:pt x="1" y="27711"/>
                        <a:pt x="1914" y="30712"/>
                      </a:cubicBezTo>
                      <a:cubicBezTo>
                        <a:pt x="1967" y="30791"/>
                        <a:pt x="2037" y="30822"/>
                        <a:pt x="2104" y="30822"/>
                      </a:cubicBezTo>
                      <a:cubicBezTo>
                        <a:pt x="2259" y="30822"/>
                        <a:pt x="2399" y="30653"/>
                        <a:pt x="2262" y="30517"/>
                      </a:cubicBezTo>
                      <a:cubicBezTo>
                        <a:pt x="283" y="27342"/>
                        <a:pt x="631" y="23645"/>
                        <a:pt x="1284" y="20188"/>
                      </a:cubicBezTo>
                      <a:cubicBezTo>
                        <a:pt x="1827" y="17122"/>
                        <a:pt x="2545" y="14034"/>
                        <a:pt x="3545" y="11034"/>
                      </a:cubicBezTo>
                      <a:cubicBezTo>
                        <a:pt x="4719" y="7968"/>
                        <a:pt x="6611" y="5163"/>
                        <a:pt x="9329" y="3249"/>
                      </a:cubicBezTo>
                      <a:cubicBezTo>
                        <a:pt x="12318" y="1202"/>
                        <a:pt x="16347" y="523"/>
                        <a:pt x="19983" y="523"/>
                      </a:cubicBezTo>
                      <a:cubicBezTo>
                        <a:pt x="20210" y="523"/>
                        <a:pt x="20435" y="526"/>
                        <a:pt x="20658" y="531"/>
                      </a:cubicBezTo>
                      <a:cubicBezTo>
                        <a:pt x="24006" y="618"/>
                        <a:pt x="27464" y="2445"/>
                        <a:pt x="29899" y="4793"/>
                      </a:cubicBezTo>
                      <a:cubicBezTo>
                        <a:pt x="31617" y="6424"/>
                        <a:pt x="32530" y="9055"/>
                        <a:pt x="33443" y="11229"/>
                      </a:cubicBezTo>
                      <a:cubicBezTo>
                        <a:pt x="34335" y="13491"/>
                        <a:pt x="35074" y="15752"/>
                        <a:pt x="35531" y="18209"/>
                      </a:cubicBezTo>
                      <a:cubicBezTo>
                        <a:pt x="36161" y="21732"/>
                        <a:pt x="37510" y="25624"/>
                        <a:pt x="34618" y="28625"/>
                      </a:cubicBezTo>
                      <a:cubicBezTo>
                        <a:pt x="34485" y="28757"/>
                        <a:pt x="34604" y="28952"/>
                        <a:pt x="34746" y="28952"/>
                      </a:cubicBezTo>
                      <a:cubicBezTo>
                        <a:pt x="34790" y="28952"/>
                        <a:pt x="34837" y="28933"/>
                        <a:pt x="34879" y="28886"/>
                      </a:cubicBezTo>
                      <a:cubicBezTo>
                        <a:pt x="37249" y="26537"/>
                        <a:pt x="37053" y="23645"/>
                        <a:pt x="36422" y="20558"/>
                      </a:cubicBezTo>
                      <a:cubicBezTo>
                        <a:pt x="35792" y="17296"/>
                        <a:pt x="35161" y="14208"/>
                        <a:pt x="33900" y="11142"/>
                      </a:cubicBezTo>
                      <a:cubicBezTo>
                        <a:pt x="32987" y="8772"/>
                        <a:pt x="31987" y="6250"/>
                        <a:pt x="30182" y="4423"/>
                      </a:cubicBezTo>
                      <a:cubicBezTo>
                        <a:pt x="27920" y="2075"/>
                        <a:pt x="24463" y="531"/>
                        <a:pt x="21201" y="74"/>
                      </a:cubicBezTo>
                      <a:cubicBezTo>
                        <a:pt x="20667" y="24"/>
                        <a:pt x="20123" y="0"/>
                        <a:pt x="195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229;p62"/>
                <p:cNvSpPr/>
                <p:nvPr/>
              </p:nvSpPr>
              <p:spPr>
                <a:xfrm>
                  <a:off x="3459075" y="1982900"/>
                  <a:ext cx="601250" cy="196000"/>
                </a:xfrm>
                <a:custGeom>
                  <a:avLst/>
                  <a:gdLst/>
                  <a:ahLst/>
                  <a:cxnLst/>
                  <a:rect l="l" t="t" r="r" b="b"/>
                  <a:pathLst>
                    <a:path w="24050" h="7840" extrusionOk="0">
                      <a:moveTo>
                        <a:pt x="19179" y="0"/>
                      </a:moveTo>
                      <a:cubicBezTo>
                        <a:pt x="19091" y="0"/>
                        <a:pt x="19027" y="48"/>
                        <a:pt x="19027" y="160"/>
                      </a:cubicBezTo>
                      <a:cubicBezTo>
                        <a:pt x="18483" y="1596"/>
                        <a:pt x="18309" y="2509"/>
                        <a:pt x="16504" y="2596"/>
                      </a:cubicBezTo>
                      <a:cubicBezTo>
                        <a:pt x="16059" y="2621"/>
                        <a:pt x="15546" y="2670"/>
                        <a:pt x="15037" y="2670"/>
                      </a:cubicBezTo>
                      <a:cubicBezTo>
                        <a:pt x="13784" y="2670"/>
                        <a:pt x="12556" y="2374"/>
                        <a:pt x="12417" y="704"/>
                      </a:cubicBezTo>
                      <a:cubicBezTo>
                        <a:pt x="12369" y="550"/>
                        <a:pt x="12270" y="480"/>
                        <a:pt x="12172" y="480"/>
                      </a:cubicBezTo>
                      <a:cubicBezTo>
                        <a:pt x="12090" y="480"/>
                        <a:pt x="12009" y="528"/>
                        <a:pt x="11960" y="617"/>
                      </a:cubicBezTo>
                      <a:cubicBezTo>
                        <a:pt x="11699" y="1335"/>
                        <a:pt x="11416" y="1878"/>
                        <a:pt x="10981" y="2422"/>
                      </a:cubicBezTo>
                      <a:cubicBezTo>
                        <a:pt x="10526" y="2984"/>
                        <a:pt x="9594" y="3068"/>
                        <a:pt x="8769" y="3068"/>
                      </a:cubicBezTo>
                      <a:cubicBezTo>
                        <a:pt x="8412" y="3068"/>
                        <a:pt x="8076" y="3052"/>
                        <a:pt x="7807" y="3052"/>
                      </a:cubicBezTo>
                      <a:cubicBezTo>
                        <a:pt x="6263" y="3139"/>
                        <a:pt x="4632" y="3335"/>
                        <a:pt x="3088" y="3422"/>
                      </a:cubicBezTo>
                      <a:cubicBezTo>
                        <a:pt x="1457" y="3509"/>
                        <a:pt x="370" y="6140"/>
                        <a:pt x="1" y="7575"/>
                      </a:cubicBezTo>
                      <a:cubicBezTo>
                        <a:pt x="1" y="7741"/>
                        <a:pt x="128" y="7840"/>
                        <a:pt x="251" y="7840"/>
                      </a:cubicBezTo>
                      <a:cubicBezTo>
                        <a:pt x="337" y="7840"/>
                        <a:pt x="421" y="7792"/>
                        <a:pt x="457" y="7684"/>
                      </a:cubicBezTo>
                      <a:cubicBezTo>
                        <a:pt x="740" y="6771"/>
                        <a:pt x="1827" y="3879"/>
                        <a:pt x="3088" y="3879"/>
                      </a:cubicBezTo>
                      <a:cubicBezTo>
                        <a:pt x="4806" y="3879"/>
                        <a:pt x="6524" y="3596"/>
                        <a:pt x="8350" y="3509"/>
                      </a:cubicBezTo>
                      <a:cubicBezTo>
                        <a:pt x="10346" y="3432"/>
                        <a:pt x="11207" y="3068"/>
                        <a:pt x="12009" y="1489"/>
                      </a:cubicBezTo>
                      <a:lnTo>
                        <a:pt x="12009" y="1489"/>
                      </a:lnTo>
                      <a:cubicBezTo>
                        <a:pt x="12102" y="2130"/>
                        <a:pt x="12361" y="2767"/>
                        <a:pt x="13047" y="2965"/>
                      </a:cubicBezTo>
                      <a:cubicBezTo>
                        <a:pt x="13645" y="3096"/>
                        <a:pt x="14439" y="3161"/>
                        <a:pt x="15243" y="3161"/>
                      </a:cubicBezTo>
                      <a:cubicBezTo>
                        <a:pt x="16048" y="3161"/>
                        <a:pt x="16863" y="3096"/>
                        <a:pt x="17505" y="2965"/>
                      </a:cubicBezTo>
                      <a:cubicBezTo>
                        <a:pt x="18592" y="2792"/>
                        <a:pt x="18853" y="1965"/>
                        <a:pt x="19223" y="965"/>
                      </a:cubicBezTo>
                      <a:cubicBezTo>
                        <a:pt x="19297" y="731"/>
                        <a:pt x="19324" y="634"/>
                        <a:pt x="19366" y="634"/>
                      </a:cubicBezTo>
                      <a:cubicBezTo>
                        <a:pt x="19422" y="634"/>
                        <a:pt x="19506" y="804"/>
                        <a:pt x="19766" y="1052"/>
                      </a:cubicBezTo>
                      <a:cubicBezTo>
                        <a:pt x="20114" y="1422"/>
                        <a:pt x="20571" y="1791"/>
                        <a:pt x="20940" y="2139"/>
                      </a:cubicBezTo>
                      <a:cubicBezTo>
                        <a:pt x="21745" y="3052"/>
                        <a:pt x="22658" y="3770"/>
                        <a:pt x="23571" y="4509"/>
                      </a:cubicBezTo>
                      <a:cubicBezTo>
                        <a:pt x="23611" y="4549"/>
                        <a:pt x="23662" y="4566"/>
                        <a:pt x="23713" y="4566"/>
                      </a:cubicBezTo>
                      <a:cubicBezTo>
                        <a:pt x="23881" y="4566"/>
                        <a:pt x="24050" y="4377"/>
                        <a:pt x="23832" y="4227"/>
                      </a:cubicBezTo>
                      <a:cubicBezTo>
                        <a:pt x="22288" y="2965"/>
                        <a:pt x="20853" y="1422"/>
                        <a:pt x="19396" y="74"/>
                      </a:cubicBezTo>
                      <a:cubicBezTo>
                        <a:pt x="19322" y="27"/>
                        <a:pt x="19244" y="0"/>
                        <a:pt x="19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230;p62"/>
                <p:cNvSpPr/>
                <p:nvPr/>
              </p:nvSpPr>
              <p:spPr>
                <a:xfrm>
                  <a:off x="3198700" y="2881675"/>
                  <a:ext cx="56550" cy="42975"/>
                </a:xfrm>
                <a:custGeom>
                  <a:avLst/>
                  <a:gdLst/>
                  <a:ahLst/>
                  <a:cxnLst/>
                  <a:rect l="l" t="t" r="r" b="b"/>
                  <a:pathLst>
                    <a:path w="2262" h="1719" extrusionOk="0">
                      <a:moveTo>
                        <a:pt x="1174" y="1"/>
                      </a:moveTo>
                      <a:cubicBezTo>
                        <a:pt x="0" y="1"/>
                        <a:pt x="0" y="1718"/>
                        <a:pt x="1174" y="1718"/>
                      </a:cubicBezTo>
                      <a:cubicBezTo>
                        <a:pt x="2261" y="1718"/>
                        <a:pt x="2261" y="1"/>
                        <a:pt x="1174" y="1"/>
                      </a:cubicBezTo>
                      <a:close/>
                    </a:path>
                  </a:pathLst>
                </a:custGeom>
                <a:solidFill>
                  <a:srgbClr val="FFD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231;p62"/>
                <p:cNvSpPr/>
                <p:nvPr/>
              </p:nvSpPr>
              <p:spPr>
                <a:xfrm>
                  <a:off x="4388100" y="2827325"/>
                  <a:ext cx="56550" cy="42950"/>
                </a:xfrm>
                <a:custGeom>
                  <a:avLst/>
                  <a:gdLst/>
                  <a:ahLst/>
                  <a:cxnLst/>
                  <a:rect l="l" t="t" r="r" b="b"/>
                  <a:pathLst>
                    <a:path w="2262" h="1718" extrusionOk="0">
                      <a:moveTo>
                        <a:pt x="1088" y="0"/>
                      </a:moveTo>
                      <a:cubicBezTo>
                        <a:pt x="1" y="0"/>
                        <a:pt x="1" y="1718"/>
                        <a:pt x="1088" y="1718"/>
                      </a:cubicBezTo>
                      <a:cubicBezTo>
                        <a:pt x="2262" y="1718"/>
                        <a:pt x="2262" y="0"/>
                        <a:pt x="1088" y="0"/>
                      </a:cubicBezTo>
                      <a:close/>
                    </a:path>
                  </a:pathLst>
                </a:custGeom>
                <a:solidFill>
                  <a:srgbClr val="FFD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3232;p62"/>
              <p:cNvSpPr/>
              <p:nvPr/>
            </p:nvSpPr>
            <p:spPr>
              <a:xfrm>
                <a:off x="4559650" y="2394850"/>
                <a:ext cx="58725" cy="45675"/>
              </a:xfrm>
              <a:custGeom>
                <a:avLst/>
                <a:gdLst/>
                <a:ahLst/>
                <a:cxnLst/>
                <a:rect l="l" t="t" r="r" b="b"/>
                <a:pathLst>
                  <a:path w="2349" h="1827" extrusionOk="0">
                    <a:moveTo>
                      <a:pt x="1175" y="0"/>
                    </a:moveTo>
                    <a:cubicBezTo>
                      <a:pt x="0" y="0"/>
                      <a:pt x="0" y="1827"/>
                      <a:pt x="1175" y="1827"/>
                    </a:cubicBezTo>
                    <a:cubicBezTo>
                      <a:pt x="2349" y="1827"/>
                      <a:pt x="2349" y="0"/>
                      <a:pt x="1175" y="0"/>
                    </a:cubicBezTo>
                    <a:close/>
                  </a:path>
                </a:pathLst>
              </a:custGeom>
              <a:solidFill>
                <a:srgbClr val="FFD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3238;p62"/>
            <p:cNvSpPr/>
            <p:nvPr/>
          </p:nvSpPr>
          <p:spPr>
            <a:xfrm>
              <a:off x="3599800" y="3272200"/>
              <a:ext cx="56550" cy="42975"/>
            </a:xfrm>
            <a:custGeom>
              <a:avLst/>
              <a:gdLst/>
              <a:ahLst/>
              <a:cxnLst/>
              <a:rect l="l" t="t" r="r" b="b"/>
              <a:pathLst>
                <a:path w="2262" h="1719" extrusionOk="0">
                  <a:moveTo>
                    <a:pt x="1174" y="1"/>
                  </a:moveTo>
                  <a:cubicBezTo>
                    <a:pt x="0" y="1"/>
                    <a:pt x="0" y="1718"/>
                    <a:pt x="1174" y="1718"/>
                  </a:cubicBezTo>
                  <a:cubicBezTo>
                    <a:pt x="2261" y="1718"/>
                    <a:pt x="2261" y="1"/>
                    <a:pt x="1174" y="1"/>
                  </a:cubicBezTo>
                  <a:close/>
                </a:path>
              </a:pathLst>
            </a:custGeom>
            <a:solidFill>
              <a:srgbClr val="FFD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51;p57"/>
          <p:cNvGrpSpPr/>
          <p:nvPr/>
        </p:nvGrpSpPr>
        <p:grpSpPr>
          <a:xfrm>
            <a:off x="1832871" y="570518"/>
            <a:ext cx="5312245" cy="1950993"/>
            <a:chOff x="2516475" y="702500"/>
            <a:chExt cx="7000407" cy="3594300"/>
          </a:xfrm>
          <a:solidFill>
            <a:srgbClr val="F3C7B3"/>
          </a:solidFill>
        </p:grpSpPr>
        <p:sp>
          <p:nvSpPr>
            <p:cNvPr id="180" name="Google Shape;1752;p57"/>
            <p:cNvSpPr/>
            <p:nvPr/>
          </p:nvSpPr>
          <p:spPr>
            <a:xfrm>
              <a:off x="2894775" y="702500"/>
              <a:ext cx="6176400" cy="3594300"/>
            </a:xfrm>
            <a:prstGeom prst="wedgeEllipseCallout">
              <a:avLst>
                <a:gd name="adj1" fmla="val -50767"/>
                <a:gd name="adj2" fmla="val 32121"/>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grpSp>
          <p:nvGrpSpPr>
            <p:cNvPr id="181" name="Google Shape;1753;p57"/>
            <p:cNvGrpSpPr/>
            <p:nvPr/>
          </p:nvGrpSpPr>
          <p:grpSpPr>
            <a:xfrm>
              <a:off x="2516475" y="1994467"/>
              <a:ext cx="7000407" cy="577274"/>
              <a:chOff x="2977600" y="2873784"/>
              <a:chExt cx="4031106" cy="332416"/>
            </a:xfrm>
            <a:grpFill/>
          </p:grpSpPr>
          <p:sp>
            <p:nvSpPr>
              <p:cNvPr id="182" name="Google Shape;1754;p57"/>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3" name="Google Shape;1755;p57"/>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4" name="Google Shape;1756;p57"/>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5" name="Google Shape;1757;p57"/>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grpSp>
      <p:sp>
        <p:nvSpPr>
          <p:cNvPr id="6" name="Rectangle 5"/>
          <p:cNvSpPr/>
          <p:nvPr/>
        </p:nvSpPr>
        <p:spPr>
          <a:xfrm>
            <a:off x="2557546" y="1016328"/>
            <a:ext cx="3999253" cy="1323439"/>
          </a:xfrm>
          <a:prstGeom prst="rect">
            <a:avLst/>
          </a:prstGeom>
        </p:spPr>
        <p:txBody>
          <a:bodyPr wrap="square">
            <a:spAutoFit/>
          </a:bodyPr>
          <a:lstStyle/>
          <a:p>
            <a:pPr algn="just"/>
            <a:r>
              <a:rPr lang="nl-NL" sz="2000" i="1" dirty="0">
                <a:latin typeface="Times New Roman" panose="02020603050405020304" pitchFamily="18" charset="0"/>
                <a:ea typeface="Times New Roman" panose="02020603050405020304" pitchFamily="18" charset="0"/>
                <a:cs typeface="Times New Roman" panose="02020603050405020304" pitchFamily="18" charset="0"/>
              </a:rPr>
              <a:t>Theo em, khi đã là bạn bè chúng ta cần cư xử như thế nào? Vì sao lại phải cư xử như thế?</a:t>
            </a:r>
            <a:endParaRPr lang="vi-VN" sz="2000" dirty="0">
              <a:latin typeface=".VnTime" panose="020B7200000000000000" pitchFamily="34" charset="0"/>
              <a:ea typeface="Times New Roman" panose="02020603050405020304" pitchFamily="18" charset="0"/>
              <a:cs typeface="Times New Roman" panose="02020603050405020304" pitchFamily="18" charset="0"/>
            </a:endParaRPr>
          </a:p>
          <a:p>
            <a:pPr algn="just"/>
            <a:r>
              <a:rPr lang="nl-NL"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vi-VN"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Diagonal Corners Snipped 6"/>
          <p:cNvSpPr/>
          <p:nvPr/>
        </p:nvSpPr>
        <p:spPr>
          <a:xfrm>
            <a:off x="1864446" y="1416201"/>
            <a:ext cx="5541458" cy="1530535"/>
          </a:xfrm>
          <a:prstGeom prst="snip2DiagRect">
            <a:avLst>
              <a:gd name="adj1" fmla="val 0"/>
              <a:gd name="adj2" fmla="val 15972"/>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800" i="1" dirty="0">
                <a:solidFill>
                  <a:schemeClr val="tx1"/>
                </a:solidFill>
                <a:latin typeface="Times New Roman" panose="02020603050405020304" pitchFamily="18" charset="0"/>
                <a:cs typeface="Times New Roman" panose="02020603050405020304" pitchFamily="18" charset="0"/>
              </a:rPr>
              <a:t>Khi đã là bạn bè, chúng ta cần phải yêu thương đùm bọc lẫn nhau. Chúng ta phải giúp đỡ lẫn nhau vượt qua khó khăn, đoàn kết giúp đỡ nhau cùng tiến bộ trong học tập, thương yêu nhau giúp bạn vượt qua khó khăn hoạn nạn.</a:t>
            </a:r>
            <a:endParaRPr lang="vi-VN" sz="1800"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500"/>
                                        <p:tgtEl>
                                          <p:spTgt spid="1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79"/>
                                        </p:tgtEl>
                                      </p:cBhvr>
                                    </p:animEffect>
                                    <p:anim calcmode="lin" valueType="num">
                                      <p:cBhvr>
                                        <p:cTn id="15" dur="1000"/>
                                        <p:tgtEl>
                                          <p:spTgt spid="179"/>
                                        </p:tgtEl>
                                        <p:attrNameLst>
                                          <p:attrName>ppt_x</p:attrName>
                                        </p:attrNameLst>
                                      </p:cBhvr>
                                      <p:tavLst>
                                        <p:tav tm="0">
                                          <p:val>
                                            <p:strVal val="ppt_x"/>
                                          </p:val>
                                        </p:tav>
                                        <p:tav tm="100000">
                                          <p:val>
                                            <p:strVal val="ppt_x"/>
                                          </p:val>
                                        </p:tav>
                                      </p:tavLst>
                                    </p:anim>
                                    <p:anim calcmode="lin" valueType="num">
                                      <p:cBhvr>
                                        <p:cTn id="16" dur="1000"/>
                                        <p:tgtEl>
                                          <p:spTgt spid="179"/>
                                        </p:tgtEl>
                                        <p:attrNameLst>
                                          <p:attrName>ppt_y</p:attrName>
                                        </p:attrNameLst>
                                      </p:cBhvr>
                                      <p:tavLst>
                                        <p:tav tm="0">
                                          <p:val>
                                            <p:strVal val="ppt_y"/>
                                          </p:val>
                                        </p:tav>
                                        <p:tav tm="100000">
                                          <p:val>
                                            <p:strVal val="ppt_y+.1"/>
                                          </p:val>
                                        </p:tav>
                                      </p:tavLst>
                                    </p:anim>
                                    <p:set>
                                      <p:cBhvr>
                                        <p:cTn id="17" dur="1" fill="hold">
                                          <p:stCondLst>
                                            <p:cond delay="999"/>
                                          </p:stCondLst>
                                        </p:cTn>
                                        <p:tgtEl>
                                          <p:spTgt spid="179"/>
                                        </p:tgtEl>
                                        <p:attrNameLst>
                                          <p:attrName>style.visibility</p:attrName>
                                        </p:attrNameLst>
                                      </p:cBhvr>
                                      <p:to>
                                        <p:strVal val="hidden"/>
                                      </p:to>
                                    </p:set>
                                  </p:childTnLst>
                                </p:cTn>
                              </p:par>
                              <p:par>
                                <p:cTn id="18" presetID="42" presetClass="exit" presetSubtype="0" fill="hold" grpId="1" nodeType="with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3005" name="Google Shape;3005;p61"/>
          <p:cNvSpPr/>
          <p:nvPr/>
        </p:nvSpPr>
        <p:spPr>
          <a:xfrm>
            <a:off x="517825" y="1501400"/>
            <a:ext cx="89450" cy="17025"/>
          </a:xfrm>
          <a:custGeom>
            <a:avLst/>
            <a:gdLst/>
            <a:ahLst/>
            <a:cxnLst/>
            <a:rect l="l" t="t" r="r" b="b"/>
            <a:pathLst>
              <a:path w="3578" h="681" extrusionOk="0">
                <a:moveTo>
                  <a:pt x="0" y="1"/>
                </a:moveTo>
                <a:lnTo>
                  <a:pt x="0" y="305"/>
                </a:lnTo>
                <a:cubicBezTo>
                  <a:pt x="0" y="305"/>
                  <a:pt x="1270" y="519"/>
                  <a:pt x="3578" y="680"/>
                </a:cubicBezTo>
                <a:lnTo>
                  <a:pt x="3578" y="376"/>
                </a:lnTo>
                <a:cubicBezTo>
                  <a:pt x="2469" y="305"/>
                  <a:pt x="1574" y="233"/>
                  <a:pt x="984" y="144"/>
                </a:cubicBezTo>
                <a:cubicBezTo>
                  <a:pt x="680" y="72"/>
                  <a:pt x="447" y="72"/>
                  <a:pt x="233" y="72"/>
                </a:cubicBezTo>
                <a:cubicBezTo>
                  <a:pt x="9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61"/>
          <p:cNvSpPr/>
          <p:nvPr/>
        </p:nvSpPr>
        <p:spPr>
          <a:xfrm>
            <a:off x="696700" y="1509000"/>
            <a:ext cx="89450" cy="11200"/>
          </a:xfrm>
          <a:custGeom>
            <a:avLst/>
            <a:gdLst/>
            <a:ahLst/>
            <a:cxnLst/>
            <a:rect l="l" t="t" r="r" b="b"/>
            <a:pathLst>
              <a:path w="3578" h="448" extrusionOk="0">
                <a:moveTo>
                  <a:pt x="3578" y="1"/>
                </a:moveTo>
                <a:cubicBezTo>
                  <a:pt x="2236" y="72"/>
                  <a:pt x="1055" y="144"/>
                  <a:pt x="0" y="144"/>
                </a:cubicBezTo>
                <a:lnTo>
                  <a:pt x="0" y="448"/>
                </a:lnTo>
                <a:cubicBezTo>
                  <a:pt x="1055" y="448"/>
                  <a:pt x="2325" y="376"/>
                  <a:pt x="3578" y="287"/>
                </a:cubicBezTo>
                <a:lnTo>
                  <a:pt x="3578" y="1"/>
                </a:lnTo>
                <a:close/>
              </a:path>
            </a:pathLst>
          </a:custGeom>
          <a:solidFill>
            <a:srgbClr val="E2F1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61"/>
          <p:cNvSpPr/>
          <p:nvPr/>
        </p:nvSpPr>
        <p:spPr>
          <a:xfrm>
            <a:off x="620675" y="1725000"/>
            <a:ext cx="20150" cy="24175"/>
          </a:xfrm>
          <a:custGeom>
            <a:avLst/>
            <a:gdLst/>
            <a:ahLst/>
            <a:cxnLst/>
            <a:rect l="l" t="t" r="r" b="b"/>
            <a:pathLst>
              <a:path w="806" h="967" extrusionOk="0">
                <a:moveTo>
                  <a:pt x="143" y="0"/>
                </a:moveTo>
                <a:lnTo>
                  <a:pt x="0" y="304"/>
                </a:lnTo>
                <a:cubicBezTo>
                  <a:pt x="72" y="304"/>
                  <a:pt x="358" y="519"/>
                  <a:pt x="805" y="966"/>
                </a:cubicBezTo>
                <a:lnTo>
                  <a:pt x="805" y="519"/>
                </a:lnTo>
                <a:cubicBezTo>
                  <a:pt x="447" y="233"/>
                  <a:pt x="215" y="72"/>
                  <a:pt x="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1"/>
          <p:cNvSpPr/>
          <p:nvPr/>
        </p:nvSpPr>
        <p:spPr>
          <a:xfrm>
            <a:off x="575950" y="2092125"/>
            <a:ext cx="37150" cy="33575"/>
          </a:xfrm>
          <a:custGeom>
            <a:avLst/>
            <a:gdLst/>
            <a:ahLst/>
            <a:cxnLst/>
            <a:rect l="l" t="t" r="r" b="b"/>
            <a:pathLst>
              <a:path w="1486" h="1343" extrusionOk="0">
                <a:moveTo>
                  <a:pt x="1342" y="1"/>
                </a:moveTo>
                <a:cubicBezTo>
                  <a:pt x="448" y="752"/>
                  <a:pt x="1" y="1199"/>
                  <a:pt x="1" y="1199"/>
                </a:cubicBezTo>
                <a:lnTo>
                  <a:pt x="144" y="1342"/>
                </a:lnTo>
                <a:cubicBezTo>
                  <a:pt x="144" y="1342"/>
                  <a:pt x="287" y="1271"/>
                  <a:pt x="519" y="1038"/>
                </a:cubicBezTo>
                <a:cubicBezTo>
                  <a:pt x="734" y="895"/>
                  <a:pt x="1038" y="591"/>
                  <a:pt x="1485" y="215"/>
                </a:cubicBezTo>
                <a:lnTo>
                  <a:pt x="13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1"/>
          <p:cNvSpPr/>
          <p:nvPr/>
        </p:nvSpPr>
        <p:spPr>
          <a:xfrm>
            <a:off x="2217100" y="375850"/>
            <a:ext cx="42975" cy="85875"/>
          </a:xfrm>
          <a:custGeom>
            <a:avLst/>
            <a:gdLst/>
            <a:ahLst/>
            <a:cxnLst/>
            <a:rect l="l" t="t" r="r" b="b"/>
            <a:pathLst>
              <a:path w="1719" h="3435" extrusionOk="0">
                <a:moveTo>
                  <a:pt x="1432" y="0"/>
                </a:moveTo>
                <a:cubicBezTo>
                  <a:pt x="985" y="1127"/>
                  <a:pt x="538" y="2236"/>
                  <a:pt x="1" y="3292"/>
                </a:cubicBezTo>
                <a:lnTo>
                  <a:pt x="305" y="3435"/>
                </a:lnTo>
                <a:cubicBezTo>
                  <a:pt x="752" y="2397"/>
                  <a:pt x="1271" y="1270"/>
                  <a:pt x="1718" y="161"/>
                </a:cubicBez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1"/>
          <p:cNvSpPr/>
          <p:nvPr/>
        </p:nvSpPr>
        <p:spPr>
          <a:xfrm>
            <a:off x="5004850" y="67033"/>
            <a:ext cx="605500" cy="173550"/>
          </a:xfrm>
          <a:custGeom>
            <a:avLst/>
            <a:gdLst/>
            <a:ahLst/>
            <a:cxnLst/>
            <a:rect l="l" t="t" r="r" b="b"/>
            <a:pathLst>
              <a:path w="24220" h="6942" extrusionOk="0">
                <a:moveTo>
                  <a:pt x="0" y="1"/>
                </a:moveTo>
                <a:lnTo>
                  <a:pt x="0" y="305"/>
                </a:lnTo>
                <a:lnTo>
                  <a:pt x="215" y="305"/>
                </a:lnTo>
                <a:cubicBezTo>
                  <a:pt x="662" y="377"/>
                  <a:pt x="1789" y="609"/>
                  <a:pt x="3506" y="895"/>
                </a:cubicBezTo>
                <a:lnTo>
                  <a:pt x="3578" y="609"/>
                </a:lnTo>
                <a:cubicBezTo>
                  <a:pt x="1270" y="162"/>
                  <a:pt x="0" y="1"/>
                  <a:pt x="0" y="1"/>
                </a:cubicBezTo>
                <a:close/>
                <a:moveTo>
                  <a:pt x="7084" y="1342"/>
                </a:moveTo>
                <a:lnTo>
                  <a:pt x="6994" y="1647"/>
                </a:lnTo>
                <a:cubicBezTo>
                  <a:pt x="8050" y="1879"/>
                  <a:pt x="9230" y="2165"/>
                  <a:pt x="10500" y="2541"/>
                </a:cubicBezTo>
                <a:lnTo>
                  <a:pt x="10572" y="2237"/>
                </a:lnTo>
                <a:cubicBezTo>
                  <a:pt x="9320" y="1879"/>
                  <a:pt x="8121" y="1575"/>
                  <a:pt x="7084" y="1342"/>
                </a:cubicBezTo>
                <a:close/>
                <a:moveTo>
                  <a:pt x="14006" y="3221"/>
                </a:moveTo>
                <a:lnTo>
                  <a:pt x="13935" y="3507"/>
                </a:lnTo>
                <a:cubicBezTo>
                  <a:pt x="15044" y="3811"/>
                  <a:pt x="16170" y="4187"/>
                  <a:pt x="17369" y="4562"/>
                </a:cubicBezTo>
                <a:lnTo>
                  <a:pt x="17440" y="4258"/>
                </a:lnTo>
                <a:cubicBezTo>
                  <a:pt x="16242" y="3882"/>
                  <a:pt x="15133" y="3507"/>
                  <a:pt x="14006" y="3221"/>
                </a:cubicBezTo>
                <a:close/>
                <a:moveTo>
                  <a:pt x="20857" y="5457"/>
                </a:moveTo>
                <a:lnTo>
                  <a:pt x="20714" y="5743"/>
                </a:lnTo>
                <a:cubicBezTo>
                  <a:pt x="21751" y="6118"/>
                  <a:pt x="22878" y="6494"/>
                  <a:pt x="23987" y="6941"/>
                </a:cubicBezTo>
                <a:lnTo>
                  <a:pt x="24077" y="6941"/>
                </a:lnTo>
                <a:lnTo>
                  <a:pt x="24220" y="6709"/>
                </a:lnTo>
                <a:cubicBezTo>
                  <a:pt x="23021" y="6261"/>
                  <a:pt x="21912" y="5814"/>
                  <a:pt x="20857" y="54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1"/>
          <p:cNvSpPr/>
          <p:nvPr/>
        </p:nvSpPr>
        <p:spPr>
          <a:xfrm>
            <a:off x="6238175" y="31708"/>
            <a:ext cx="130600" cy="208875"/>
          </a:xfrm>
          <a:custGeom>
            <a:avLst/>
            <a:gdLst/>
            <a:ahLst/>
            <a:cxnLst/>
            <a:rect l="l" t="t" r="r" b="b"/>
            <a:pathLst>
              <a:path w="5224" h="8355" extrusionOk="0">
                <a:moveTo>
                  <a:pt x="305" y="1"/>
                </a:moveTo>
                <a:lnTo>
                  <a:pt x="1" y="162"/>
                </a:lnTo>
                <a:cubicBezTo>
                  <a:pt x="1" y="162"/>
                  <a:pt x="591" y="1342"/>
                  <a:pt x="1718" y="3364"/>
                </a:cubicBezTo>
                <a:lnTo>
                  <a:pt x="1932" y="3203"/>
                </a:lnTo>
                <a:cubicBezTo>
                  <a:pt x="1414" y="2165"/>
                  <a:pt x="966" y="1414"/>
                  <a:pt x="680" y="824"/>
                </a:cubicBezTo>
                <a:cubicBezTo>
                  <a:pt x="519" y="609"/>
                  <a:pt x="448" y="376"/>
                  <a:pt x="376" y="233"/>
                </a:cubicBezTo>
                <a:cubicBezTo>
                  <a:pt x="305" y="72"/>
                  <a:pt x="305" y="1"/>
                  <a:pt x="305" y="1"/>
                </a:cubicBezTo>
                <a:close/>
                <a:moveTo>
                  <a:pt x="3811" y="6261"/>
                </a:moveTo>
                <a:lnTo>
                  <a:pt x="3578" y="6422"/>
                </a:lnTo>
                <a:cubicBezTo>
                  <a:pt x="3954" y="7013"/>
                  <a:pt x="4401" y="7674"/>
                  <a:pt x="4848" y="8354"/>
                </a:cubicBezTo>
                <a:lnTo>
                  <a:pt x="5224" y="8354"/>
                </a:lnTo>
                <a:cubicBezTo>
                  <a:pt x="4705" y="7603"/>
                  <a:pt x="4258" y="6941"/>
                  <a:pt x="3811" y="62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1"/>
          <p:cNvSpPr/>
          <p:nvPr/>
        </p:nvSpPr>
        <p:spPr>
          <a:xfrm>
            <a:off x="7106600" y="1194200"/>
            <a:ext cx="173100" cy="83650"/>
          </a:xfrm>
          <a:custGeom>
            <a:avLst/>
            <a:gdLst/>
            <a:ahLst/>
            <a:cxnLst/>
            <a:rect l="l" t="t" r="r" b="b"/>
            <a:pathLst>
              <a:path w="6924" h="3346" extrusionOk="0">
                <a:moveTo>
                  <a:pt x="144" y="0"/>
                </a:moveTo>
                <a:lnTo>
                  <a:pt x="1" y="286"/>
                </a:lnTo>
                <a:cubicBezTo>
                  <a:pt x="1038" y="805"/>
                  <a:pt x="2165" y="1342"/>
                  <a:pt x="3203" y="1860"/>
                </a:cubicBezTo>
                <a:lnTo>
                  <a:pt x="3346" y="1556"/>
                </a:lnTo>
                <a:cubicBezTo>
                  <a:pt x="2237" y="1038"/>
                  <a:pt x="1181" y="590"/>
                  <a:pt x="144" y="0"/>
                </a:cubicBezTo>
                <a:close/>
                <a:moveTo>
                  <a:pt x="6637" y="2969"/>
                </a:moveTo>
                <a:lnTo>
                  <a:pt x="6547" y="3202"/>
                </a:lnTo>
                <a:cubicBezTo>
                  <a:pt x="6637" y="3273"/>
                  <a:pt x="6708" y="3273"/>
                  <a:pt x="6780" y="3345"/>
                </a:cubicBezTo>
                <a:lnTo>
                  <a:pt x="6923" y="3041"/>
                </a:lnTo>
                <a:cubicBezTo>
                  <a:pt x="6852" y="3041"/>
                  <a:pt x="6708" y="2969"/>
                  <a:pt x="6637" y="296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1"/>
          <p:cNvSpPr/>
          <p:nvPr/>
        </p:nvSpPr>
        <p:spPr>
          <a:xfrm>
            <a:off x="7007775" y="5149525"/>
            <a:ext cx="27750" cy="268325"/>
          </a:xfrm>
          <a:custGeom>
            <a:avLst/>
            <a:gdLst/>
            <a:ahLst/>
            <a:cxnLst/>
            <a:rect l="l" t="t" r="r" b="b"/>
            <a:pathLst>
              <a:path w="1110" h="10733" extrusionOk="0">
                <a:moveTo>
                  <a:pt x="1" y="0"/>
                </a:moveTo>
                <a:cubicBezTo>
                  <a:pt x="144" y="1199"/>
                  <a:pt x="215" y="2397"/>
                  <a:pt x="376" y="3578"/>
                </a:cubicBezTo>
                <a:lnTo>
                  <a:pt x="662" y="3578"/>
                </a:lnTo>
                <a:cubicBezTo>
                  <a:pt x="519" y="2397"/>
                  <a:pt x="448" y="1199"/>
                  <a:pt x="305" y="0"/>
                </a:cubicBezTo>
                <a:close/>
                <a:moveTo>
                  <a:pt x="591" y="7155"/>
                </a:moveTo>
                <a:cubicBezTo>
                  <a:pt x="662" y="8354"/>
                  <a:pt x="752" y="9552"/>
                  <a:pt x="823" y="10733"/>
                </a:cubicBezTo>
                <a:lnTo>
                  <a:pt x="1110" y="10733"/>
                </a:lnTo>
                <a:cubicBezTo>
                  <a:pt x="1038" y="9481"/>
                  <a:pt x="967" y="8354"/>
                  <a:pt x="895"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1"/>
          <p:cNvSpPr/>
          <p:nvPr/>
        </p:nvSpPr>
        <p:spPr>
          <a:xfrm>
            <a:off x="322400" y="2902425"/>
            <a:ext cx="249550" cy="117650"/>
          </a:xfrm>
          <a:custGeom>
            <a:avLst/>
            <a:gdLst/>
            <a:ahLst/>
            <a:cxnLst/>
            <a:rect l="l" t="t" r="r" b="b"/>
            <a:pathLst>
              <a:path w="9982" h="4706" extrusionOk="0">
                <a:moveTo>
                  <a:pt x="144" y="1"/>
                </a:moveTo>
                <a:lnTo>
                  <a:pt x="0" y="305"/>
                </a:lnTo>
                <a:cubicBezTo>
                  <a:pt x="0" y="305"/>
                  <a:pt x="72" y="305"/>
                  <a:pt x="215" y="376"/>
                </a:cubicBezTo>
                <a:cubicBezTo>
                  <a:pt x="662" y="537"/>
                  <a:pt x="1789" y="895"/>
                  <a:pt x="3345" y="1575"/>
                </a:cubicBezTo>
                <a:lnTo>
                  <a:pt x="3506" y="1271"/>
                </a:lnTo>
                <a:cubicBezTo>
                  <a:pt x="1342" y="376"/>
                  <a:pt x="144" y="1"/>
                  <a:pt x="144" y="1"/>
                </a:cubicBezTo>
                <a:close/>
                <a:moveTo>
                  <a:pt x="6780" y="2773"/>
                </a:moveTo>
                <a:lnTo>
                  <a:pt x="6637" y="3059"/>
                </a:lnTo>
                <a:cubicBezTo>
                  <a:pt x="7603" y="3507"/>
                  <a:pt x="8640" y="4115"/>
                  <a:pt x="9838" y="4705"/>
                </a:cubicBezTo>
                <a:lnTo>
                  <a:pt x="9982" y="4473"/>
                </a:lnTo>
                <a:cubicBezTo>
                  <a:pt x="8801" y="3811"/>
                  <a:pt x="7746" y="3292"/>
                  <a:pt x="6780" y="27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1"/>
          <p:cNvSpPr/>
          <p:nvPr/>
        </p:nvSpPr>
        <p:spPr>
          <a:xfrm>
            <a:off x="1714025" y="5095875"/>
            <a:ext cx="7625" cy="12975"/>
          </a:xfrm>
          <a:custGeom>
            <a:avLst/>
            <a:gdLst/>
            <a:ahLst/>
            <a:cxnLst/>
            <a:rect l="l" t="t" r="r" b="b"/>
            <a:pathLst>
              <a:path w="305" h="519" extrusionOk="0">
                <a:moveTo>
                  <a:pt x="1" y="0"/>
                </a:moveTo>
                <a:lnTo>
                  <a:pt x="1" y="519"/>
                </a:lnTo>
                <a:lnTo>
                  <a:pt x="305" y="519"/>
                </a:lnTo>
                <a:lnTo>
                  <a:pt x="3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1"/>
          <p:cNvSpPr/>
          <p:nvPr/>
        </p:nvSpPr>
        <p:spPr>
          <a:xfrm>
            <a:off x="1712250" y="5019400"/>
            <a:ext cx="9400" cy="76475"/>
          </a:xfrm>
          <a:custGeom>
            <a:avLst/>
            <a:gdLst/>
            <a:ahLst/>
            <a:cxnLst/>
            <a:rect l="l" t="t" r="r" b="b"/>
            <a:pathLst>
              <a:path w="376" h="3059" extrusionOk="0">
                <a:moveTo>
                  <a:pt x="0" y="0"/>
                </a:moveTo>
                <a:cubicBezTo>
                  <a:pt x="0" y="1038"/>
                  <a:pt x="72" y="2004"/>
                  <a:pt x="72" y="3059"/>
                </a:cubicBezTo>
                <a:lnTo>
                  <a:pt x="376" y="3059"/>
                </a:lnTo>
                <a:cubicBezTo>
                  <a:pt x="376" y="2004"/>
                  <a:pt x="304" y="1038"/>
                  <a:pt x="304" y="0"/>
                </a:cubicBezTo>
                <a:close/>
              </a:path>
            </a:pathLst>
          </a:custGeom>
          <a:solidFill>
            <a:srgbClr val="E2F1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1"/>
          <p:cNvSpPr/>
          <p:nvPr/>
        </p:nvSpPr>
        <p:spPr>
          <a:xfrm>
            <a:off x="1706875" y="5198275"/>
            <a:ext cx="16575" cy="268325"/>
          </a:xfrm>
          <a:custGeom>
            <a:avLst/>
            <a:gdLst/>
            <a:ahLst/>
            <a:cxnLst/>
            <a:rect l="l" t="t" r="r" b="b"/>
            <a:pathLst>
              <a:path w="663" h="10733" extrusionOk="0">
                <a:moveTo>
                  <a:pt x="376" y="0"/>
                </a:moveTo>
                <a:lnTo>
                  <a:pt x="376" y="143"/>
                </a:lnTo>
                <a:cubicBezTo>
                  <a:pt x="376" y="1270"/>
                  <a:pt x="376" y="2451"/>
                  <a:pt x="287" y="3578"/>
                </a:cubicBezTo>
                <a:lnTo>
                  <a:pt x="591" y="3578"/>
                </a:lnTo>
                <a:cubicBezTo>
                  <a:pt x="662" y="2451"/>
                  <a:pt x="662" y="1270"/>
                  <a:pt x="662" y="143"/>
                </a:cubicBezTo>
                <a:lnTo>
                  <a:pt x="662" y="0"/>
                </a:lnTo>
                <a:close/>
                <a:moveTo>
                  <a:pt x="215" y="7155"/>
                </a:moveTo>
                <a:cubicBezTo>
                  <a:pt x="144" y="8336"/>
                  <a:pt x="72" y="9534"/>
                  <a:pt x="1" y="10733"/>
                </a:cubicBezTo>
                <a:lnTo>
                  <a:pt x="287" y="10733"/>
                </a:lnTo>
                <a:cubicBezTo>
                  <a:pt x="376" y="9534"/>
                  <a:pt x="448" y="8336"/>
                  <a:pt x="519"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1"/>
          <p:cNvSpPr/>
          <p:nvPr/>
        </p:nvSpPr>
        <p:spPr>
          <a:xfrm>
            <a:off x="3107900" y="5145950"/>
            <a:ext cx="167725" cy="221825"/>
          </a:xfrm>
          <a:custGeom>
            <a:avLst/>
            <a:gdLst/>
            <a:ahLst/>
            <a:cxnLst/>
            <a:rect l="l" t="t" r="r" b="b"/>
            <a:pathLst>
              <a:path w="6709" h="8873" extrusionOk="0">
                <a:moveTo>
                  <a:pt x="6494" y="0"/>
                </a:moveTo>
                <a:cubicBezTo>
                  <a:pt x="5671" y="1038"/>
                  <a:pt x="4919" y="2022"/>
                  <a:pt x="4329" y="2916"/>
                </a:cubicBezTo>
                <a:lnTo>
                  <a:pt x="4544" y="3059"/>
                </a:lnTo>
                <a:cubicBezTo>
                  <a:pt x="5224" y="2165"/>
                  <a:pt x="5885" y="1199"/>
                  <a:pt x="6708" y="233"/>
                </a:cubicBezTo>
                <a:lnTo>
                  <a:pt x="6494" y="0"/>
                </a:lnTo>
                <a:close/>
                <a:moveTo>
                  <a:pt x="2165" y="5742"/>
                </a:moveTo>
                <a:cubicBezTo>
                  <a:pt x="752" y="7674"/>
                  <a:pt x="0" y="8729"/>
                  <a:pt x="0" y="8729"/>
                </a:cubicBezTo>
                <a:lnTo>
                  <a:pt x="305" y="8873"/>
                </a:lnTo>
                <a:cubicBezTo>
                  <a:pt x="305" y="8873"/>
                  <a:pt x="448" y="8640"/>
                  <a:pt x="823" y="8121"/>
                </a:cubicBezTo>
                <a:cubicBezTo>
                  <a:pt x="1199" y="7603"/>
                  <a:pt x="1718" y="6851"/>
                  <a:pt x="2379" y="5957"/>
                </a:cubicBezTo>
                <a:lnTo>
                  <a:pt x="2165" y="574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1"/>
          <p:cNvSpPr/>
          <p:nvPr/>
        </p:nvSpPr>
        <p:spPr>
          <a:xfrm>
            <a:off x="959625" y="236325"/>
            <a:ext cx="38950" cy="268325"/>
          </a:xfrm>
          <a:custGeom>
            <a:avLst/>
            <a:gdLst/>
            <a:ahLst/>
            <a:cxnLst/>
            <a:rect l="l" t="t" r="r" b="b"/>
            <a:pathLst>
              <a:path w="1558" h="10733" extrusionOk="0">
                <a:moveTo>
                  <a:pt x="1271" y="72"/>
                </a:moveTo>
                <a:lnTo>
                  <a:pt x="1271" y="144"/>
                </a:lnTo>
                <a:lnTo>
                  <a:pt x="1342" y="72"/>
                </a:lnTo>
                <a:close/>
                <a:moveTo>
                  <a:pt x="1557" y="0"/>
                </a:moveTo>
                <a:lnTo>
                  <a:pt x="1271" y="144"/>
                </a:lnTo>
                <a:lnTo>
                  <a:pt x="1271" y="144"/>
                </a:lnTo>
                <a:lnTo>
                  <a:pt x="1271" y="448"/>
                </a:lnTo>
                <a:cubicBezTo>
                  <a:pt x="1199" y="966"/>
                  <a:pt x="967" y="2093"/>
                  <a:pt x="752" y="3578"/>
                </a:cubicBezTo>
                <a:lnTo>
                  <a:pt x="1038" y="3649"/>
                </a:lnTo>
                <a:cubicBezTo>
                  <a:pt x="1199" y="2612"/>
                  <a:pt x="1342" y="1789"/>
                  <a:pt x="1414" y="1199"/>
                </a:cubicBezTo>
                <a:cubicBezTo>
                  <a:pt x="1486" y="895"/>
                  <a:pt x="1486" y="662"/>
                  <a:pt x="1557" y="519"/>
                </a:cubicBezTo>
                <a:lnTo>
                  <a:pt x="1557" y="72"/>
                </a:lnTo>
                <a:lnTo>
                  <a:pt x="1557" y="0"/>
                </a:lnTo>
                <a:close/>
                <a:moveTo>
                  <a:pt x="376" y="7155"/>
                </a:moveTo>
                <a:cubicBezTo>
                  <a:pt x="216" y="8264"/>
                  <a:pt x="72" y="9463"/>
                  <a:pt x="1" y="10733"/>
                </a:cubicBezTo>
                <a:lnTo>
                  <a:pt x="305" y="10733"/>
                </a:lnTo>
                <a:cubicBezTo>
                  <a:pt x="376" y="9463"/>
                  <a:pt x="520" y="8264"/>
                  <a:pt x="591"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1"/>
          <p:cNvSpPr/>
          <p:nvPr/>
        </p:nvSpPr>
        <p:spPr>
          <a:xfrm>
            <a:off x="2222925" y="5149525"/>
            <a:ext cx="65325" cy="71125"/>
          </a:xfrm>
          <a:custGeom>
            <a:avLst/>
            <a:gdLst/>
            <a:ahLst/>
            <a:cxnLst/>
            <a:rect l="l" t="t" r="r" b="b"/>
            <a:pathLst>
              <a:path w="2613" h="2845" extrusionOk="0">
                <a:moveTo>
                  <a:pt x="2379" y="0"/>
                </a:moveTo>
                <a:cubicBezTo>
                  <a:pt x="1646" y="823"/>
                  <a:pt x="1109" y="1431"/>
                  <a:pt x="662" y="1879"/>
                </a:cubicBezTo>
                <a:cubicBezTo>
                  <a:pt x="448" y="2093"/>
                  <a:pt x="305" y="2326"/>
                  <a:pt x="215" y="2397"/>
                </a:cubicBezTo>
                <a:lnTo>
                  <a:pt x="72" y="2540"/>
                </a:lnTo>
                <a:lnTo>
                  <a:pt x="0" y="2540"/>
                </a:lnTo>
                <a:lnTo>
                  <a:pt x="72" y="2684"/>
                </a:lnTo>
                <a:lnTo>
                  <a:pt x="72" y="2845"/>
                </a:lnTo>
                <a:lnTo>
                  <a:pt x="144" y="2845"/>
                </a:lnTo>
                <a:cubicBezTo>
                  <a:pt x="215" y="2773"/>
                  <a:pt x="215" y="2773"/>
                  <a:pt x="305" y="2684"/>
                </a:cubicBezTo>
                <a:cubicBezTo>
                  <a:pt x="448" y="2540"/>
                  <a:pt x="752" y="2236"/>
                  <a:pt x="1109" y="1789"/>
                </a:cubicBezTo>
                <a:cubicBezTo>
                  <a:pt x="1485" y="1431"/>
                  <a:pt x="2004" y="823"/>
                  <a:pt x="2612" y="161"/>
                </a:cubicBezTo>
                <a:lnTo>
                  <a:pt x="2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61"/>
          <p:cNvSpPr/>
          <p:nvPr/>
        </p:nvSpPr>
        <p:spPr>
          <a:xfrm>
            <a:off x="1613425" y="5114200"/>
            <a:ext cx="402475" cy="84100"/>
          </a:xfrm>
          <a:custGeom>
            <a:avLst/>
            <a:gdLst/>
            <a:ahLst/>
            <a:cxnLst/>
            <a:rect l="l" t="t" r="r" b="b"/>
            <a:pathLst>
              <a:path w="16099" h="3364" extrusionOk="0">
                <a:moveTo>
                  <a:pt x="90" y="0"/>
                </a:moveTo>
                <a:lnTo>
                  <a:pt x="0" y="304"/>
                </a:lnTo>
                <a:cubicBezTo>
                  <a:pt x="1127" y="609"/>
                  <a:pt x="2236" y="966"/>
                  <a:pt x="3434" y="1199"/>
                </a:cubicBezTo>
                <a:lnTo>
                  <a:pt x="3506" y="966"/>
                </a:lnTo>
                <a:cubicBezTo>
                  <a:pt x="2325" y="680"/>
                  <a:pt x="1199" y="304"/>
                  <a:pt x="90" y="0"/>
                </a:cubicBezTo>
                <a:close/>
                <a:moveTo>
                  <a:pt x="7012" y="1718"/>
                </a:moveTo>
                <a:lnTo>
                  <a:pt x="6940" y="2022"/>
                </a:lnTo>
                <a:cubicBezTo>
                  <a:pt x="8049" y="2236"/>
                  <a:pt x="9248" y="2469"/>
                  <a:pt x="10446" y="2683"/>
                </a:cubicBezTo>
                <a:lnTo>
                  <a:pt x="10518" y="2397"/>
                </a:lnTo>
                <a:cubicBezTo>
                  <a:pt x="9319" y="2165"/>
                  <a:pt x="8139" y="1950"/>
                  <a:pt x="7012" y="1718"/>
                </a:cubicBezTo>
                <a:close/>
                <a:moveTo>
                  <a:pt x="14024" y="2844"/>
                </a:moveTo>
                <a:lnTo>
                  <a:pt x="14024" y="3131"/>
                </a:lnTo>
                <a:cubicBezTo>
                  <a:pt x="14686" y="3202"/>
                  <a:pt x="15365" y="3292"/>
                  <a:pt x="16099" y="3363"/>
                </a:cubicBezTo>
                <a:lnTo>
                  <a:pt x="16099" y="3059"/>
                </a:lnTo>
                <a:cubicBezTo>
                  <a:pt x="15437" y="2988"/>
                  <a:pt x="14686" y="2916"/>
                  <a:pt x="14024" y="28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1"/>
          <p:cNvSpPr/>
          <p:nvPr/>
        </p:nvSpPr>
        <p:spPr>
          <a:xfrm>
            <a:off x="4907800" y="5095875"/>
            <a:ext cx="70700" cy="57700"/>
          </a:xfrm>
          <a:custGeom>
            <a:avLst/>
            <a:gdLst/>
            <a:ahLst/>
            <a:cxnLst/>
            <a:rect l="l" t="t" r="r" b="b"/>
            <a:pathLst>
              <a:path w="2828" h="2308" extrusionOk="0">
                <a:moveTo>
                  <a:pt x="2380" y="0"/>
                </a:moveTo>
                <a:cubicBezTo>
                  <a:pt x="1718" y="590"/>
                  <a:pt x="1128" y="1109"/>
                  <a:pt x="752" y="1413"/>
                </a:cubicBezTo>
                <a:cubicBezTo>
                  <a:pt x="520" y="1628"/>
                  <a:pt x="305" y="1789"/>
                  <a:pt x="233" y="1860"/>
                </a:cubicBezTo>
                <a:cubicBezTo>
                  <a:pt x="144" y="1932"/>
                  <a:pt x="72" y="1932"/>
                  <a:pt x="1" y="2003"/>
                </a:cubicBezTo>
                <a:lnTo>
                  <a:pt x="1" y="2307"/>
                </a:lnTo>
                <a:cubicBezTo>
                  <a:pt x="72" y="2307"/>
                  <a:pt x="144" y="2307"/>
                  <a:pt x="144" y="2236"/>
                </a:cubicBezTo>
                <a:cubicBezTo>
                  <a:pt x="376" y="2146"/>
                  <a:pt x="681" y="1932"/>
                  <a:pt x="1128" y="1485"/>
                </a:cubicBezTo>
                <a:cubicBezTo>
                  <a:pt x="1575" y="1109"/>
                  <a:pt x="2165" y="590"/>
                  <a:pt x="2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27;p49"/>
          <p:cNvSpPr/>
          <p:nvPr/>
        </p:nvSpPr>
        <p:spPr>
          <a:xfrm>
            <a:off x="2981291" y="411320"/>
            <a:ext cx="3181418" cy="490091"/>
          </a:xfrm>
          <a:custGeom>
            <a:avLst/>
            <a:gdLst/>
            <a:ahLst/>
            <a:cxnLst/>
            <a:rect l="l" t="t" r="r" b="b"/>
            <a:pathLst>
              <a:path w="91361" h="13334" extrusionOk="0">
                <a:moveTo>
                  <a:pt x="0" y="1"/>
                </a:moveTo>
                <a:lnTo>
                  <a:pt x="6402" y="6730"/>
                </a:lnTo>
                <a:lnTo>
                  <a:pt x="0" y="13333"/>
                </a:lnTo>
                <a:lnTo>
                  <a:pt x="91361" y="13333"/>
                </a:lnTo>
                <a:lnTo>
                  <a:pt x="84959" y="6730"/>
                </a:lnTo>
                <a:lnTo>
                  <a:pt x="91361"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34;p49"/>
          <p:cNvSpPr txBox="1"/>
          <p:nvPr/>
        </p:nvSpPr>
        <p:spPr>
          <a:xfrm>
            <a:off x="2390180" y="310220"/>
            <a:ext cx="4360200" cy="458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spcAft>
                <a:spcPts val="1600"/>
              </a:spcAft>
            </a:pPr>
            <a:r>
              <a:rPr lang="en-US" sz="2800" dirty="0" err="1">
                <a:latin typeface="Rockstone" panose="00000400000000000000" pitchFamily="2" charset="0"/>
              </a:rPr>
              <a:t>Ghi</a:t>
            </a:r>
            <a:r>
              <a:rPr lang="en-US" sz="2800" dirty="0">
                <a:latin typeface="Rockstone" panose="00000400000000000000" pitchFamily="2" charset="0"/>
              </a:rPr>
              <a:t> </a:t>
            </a:r>
            <a:r>
              <a:rPr lang="en-US" sz="2800" dirty="0" err="1">
                <a:latin typeface="Rockstone" panose="00000400000000000000" pitchFamily="2" charset="0"/>
              </a:rPr>
              <a:t>nhớ</a:t>
            </a:r>
            <a:endParaRPr lang="vi-VN" sz="2800" dirty="0">
              <a:latin typeface="Rockstone" panose="00000400000000000000" pitchFamily="2" charset="0"/>
            </a:endParaRPr>
          </a:p>
        </p:txBody>
      </p:sp>
      <p:sp>
        <p:nvSpPr>
          <p:cNvPr id="14" name="Rectangle 13"/>
          <p:cNvSpPr/>
          <p:nvPr/>
        </p:nvSpPr>
        <p:spPr>
          <a:xfrm>
            <a:off x="1527763" y="1623444"/>
            <a:ext cx="6088474" cy="2123658"/>
          </a:xfrm>
          <a:prstGeom prst="rect">
            <a:avLst/>
          </a:prstGeom>
        </p:spPr>
        <p:txBody>
          <a:bodyPr wrap="square">
            <a:spAutoFit/>
          </a:bodyPr>
          <a:lstStyle/>
          <a:p>
            <a:pPr algn="just" eaLnBrk="1" hangingPunct="1">
              <a:defRPr/>
            </a:pP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Bạn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bè</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cần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phải</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đoàn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kết</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thương</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yêu</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giúp</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đỡ</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nhau</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nhất</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những</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lúc</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khó</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khăn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hoạn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nạn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Có</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như</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vậy</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tình</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bạn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mới</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thêm</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thân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thiết</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gắn</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bó</a:t>
            </a:r>
            <a:r>
              <a:rPr lang="en-US" sz="2400" dirty="0">
                <a:solidFill>
                  <a:schemeClr val="tx1"/>
                </a:solidFill>
                <a:latin typeface="Times New Roman" panose="02020603050405020304" pitchFamily="18" charset="0"/>
                <a:ea typeface="Segoe UI Black" panose="020B0A02040204020203" pitchFamily="34" charset="0"/>
                <a:cs typeface="Times New Roman" panose="02020603050405020304" pitchFamily="18" charset="0"/>
              </a:rPr>
              <a:t>.</a:t>
            </a:r>
          </a:p>
          <a:p>
            <a:pPr algn="just" eaLnBrk="1" hangingPunct="1">
              <a:defRPr/>
            </a:pPr>
            <a:endParaRPr lang="en-US" sz="2000" b="1" dirty="0">
              <a:solidFill>
                <a:srgbClr val="C9C2D1">
                  <a:lumMod val="10000"/>
                </a:srgbClr>
              </a:solidFill>
              <a:latin typeface="Times New Roman" panose="02020603050405020304" pitchFamily="18" charset="0"/>
              <a:cs typeface="Times New Roman" panose="02020603050405020304" pitchFamily="18" charset="0"/>
            </a:endParaRPr>
          </a:p>
          <a:p>
            <a:pPr algn="ctr" eaLnBrk="1" hangingPunct="1">
              <a:defRPr/>
            </a:pPr>
            <a:r>
              <a:rPr lang="en-US" sz="2000" i="1" dirty="0" err="1">
                <a:solidFill>
                  <a:srgbClr val="A87C00"/>
                </a:solidFill>
                <a:latin typeface="Times New Roman" panose="02020603050405020304" pitchFamily="18" charset="0"/>
                <a:cs typeface="Times New Roman" panose="02020603050405020304" pitchFamily="18" charset="0"/>
              </a:rPr>
              <a:t>Bạn</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bè</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là</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nghĩa</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tương</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thân</a:t>
            </a:r>
            <a:endParaRPr lang="en-US" sz="2000" i="1" dirty="0">
              <a:solidFill>
                <a:srgbClr val="A87C00"/>
              </a:solidFill>
              <a:latin typeface="Times New Roman" panose="02020603050405020304" pitchFamily="18" charset="0"/>
              <a:cs typeface="Times New Roman" panose="02020603050405020304" pitchFamily="18" charset="0"/>
            </a:endParaRPr>
          </a:p>
          <a:p>
            <a:pPr algn="ctr" eaLnBrk="1" hangingPunct="1">
              <a:defRPr/>
            </a:pPr>
            <a:r>
              <a:rPr lang="en-US" sz="2000" i="1" dirty="0" err="1">
                <a:solidFill>
                  <a:srgbClr val="A87C00"/>
                </a:solidFill>
                <a:latin typeface="Times New Roman" panose="02020603050405020304" pitchFamily="18" charset="0"/>
                <a:cs typeface="Times New Roman" panose="02020603050405020304" pitchFamily="18" charset="0"/>
              </a:rPr>
              <a:t>Khó</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khăn</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thuận</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lợi</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ân</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cần</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bên</a:t>
            </a:r>
            <a:r>
              <a:rPr lang="en-US" sz="2000" i="1" dirty="0">
                <a:solidFill>
                  <a:srgbClr val="A87C00"/>
                </a:solidFill>
                <a:latin typeface="Times New Roman" panose="02020603050405020304" pitchFamily="18" charset="0"/>
                <a:cs typeface="Times New Roman" panose="02020603050405020304" pitchFamily="18" charset="0"/>
              </a:rPr>
              <a:t> </a:t>
            </a:r>
            <a:r>
              <a:rPr lang="en-US" sz="2000" i="1" dirty="0" err="1">
                <a:solidFill>
                  <a:srgbClr val="A87C00"/>
                </a:solidFill>
                <a:latin typeface="Times New Roman" panose="02020603050405020304" pitchFamily="18" charset="0"/>
                <a:cs typeface="Times New Roman" panose="02020603050405020304" pitchFamily="18" charset="0"/>
              </a:rPr>
              <a:t>nhau</a:t>
            </a:r>
            <a:endParaRPr lang="en-US" sz="2000" i="1" dirty="0">
              <a:solidFill>
                <a:srgbClr val="A87C00"/>
              </a:solidFill>
              <a:latin typeface="Times New Roman" panose="02020603050405020304" pitchFamily="18" charset="0"/>
              <a:cs typeface="Times New Roman" panose="02020603050405020304" pitchFamily="18" charset="0"/>
            </a:endParaRPr>
          </a:p>
        </p:txBody>
      </p:sp>
      <p:grpSp>
        <p:nvGrpSpPr>
          <p:cNvPr id="151" name="Google Shape;3685;p75"/>
          <p:cNvGrpSpPr/>
          <p:nvPr/>
        </p:nvGrpSpPr>
        <p:grpSpPr>
          <a:xfrm>
            <a:off x="640001" y="390531"/>
            <a:ext cx="915779" cy="953670"/>
            <a:chOff x="1282386" y="1143839"/>
            <a:chExt cx="1297589" cy="1637258"/>
          </a:xfrm>
        </p:grpSpPr>
        <p:sp>
          <p:nvSpPr>
            <p:cNvPr id="152" name="Google Shape;3686;p75"/>
            <p:cNvSpPr/>
            <p:nvPr/>
          </p:nvSpPr>
          <p:spPr>
            <a:xfrm>
              <a:off x="1613251" y="1379838"/>
              <a:ext cx="707100" cy="707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3687;p75"/>
            <p:cNvGrpSpPr/>
            <p:nvPr/>
          </p:nvGrpSpPr>
          <p:grpSpPr>
            <a:xfrm>
              <a:off x="1282386" y="1143839"/>
              <a:ext cx="1297589" cy="1637258"/>
              <a:chOff x="4439275" y="3658575"/>
              <a:chExt cx="1433325" cy="1808525"/>
            </a:xfrm>
          </p:grpSpPr>
          <p:sp>
            <p:nvSpPr>
              <p:cNvPr id="154" name="Google Shape;3688;p75"/>
              <p:cNvSpPr/>
              <p:nvPr/>
            </p:nvSpPr>
            <p:spPr>
              <a:xfrm>
                <a:off x="4439275" y="3658575"/>
                <a:ext cx="1433325" cy="1808525"/>
              </a:xfrm>
              <a:custGeom>
                <a:avLst/>
                <a:gdLst/>
                <a:ahLst/>
                <a:cxnLst/>
                <a:rect l="l" t="t" r="r" b="b"/>
                <a:pathLst>
                  <a:path w="57333" h="72341" extrusionOk="0">
                    <a:moveTo>
                      <a:pt x="34366" y="1050"/>
                    </a:moveTo>
                    <a:cubicBezTo>
                      <a:pt x="38056" y="1050"/>
                      <a:pt x="40838" y="2815"/>
                      <a:pt x="43144" y="5616"/>
                    </a:cubicBezTo>
                    <a:cubicBezTo>
                      <a:pt x="45818" y="9019"/>
                      <a:pt x="48613" y="12453"/>
                      <a:pt x="51894" y="15491"/>
                    </a:cubicBezTo>
                    <a:cubicBezTo>
                      <a:pt x="55449" y="18651"/>
                      <a:pt x="56057" y="22175"/>
                      <a:pt x="54416" y="26246"/>
                    </a:cubicBezTo>
                    <a:cubicBezTo>
                      <a:pt x="53170" y="29649"/>
                      <a:pt x="52654" y="33204"/>
                      <a:pt x="52137" y="36759"/>
                    </a:cubicBezTo>
                    <a:cubicBezTo>
                      <a:pt x="51651" y="39797"/>
                      <a:pt x="50254" y="42562"/>
                      <a:pt x="47853" y="44598"/>
                    </a:cubicBezTo>
                    <a:cubicBezTo>
                      <a:pt x="45939" y="46238"/>
                      <a:pt x="43661" y="46755"/>
                      <a:pt x="41382" y="46998"/>
                    </a:cubicBezTo>
                    <a:cubicBezTo>
                      <a:pt x="37979" y="47393"/>
                      <a:pt x="34789" y="48395"/>
                      <a:pt x="31629" y="49520"/>
                    </a:cubicBezTo>
                    <a:cubicBezTo>
                      <a:pt x="29397" y="50310"/>
                      <a:pt x="27183" y="51012"/>
                      <a:pt x="24783" y="51012"/>
                    </a:cubicBezTo>
                    <a:cubicBezTo>
                      <a:pt x="24046" y="51012"/>
                      <a:pt x="23292" y="50945"/>
                      <a:pt x="22514" y="50796"/>
                    </a:cubicBezTo>
                    <a:cubicBezTo>
                      <a:pt x="21633" y="50674"/>
                      <a:pt x="20752" y="50431"/>
                      <a:pt x="19992" y="49671"/>
                    </a:cubicBezTo>
                    <a:cubicBezTo>
                      <a:pt x="16438" y="45479"/>
                      <a:pt x="12275" y="41924"/>
                      <a:pt x="8082" y="38399"/>
                    </a:cubicBezTo>
                    <a:cubicBezTo>
                      <a:pt x="7718" y="38004"/>
                      <a:pt x="7323" y="37640"/>
                      <a:pt x="6958" y="37123"/>
                    </a:cubicBezTo>
                    <a:cubicBezTo>
                      <a:pt x="4285" y="34723"/>
                      <a:pt x="3282" y="31563"/>
                      <a:pt x="4558" y="28252"/>
                    </a:cubicBezTo>
                    <a:cubicBezTo>
                      <a:pt x="6442" y="22935"/>
                      <a:pt x="6958" y="17496"/>
                      <a:pt x="8204" y="12179"/>
                    </a:cubicBezTo>
                    <a:cubicBezTo>
                      <a:pt x="8599" y="10174"/>
                      <a:pt x="9723" y="8260"/>
                      <a:pt x="10999" y="6619"/>
                    </a:cubicBezTo>
                    <a:cubicBezTo>
                      <a:pt x="12275" y="5100"/>
                      <a:pt x="14037" y="4462"/>
                      <a:pt x="15800" y="4340"/>
                    </a:cubicBezTo>
                    <a:cubicBezTo>
                      <a:pt x="21269" y="4097"/>
                      <a:pt x="26312" y="1940"/>
                      <a:pt x="31629" y="1302"/>
                    </a:cubicBezTo>
                    <a:cubicBezTo>
                      <a:pt x="32389" y="1181"/>
                      <a:pt x="33148" y="1059"/>
                      <a:pt x="33908" y="1059"/>
                    </a:cubicBezTo>
                    <a:cubicBezTo>
                      <a:pt x="34062" y="1053"/>
                      <a:pt x="34215" y="1050"/>
                      <a:pt x="34366" y="1050"/>
                    </a:cubicBezTo>
                    <a:close/>
                    <a:moveTo>
                      <a:pt x="14280" y="45236"/>
                    </a:moveTo>
                    <a:cubicBezTo>
                      <a:pt x="14797" y="45600"/>
                      <a:pt x="15192" y="45995"/>
                      <a:pt x="15557" y="46360"/>
                    </a:cubicBezTo>
                    <a:cubicBezTo>
                      <a:pt x="11394" y="52436"/>
                      <a:pt x="7201" y="58391"/>
                      <a:pt x="2279" y="63830"/>
                    </a:cubicBezTo>
                    <a:cubicBezTo>
                      <a:pt x="2127" y="63708"/>
                      <a:pt x="1884" y="63587"/>
                      <a:pt x="1763" y="63344"/>
                    </a:cubicBezTo>
                    <a:cubicBezTo>
                      <a:pt x="5925" y="57389"/>
                      <a:pt x="9997" y="51434"/>
                      <a:pt x="14280" y="45236"/>
                    </a:cubicBezTo>
                    <a:close/>
                    <a:moveTo>
                      <a:pt x="47094" y="46633"/>
                    </a:moveTo>
                    <a:cubicBezTo>
                      <a:pt x="49373" y="52710"/>
                      <a:pt x="50618" y="58908"/>
                      <a:pt x="52654" y="65106"/>
                    </a:cubicBezTo>
                    <a:cubicBezTo>
                      <a:pt x="51894" y="64984"/>
                      <a:pt x="51651" y="64711"/>
                      <a:pt x="51499" y="64103"/>
                    </a:cubicBezTo>
                    <a:cubicBezTo>
                      <a:pt x="49859" y="58513"/>
                      <a:pt x="48096" y="52831"/>
                      <a:pt x="46061" y="47241"/>
                    </a:cubicBezTo>
                    <a:cubicBezTo>
                      <a:pt x="46182" y="46876"/>
                      <a:pt x="46699" y="46876"/>
                      <a:pt x="47094" y="46633"/>
                    </a:cubicBezTo>
                    <a:close/>
                    <a:moveTo>
                      <a:pt x="45180" y="47514"/>
                    </a:moveTo>
                    <a:cubicBezTo>
                      <a:pt x="47094" y="52831"/>
                      <a:pt x="48978" y="58270"/>
                      <a:pt x="50375" y="63951"/>
                    </a:cubicBezTo>
                    <a:cubicBezTo>
                      <a:pt x="48978" y="63587"/>
                      <a:pt x="47975" y="62949"/>
                      <a:pt x="46820" y="62432"/>
                    </a:cubicBezTo>
                    <a:cubicBezTo>
                      <a:pt x="45972" y="61957"/>
                      <a:pt x="45434" y="61704"/>
                      <a:pt x="44990" y="61704"/>
                    </a:cubicBezTo>
                    <a:cubicBezTo>
                      <a:pt x="44383" y="61704"/>
                      <a:pt x="43951" y="62175"/>
                      <a:pt x="43144" y="63192"/>
                    </a:cubicBezTo>
                    <a:cubicBezTo>
                      <a:pt x="42385" y="64468"/>
                      <a:pt x="41503" y="65622"/>
                      <a:pt x="40622" y="66868"/>
                    </a:cubicBezTo>
                    <a:cubicBezTo>
                      <a:pt x="37979" y="61430"/>
                      <a:pt x="35427" y="55991"/>
                      <a:pt x="32905" y="50553"/>
                    </a:cubicBezTo>
                    <a:cubicBezTo>
                      <a:pt x="36703" y="48517"/>
                      <a:pt x="41017" y="48395"/>
                      <a:pt x="45180" y="47514"/>
                    </a:cubicBezTo>
                    <a:close/>
                    <a:moveTo>
                      <a:pt x="16195" y="47393"/>
                    </a:moveTo>
                    <a:cubicBezTo>
                      <a:pt x="17957" y="48274"/>
                      <a:pt x="18716" y="50158"/>
                      <a:pt x="20509" y="51191"/>
                    </a:cubicBezTo>
                    <a:cubicBezTo>
                      <a:pt x="21890" y="51881"/>
                      <a:pt x="23346" y="51956"/>
                      <a:pt x="24950" y="51956"/>
                    </a:cubicBezTo>
                    <a:cubicBezTo>
                      <a:pt x="25392" y="51956"/>
                      <a:pt x="25846" y="51950"/>
                      <a:pt x="26312" y="51950"/>
                    </a:cubicBezTo>
                    <a:cubicBezTo>
                      <a:pt x="22788" y="57632"/>
                      <a:pt x="18838" y="62827"/>
                      <a:pt x="14675" y="67901"/>
                    </a:cubicBezTo>
                    <a:cubicBezTo>
                      <a:pt x="14037" y="67142"/>
                      <a:pt x="13916" y="66230"/>
                      <a:pt x="13673" y="65471"/>
                    </a:cubicBezTo>
                    <a:cubicBezTo>
                      <a:pt x="13311" y="64079"/>
                      <a:pt x="12439" y="63325"/>
                      <a:pt x="11034" y="63325"/>
                    </a:cubicBezTo>
                    <a:cubicBezTo>
                      <a:pt x="10905" y="63325"/>
                      <a:pt x="10772" y="63331"/>
                      <a:pt x="10635" y="63344"/>
                    </a:cubicBezTo>
                    <a:cubicBezTo>
                      <a:pt x="8720" y="63465"/>
                      <a:pt x="6837" y="63587"/>
                      <a:pt x="4923" y="63708"/>
                    </a:cubicBezTo>
                    <a:lnTo>
                      <a:pt x="3798" y="63708"/>
                    </a:lnTo>
                    <a:cubicBezTo>
                      <a:pt x="8082" y="58148"/>
                      <a:pt x="12154" y="52710"/>
                      <a:pt x="16195" y="47393"/>
                    </a:cubicBezTo>
                    <a:close/>
                    <a:moveTo>
                      <a:pt x="31650" y="50858"/>
                    </a:moveTo>
                    <a:cubicBezTo>
                      <a:pt x="31968" y="50858"/>
                      <a:pt x="32223" y="51156"/>
                      <a:pt x="32510" y="51677"/>
                    </a:cubicBezTo>
                    <a:cubicBezTo>
                      <a:pt x="35062" y="56751"/>
                      <a:pt x="37341" y="61946"/>
                      <a:pt x="39498" y="66990"/>
                    </a:cubicBezTo>
                    <a:cubicBezTo>
                      <a:pt x="40258" y="68782"/>
                      <a:pt x="38344" y="69147"/>
                      <a:pt x="38101" y="70301"/>
                    </a:cubicBezTo>
                    <a:cubicBezTo>
                      <a:pt x="36308" y="63587"/>
                      <a:pt x="33270" y="57632"/>
                      <a:pt x="30869" y="51312"/>
                    </a:cubicBezTo>
                    <a:cubicBezTo>
                      <a:pt x="31180" y="51001"/>
                      <a:pt x="31430" y="50858"/>
                      <a:pt x="31650" y="50858"/>
                    </a:cubicBezTo>
                    <a:close/>
                    <a:moveTo>
                      <a:pt x="28352" y="51783"/>
                    </a:moveTo>
                    <a:cubicBezTo>
                      <a:pt x="28426" y="51783"/>
                      <a:pt x="28506" y="51788"/>
                      <a:pt x="28591" y="51798"/>
                    </a:cubicBezTo>
                    <a:cubicBezTo>
                      <a:pt x="24550" y="58391"/>
                      <a:pt x="20357" y="64711"/>
                      <a:pt x="15678" y="70666"/>
                    </a:cubicBezTo>
                    <a:cubicBezTo>
                      <a:pt x="15192" y="69906"/>
                      <a:pt x="14797" y="69420"/>
                      <a:pt x="15435" y="68509"/>
                    </a:cubicBezTo>
                    <a:cubicBezTo>
                      <a:pt x="19476" y="63465"/>
                      <a:pt x="23152" y="57875"/>
                      <a:pt x="27072" y="52710"/>
                    </a:cubicBezTo>
                    <a:cubicBezTo>
                      <a:pt x="27322" y="52348"/>
                      <a:pt x="27547" y="51783"/>
                      <a:pt x="28352" y="51783"/>
                    </a:cubicBezTo>
                    <a:close/>
                    <a:moveTo>
                      <a:pt x="34187" y="0"/>
                    </a:moveTo>
                    <a:cubicBezTo>
                      <a:pt x="32504" y="0"/>
                      <a:pt x="30866" y="293"/>
                      <a:pt x="29229" y="664"/>
                    </a:cubicBezTo>
                    <a:cubicBezTo>
                      <a:pt x="24914" y="1545"/>
                      <a:pt x="20630" y="2943"/>
                      <a:pt x="16195" y="3459"/>
                    </a:cubicBezTo>
                    <a:cubicBezTo>
                      <a:pt x="14037" y="3702"/>
                      <a:pt x="11759" y="4462"/>
                      <a:pt x="10240" y="6224"/>
                    </a:cubicBezTo>
                    <a:cubicBezTo>
                      <a:pt x="8964" y="8017"/>
                      <a:pt x="7839" y="9779"/>
                      <a:pt x="7323" y="11936"/>
                    </a:cubicBezTo>
                    <a:cubicBezTo>
                      <a:pt x="5925" y="17253"/>
                      <a:pt x="5318" y="22813"/>
                      <a:pt x="3403" y="28009"/>
                    </a:cubicBezTo>
                    <a:cubicBezTo>
                      <a:pt x="2644" y="29923"/>
                      <a:pt x="2522" y="32049"/>
                      <a:pt x="3525" y="34085"/>
                    </a:cubicBezTo>
                    <a:cubicBezTo>
                      <a:pt x="4558" y="36121"/>
                      <a:pt x="5925" y="37883"/>
                      <a:pt x="7596" y="39402"/>
                    </a:cubicBezTo>
                    <a:cubicBezTo>
                      <a:pt x="9358" y="41164"/>
                      <a:pt x="11394" y="42683"/>
                      <a:pt x="13399" y="44476"/>
                    </a:cubicBezTo>
                    <a:cubicBezTo>
                      <a:pt x="9602" y="49915"/>
                      <a:pt x="5682" y="55353"/>
                      <a:pt x="2006" y="60792"/>
                    </a:cubicBezTo>
                    <a:cubicBezTo>
                      <a:pt x="1368" y="61673"/>
                      <a:pt x="882" y="62432"/>
                      <a:pt x="365" y="63344"/>
                    </a:cubicBezTo>
                    <a:cubicBezTo>
                      <a:pt x="1" y="64103"/>
                      <a:pt x="365" y="64711"/>
                      <a:pt x="1125" y="64863"/>
                    </a:cubicBezTo>
                    <a:cubicBezTo>
                      <a:pt x="2354" y="64961"/>
                      <a:pt x="3583" y="65139"/>
                      <a:pt x="4812" y="65139"/>
                    </a:cubicBezTo>
                    <a:cubicBezTo>
                      <a:pt x="5102" y="65139"/>
                      <a:pt x="5392" y="65129"/>
                      <a:pt x="5682" y="65106"/>
                    </a:cubicBezTo>
                    <a:cubicBezTo>
                      <a:pt x="7323" y="64863"/>
                      <a:pt x="8842" y="64863"/>
                      <a:pt x="10361" y="64589"/>
                    </a:cubicBezTo>
                    <a:cubicBezTo>
                      <a:pt x="10484" y="64578"/>
                      <a:pt x="10600" y="64572"/>
                      <a:pt x="10709" y="64572"/>
                    </a:cubicBezTo>
                    <a:cubicBezTo>
                      <a:pt x="11735" y="64572"/>
                      <a:pt x="12189" y="65081"/>
                      <a:pt x="12518" y="65987"/>
                    </a:cubicBezTo>
                    <a:cubicBezTo>
                      <a:pt x="13035" y="67901"/>
                      <a:pt x="13673" y="69663"/>
                      <a:pt x="14432" y="71304"/>
                    </a:cubicBezTo>
                    <a:cubicBezTo>
                      <a:pt x="14767" y="71857"/>
                      <a:pt x="15149" y="72151"/>
                      <a:pt x="15576" y="72151"/>
                    </a:cubicBezTo>
                    <a:cubicBezTo>
                      <a:pt x="15924" y="72151"/>
                      <a:pt x="16302" y="71956"/>
                      <a:pt x="16711" y="71547"/>
                    </a:cubicBezTo>
                    <a:cubicBezTo>
                      <a:pt x="16954" y="71182"/>
                      <a:pt x="17197" y="70788"/>
                      <a:pt x="17592" y="70423"/>
                    </a:cubicBezTo>
                    <a:cubicBezTo>
                      <a:pt x="21117" y="65866"/>
                      <a:pt x="24155" y="61065"/>
                      <a:pt x="27072" y="55991"/>
                    </a:cubicBezTo>
                    <a:cubicBezTo>
                      <a:pt x="27831" y="54715"/>
                      <a:pt x="28591" y="53469"/>
                      <a:pt x="29624" y="52315"/>
                    </a:cubicBezTo>
                    <a:cubicBezTo>
                      <a:pt x="29867" y="52710"/>
                      <a:pt x="29988" y="52953"/>
                      <a:pt x="30110" y="53196"/>
                    </a:cubicBezTo>
                    <a:cubicBezTo>
                      <a:pt x="32389" y="59272"/>
                      <a:pt x="35305" y="64984"/>
                      <a:pt x="36824" y="71304"/>
                    </a:cubicBezTo>
                    <a:cubicBezTo>
                      <a:pt x="36946" y="71821"/>
                      <a:pt x="37068" y="72185"/>
                      <a:pt x="37706" y="72307"/>
                    </a:cubicBezTo>
                    <a:cubicBezTo>
                      <a:pt x="37802" y="72330"/>
                      <a:pt x="37889" y="72340"/>
                      <a:pt x="37969" y="72340"/>
                    </a:cubicBezTo>
                    <a:cubicBezTo>
                      <a:pt x="38418" y="72340"/>
                      <a:pt x="38628" y="72009"/>
                      <a:pt x="38860" y="71699"/>
                    </a:cubicBezTo>
                    <a:cubicBezTo>
                      <a:pt x="39225" y="71304"/>
                      <a:pt x="39498" y="70939"/>
                      <a:pt x="39741" y="70544"/>
                    </a:cubicBezTo>
                    <a:cubicBezTo>
                      <a:pt x="41382" y="68023"/>
                      <a:pt x="43296" y="65744"/>
                      <a:pt x="44815" y="62949"/>
                    </a:cubicBezTo>
                    <a:cubicBezTo>
                      <a:pt x="46942" y="64468"/>
                      <a:pt x="49494" y="64863"/>
                      <a:pt x="51651" y="65987"/>
                    </a:cubicBezTo>
                    <a:cubicBezTo>
                      <a:pt x="52041" y="66143"/>
                      <a:pt x="52444" y="66362"/>
                      <a:pt x="52851" y="66362"/>
                    </a:cubicBezTo>
                    <a:cubicBezTo>
                      <a:pt x="53078" y="66362"/>
                      <a:pt x="53306" y="66294"/>
                      <a:pt x="53535" y="66109"/>
                    </a:cubicBezTo>
                    <a:cubicBezTo>
                      <a:pt x="54173" y="65622"/>
                      <a:pt x="53778" y="64863"/>
                      <a:pt x="53778" y="64225"/>
                    </a:cubicBezTo>
                    <a:cubicBezTo>
                      <a:pt x="53778" y="63951"/>
                      <a:pt x="53656" y="63830"/>
                      <a:pt x="53656" y="63587"/>
                    </a:cubicBezTo>
                    <a:cubicBezTo>
                      <a:pt x="52259" y="58148"/>
                      <a:pt x="50618" y="52710"/>
                      <a:pt x="48461" y="47514"/>
                    </a:cubicBezTo>
                    <a:cubicBezTo>
                      <a:pt x="48096" y="46481"/>
                      <a:pt x="48096" y="45874"/>
                      <a:pt x="48978" y="45114"/>
                    </a:cubicBezTo>
                    <a:cubicBezTo>
                      <a:pt x="51378" y="42957"/>
                      <a:pt x="52654" y="40040"/>
                      <a:pt x="53292" y="36880"/>
                    </a:cubicBezTo>
                    <a:cubicBezTo>
                      <a:pt x="53930" y="33447"/>
                      <a:pt x="54416" y="30044"/>
                      <a:pt x="55571" y="26732"/>
                    </a:cubicBezTo>
                    <a:cubicBezTo>
                      <a:pt x="57333" y="22054"/>
                      <a:pt x="56452" y="18134"/>
                      <a:pt x="52654" y="14579"/>
                    </a:cubicBezTo>
                    <a:cubicBezTo>
                      <a:pt x="49221" y="11420"/>
                      <a:pt x="46061" y="7895"/>
                      <a:pt x="43144" y="4219"/>
                    </a:cubicBezTo>
                    <a:cubicBezTo>
                      <a:pt x="41382" y="1940"/>
                      <a:pt x="39103" y="543"/>
                      <a:pt x="36186" y="148"/>
                    </a:cubicBezTo>
                    <a:cubicBezTo>
                      <a:pt x="35511" y="45"/>
                      <a:pt x="34846" y="0"/>
                      <a:pt x="34187" y="0"/>
                    </a:cubicBezTo>
                    <a:close/>
                  </a:path>
                </a:pathLst>
              </a:custGeom>
              <a:solidFill>
                <a:srgbClr val="8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689;p75"/>
              <p:cNvSpPr/>
              <p:nvPr/>
            </p:nvSpPr>
            <p:spPr>
              <a:xfrm>
                <a:off x="4695250" y="3811125"/>
                <a:ext cx="962400" cy="902525"/>
              </a:xfrm>
              <a:custGeom>
                <a:avLst/>
                <a:gdLst/>
                <a:ahLst/>
                <a:cxnLst/>
                <a:rect l="l" t="t" r="r" b="b"/>
                <a:pathLst>
                  <a:path w="38496" h="36101" extrusionOk="0">
                    <a:moveTo>
                      <a:pt x="18625" y="4680"/>
                    </a:moveTo>
                    <a:cubicBezTo>
                      <a:pt x="25947" y="4680"/>
                      <a:pt x="33300" y="12427"/>
                      <a:pt x="33300" y="19871"/>
                    </a:cubicBezTo>
                    <a:cubicBezTo>
                      <a:pt x="33300" y="27619"/>
                      <a:pt x="26069" y="34941"/>
                      <a:pt x="18747" y="34941"/>
                    </a:cubicBezTo>
                    <a:cubicBezTo>
                      <a:pt x="10270" y="34941"/>
                      <a:pt x="3039" y="27983"/>
                      <a:pt x="3039" y="19871"/>
                    </a:cubicBezTo>
                    <a:cubicBezTo>
                      <a:pt x="3039" y="12032"/>
                      <a:pt x="10391" y="4831"/>
                      <a:pt x="18625" y="4680"/>
                    </a:cubicBezTo>
                    <a:close/>
                    <a:moveTo>
                      <a:pt x="11273" y="1"/>
                    </a:moveTo>
                    <a:cubicBezTo>
                      <a:pt x="12032" y="1793"/>
                      <a:pt x="12275" y="3434"/>
                      <a:pt x="11789" y="5439"/>
                    </a:cubicBezTo>
                    <a:cubicBezTo>
                      <a:pt x="10391" y="4072"/>
                      <a:pt x="9996" y="2279"/>
                      <a:pt x="8751" y="1155"/>
                    </a:cubicBezTo>
                    <a:lnTo>
                      <a:pt x="8751" y="1155"/>
                    </a:lnTo>
                    <a:cubicBezTo>
                      <a:pt x="8872" y="2796"/>
                      <a:pt x="9996" y="4072"/>
                      <a:pt x="10513" y="5591"/>
                    </a:cubicBezTo>
                    <a:cubicBezTo>
                      <a:pt x="1" y="11273"/>
                      <a:pt x="1" y="22788"/>
                      <a:pt x="4193" y="28743"/>
                    </a:cubicBezTo>
                    <a:cubicBezTo>
                      <a:pt x="7202" y="32847"/>
                      <a:pt x="12346" y="36101"/>
                      <a:pt x="18201" y="36101"/>
                    </a:cubicBezTo>
                    <a:cubicBezTo>
                      <a:pt x="21924" y="36101"/>
                      <a:pt x="25934" y="34785"/>
                      <a:pt x="29867" y="31538"/>
                    </a:cubicBezTo>
                    <a:cubicBezTo>
                      <a:pt x="31902" y="32936"/>
                      <a:pt x="33422" y="34819"/>
                      <a:pt x="35700" y="35822"/>
                    </a:cubicBezTo>
                    <a:cubicBezTo>
                      <a:pt x="34303" y="33695"/>
                      <a:pt x="32146" y="32541"/>
                      <a:pt x="30778" y="30657"/>
                    </a:cubicBezTo>
                    <a:cubicBezTo>
                      <a:pt x="31017" y="29822"/>
                      <a:pt x="31424" y="29482"/>
                      <a:pt x="32000" y="29482"/>
                    </a:cubicBezTo>
                    <a:cubicBezTo>
                      <a:pt x="32305" y="29482"/>
                      <a:pt x="32657" y="29577"/>
                      <a:pt x="33057" y="29745"/>
                    </a:cubicBezTo>
                    <a:cubicBezTo>
                      <a:pt x="33665" y="30019"/>
                      <a:pt x="34424" y="30140"/>
                      <a:pt x="35062" y="30383"/>
                    </a:cubicBezTo>
                    <a:cubicBezTo>
                      <a:pt x="36095" y="30657"/>
                      <a:pt x="37219" y="31021"/>
                      <a:pt x="38222" y="31416"/>
                    </a:cubicBezTo>
                    <a:cubicBezTo>
                      <a:pt x="38374" y="31264"/>
                      <a:pt x="38374" y="31143"/>
                      <a:pt x="38495" y="31021"/>
                    </a:cubicBezTo>
                    <a:cubicBezTo>
                      <a:pt x="36703" y="29502"/>
                      <a:pt x="34181" y="29624"/>
                      <a:pt x="32419" y="28500"/>
                    </a:cubicBezTo>
                    <a:cubicBezTo>
                      <a:pt x="35579" y="22423"/>
                      <a:pt x="36095" y="16468"/>
                      <a:pt x="31781" y="10908"/>
                    </a:cubicBezTo>
                    <a:cubicBezTo>
                      <a:pt x="28231" y="6183"/>
                      <a:pt x="23807" y="3661"/>
                      <a:pt x="18561" y="3661"/>
                    </a:cubicBezTo>
                    <a:cubicBezTo>
                      <a:pt x="16893" y="3661"/>
                      <a:pt x="15141" y="3916"/>
                      <a:pt x="13308" y="4436"/>
                    </a:cubicBezTo>
                    <a:cubicBezTo>
                      <a:pt x="12275" y="517"/>
                      <a:pt x="12275" y="517"/>
                      <a:pt x="11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 name="Google Shape;3690;p75"/>
          <p:cNvGrpSpPr/>
          <p:nvPr/>
        </p:nvGrpSpPr>
        <p:grpSpPr>
          <a:xfrm rot="985293">
            <a:off x="7757628" y="472639"/>
            <a:ext cx="715866" cy="509424"/>
            <a:chOff x="6942000" y="1240025"/>
            <a:chExt cx="714508" cy="679809"/>
          </a:xfrm>
        </p:grpSpPr>
        <p:sp>
          <p:nvSpPr>
            <p:cNvPr id="157" name="Google Shape;3691;p75"/>
            <p:cNvSpPr/>
            <p:nvPr/>
          </p:nvSpPr>
          <p:spPr>
            <a:xfrm>
              <a:off x="6942000" y="1240025"/>
              <a:ext cx="714508" cy="679809"/>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3693;p75"/>
            <p:cNvSpPr/>
            <p:nvPr/>
          </p:nvSpPr>
          <p:spPr>
            <a:xfrm>
              <a:off x="7266751" y="1639924"/>
              <a:ext cx="7409" cy="7724"/>
            </a:xfrm>
            <a:custGeom>
              <a:avLst/>
              <a:gdLst/>
              <a:ahLst/>
              <a:cxnLst/>
              <a:rect l="l" t="t" r="r" b="b"/>
              <a:pathLst>
                <a:path w="1219" h="1271" extrusionOk="0">
                  <a:moveTo>
                    <a:pt x="1218" y="1"/>
                  </a:moveTo>
                  <a:lnTo>
                    <a:pt x="331" y="836"/>
                  </a:lnTo>
                  <a:cubicBezTo>
                    <a:pt x="801" y="418"/>
                    <a:pt x="1218" y="210"/>
                    <a:pt x="1218" y="1"/>
                  </a:cubicBezTo>
                  <a:close/>
                  <a:moveTo>
                    <a:pt x="331" y="836"/>
                  </a:moveTo>
                  <a:lnTo>
                    <a:pt x="331" y="836"/>
                  </a:lnTo>
                  <a:cubicBezTo>
                    <a:pt x="104" y="1092"/>
                    <a:pt x="0" y="1270"/>
                    <a:pt x="20" y="1270"/>
                  </a:cubicBezTo>
                  <a:cubicBezTo>
                    <a:pt x="37" y="1270"/>
                    <a:pt x="141" y="1145"/>
                    <a:pt x="331" y="836"/>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3695;p75"/>
          <p:cNvGrpSpPr/>
          <p:nvPr/>
        </p:nvGrpSpPr>
        <p:grpSpPr>
          <a:xfrm>
            <a:off x="7431918" y="905460"/>
            <a:ext cx="715858" cy="509418"/>
            <a:chOff x="7137530" y="2102266"/>
            <a:chExt cx="714495" cy="679796"/>
          </a:xfrm>
        </p:grpSpPr>
        <p:sp>
          <p:nvSpPr>
            <p:cNvPr id="160" name="Google Shape;3696;p75"/>
            <p:cNvSpPr/>
            <p:nvPr/>
          </p:nvSpPr>
          <p:spPr>
            <a:xfrm rot="-847994">
              <a:off x="7137530" y="2102266"/>
              <a:ext cx="714495" cy="679796"/>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3697;p75"/>
            <p:cNvGrpSpPr/>
            <p:nvPr/>
          </p:nvGrpSpPr>
          <p:grpSpPr>
            <a:xfrm>
              <a:off x="7397407" y="2390503"/>
              <a:ext cx="38141" cy="86396"/>
              <a:chOff x="774275" y="461225"/>
              <a:chExt cx="133875" cy="303250"/>
            </a:xfrm>
          </p:grpSpPr>
          <p:sp>
            <p:nvSpPr>
              <p:cNvPr id="162" name="Google Shape;3699;p75"/>
              <p:cNvSpPr/>
              <p:nvPr/>
            </p:nvSpPr>
            <p:spPr>
              <a:xfrm>
                <a:off x="834200" y="461225"/>
                <a:ext cx="73950" cy="72650"/>
              </a:xfrm>
              <a:custGeom>
                <a:avLst/>
                <a:gdLst/>
                <a:ahLst/>
                <a:cxnLst/>
                <a:rect l="l" t="t" r="r" b="b"/>
                <a:pathLst>
                  <a:path w="2958" h="2906" extrusionOk="0">
                    <a:moveTo>
                      <a:pt x="2957" y="1"/>
                    </a:moveTo>
                    <a:lnTo>
                      <a:pt x="2488" y="418"/>
                    </a:lnTo>
                    <a:cubicBezTo>
                      <a:pt x="1707" y="1248"/>
                      <a:pt x="1063" y="1850"/>
                      <a:pt x="470" y="2650"/>
                    </a:cubicBezTo>
                    <a:lnTo>
                      <a:pt x="470" y="2650"/>
                    </a:lnTo>
                    <a:cubicBezTo>
                      <a:pt x="498" y="2637"/>
                      <a:pt x="527" y="2624"/>
                      <a:pt x="557" y="2610"/>
                    </a:cubicBezTo>
                    <a:cubicBezTo>
                      <a:pt x="1183" y="1932"/>
                      <a:pt x="1653" y="1306"/>
                      <a:pt x="2279" y="888"/>
                    </a:cubicBezTo>
                    <a:cubicBezTo>
                      <a:pt x="2696" y="418"/>
                      <a:pt x="2957" y="210"/>
                      <a:pt x="2957" y="1"/>
                    </a:cubicBezTo>
                    <a:close/>
                    <a:moveTo>
                      <a:pt x="470" y="2650"/>
                    </a:moveTo>
                    <a:cubicBezTo>
                      <a:pt x="338" y="2713"/>
                      <a:pt x="231" y="2773"/>
                      <a:pt x="153" y="2819"/>
                    </a:cubicBezTo>
                    <a:lnTo>
                      <a:pt x="348" y="2819"/>
                    </a:lnTo>
                    <a:cubicBezTo>
                      <a:pt x="388" y="2762"/>
                      <a:pt x="429" y="2706"/>
                      <a:pt x="470" y="2650"/>
                    </a:cubicBezTo>
                    <a:close/>
                    <a:moveTo>
                      <a:pt x="87" y="2819"/>
                    </a:moveTo>
                    <a:cubicBezTo>
                      <a:pt x="26" y="2880"/>
                      <a:pt x="0" y="2906"/>
                      <a:pt x="7" y="2906"/>
                    </a:cubicBezTo>
                    <a:cubicBezTo>
                      <a:pt x="15" y="2906"/>
                      <a:pt x="65" y="2871"/>
                      <a:pt x="153" y="2819"/>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00;p75"/>
              <p:cNvSpPr/>
              <p:nvPr/>
            </p:nvSpPr>
            <p:spPr>
              <a:xfrm>
                <a:off x="774275" y="647825"/>
                <a:ext cx="120825" cy="116650"/>
              </a:xfrm>
              <a:custGeom>
                <a:avLst/>
                <a:gdLst/>
                <a:ahLst/>
                <a:cxnLst/>
                <a:rect l="l" t="t" r="r" b="b"/>
                <a:pathLst>
                  <a:path w="4833" h="4666" extrusionOk="0">
                    <a:moveTo>
                      <a:pt x="4806" y="0"/>
                    </a:moveTo>
                    <a:cubicBezTo>
                      <a:pt x="4780" y="0"/>
                      <a:pt x="4676" y="52"/>
                      <a:pt x="4467" y="157"/>
                    </a:cubicBezTo>
                    <a:cubicBezTo>
                      <a:pt x="3870" y="754"/>
                      <a:pt x="3272" y="1396"/>
                      <a:pt x="2654" y="2061"/>
                    </a:cubicBezTo>
                    <a:lnTo>
                      <a:pt x="2654" y="2061"/>
                    </a:lnTo>
                    <a:cubicBezTo>
                      <a:pt x="3279" y="1463"/>
                      <a:pt x="3971" y="810"/>
                      <a:pt x="4676" y="157"/>
                    </a:cubicBezTo>
                    <a:cubicBezTo>
                      <a:pt x="4780" y="52"/>
                      <a:pt x="4833" y="0"/>
                      <a:pt x="4806" y="0"/>
                    </a:cubicBezTo>
                    <a:close/>
                    <a:moveTo>
                      <a:pt x="2654" y="2061"/>
                    </a:moveTo>
                    <a:cubicBezTo>
                      <a:pt x="1123" y="3528"/>
                      <a:pt x="0" y="4665"/>
                      <a:pt x="94" y="4665"/>
                    </a:cubicBezTo>
                    <a:cubicBezTo>
                      <a:pt x="114" y="4665"/>
                      <a:pt x="195" y="4609"/>
                      <a:pt x="344" y="4489"/>
                    </a:cubicBezTo>
                    <a:cubicBezTo>
                      <a:pt x="1164" y="3668"/>
                      <a:pt x="1923" y="2848"/>
                      <a:pt x="2654" y="206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4" name="Google Shape;3702;p75"/>
          <p:cNvSpPr/>
          <p:nvPr/>
        </p:nvSpPr>
        <p:spPr>
          <a:xfrm rot="20752006">
            <a:off x="7856312" y="1253434"/>
            <a:ext cx="715858" cy="509418"/>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p52"/>
          <p:cNvSpPr/>
          <p:nvPr/>
        </p:nvSpPr>
        <p:spPr>
          <a:xfrm>
            <a:off x="-472977" y="821279"/>
            <a:ext cx="31" cy="31"/>
          </a:xfrm>
          <a:custGeom>
            <a:avLst/>
            <a:gdLst/>
            <a:ahLst/>
            <a:cxnLst/>
            <a:rect l="l" t="t" r="r" b="b"/>
            <a:pathLst>
              <a:path w="1" h="1" extrusionOk="0">
                <a:moveTo>
                  <a:pt x="1" y="0"/>
                </a:moveTo>
                <a:lnTo>
                  <a:pt x="1" y="0"/>
                </a:lnTo>
                <a:lnTo>
                  <a:pt x="1" y="0"/>
                </a:lnTo>
                <a:close/>
              </a:path>
            </a:pathLst>
          </a:custGeom>
          <a:solidFill>
            <a:srgbClr val="154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52"/>
          <p:cNvSpPr txBox="1">
            <a:spLocks noGrp="1"/>
          </p:cNvSpPr>
          <p:nvPr>
            <p:ph type="title"/>
          </p:nvPr>
        </p:nvSpPr>
        <p:spPr>
          <a:xfrm>
            <a:off x="1972050" y="1805957"/>
            <a:ext cx="5199900" cy="1531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dirty="0">
                <a:solidFill>
                  <a:srgbClr val="0070C0"/>
                </a:solidFill>
              </a:rPr>
              <a:t>L</a:t>
            </a:r>
            <a:r>
              <a:rPr lang="en-US" sz="4800" b="1" dirty="0">
                <a:solidFill>
                  <a:srgbClr val="0070C0"/>
                </a:solidFill>
              </a:rPr>
              <a:t>UYỆN TẬP – THỰC HÀNH</a:t>
            </a:r>
            <a:endParaRPr sz="4800" b="1" dirty="0">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4"/>
        <p:cNvGrpSpPr/>
        <p:nvPr/>
      </p:nvGrpSpPr>
      <p:grpSpPr>
        <a:xfrm>
          <a:off x="0" y="0"/>
          <a:ext cx="0" cy="0"/>
          <a:chOff x="0" y="0"/>
          <a:chExt cx="0" cy="0"/>
        </a:xfrm>
      </p:grpSpPr>
      <p:sp>
        <p:nvSpPr>
          <p:cNvPr id="14" name="TextBox 13"/>
          <p:cNvSpPr txBox="1"/>
          <p:nvPr/>
        </p:nvSpPr>
        <p:spPr>
          <a:xfrm>
            <a:off x="1153633" y="616688"/>
            <a:ext cx="7006855" cy="400110"/>
          </a:xfrm>
          <a:prstGeom prst="rect">
            <a:avLst/>
          </a:prstGeom>
          <a:noFill/>
        </p:spPr>
        <p:txBody>
          <a:bodyPr wrap="square" rtlCol="0">
            <a:spAutoFit/>
          </a:bodyPr>
          <a:lstStyle/>
          <a:p>
            <a:r>
              <a:rPr lang="vi-VN" sz="2000" b="1" i="1" dirty="0">
                <a:solidFill>
                  <a:srgbClr val="C00000"/>
                </a:solidFill>
                <a:latin typeface="+mn-lt"/>
              </a:rPr>
              <a:t>Bài 2: Em sẽ làm gì trong các tình huống sau?</a:t>
            </a:r>
          </a:p>
        </p:txBody>
      </p:sp>
      <p:sp>
        <p:nvSpPr>
          <p:cNvPr id="15" name="Rectangle 14"/>
          <p:cNvSpPr/>
          <p:nvPr/>
        </p:nvSpPr>
        <p:spPr>
          <a:xfrm>
            <a:off x="1286538" y="1016798"/>
            <a:ext cx="7006855" cy="3268652"/>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a) Bạn em có chuyện vui.</a:t>
            </a:r>
          </a:p>
          <a:p>
            <a:pPr algn="just">
              <a:lnSpc>
                <a:spcPct val="150000"/>
              </a:lnSpc>
            </a:pPr>
            <a:r>
              <a:rPr lang="vi-VN" sz="2000" dirty="0">
                <a:latin typeface="Times New Roman" panose="02020603050405020304" pitchFamily="18" charset="0"/>
                <a:cs typeface="Times New Roman" panose="02020603050405020304" pitchFamily="18" charset="0"/>
              </a:rPr>
              <a:t>b) Bạn em có chuyện buồn.</a:t>
            </a:r>
          </a:p>
          <a:p>
            <a:pPr algn="just">
              <a:lnSpc>
                <a:spcPct val="150000"/>
              </a:lnSpc>
            </a:pPr>
            <a:r>
              <a:rPr lang="vi-VN" sz="2000" dirty="0">
                <a:latin typeface="Times New Roman" panose="02020603050405020304" pitchFamily="18" charset="0"/>
                <a:cs typeface="Times New Roman" panose="02020603050405020304" pitchFamily="18" charset="0"/>
              </a:rPr>
              <a:t>c) Bạn em bị bắt nạt.</a:t>
            </a:r>
          </a:p>
          <a:p>
            <a:pPr algn="just">
              <a:lnSpc>
                <a:spcPct val="150000"/>
              </a:lnSpc>
            </a:pPr>
            <a:r>
              <a:rPr lang="vi-VN" sz="2000" dirty="0">
                <a:latin typeface="Times New Roman" panose="02020603050405020304" pitchFamily="18" charset="0"/>
                <a:cs typeface="Times New Roman" panose="02020603050405020304" pitchFamily="18" charset="0"/>
              </a:rPr>
              <a:t>d) Bạn em bị kẻ xấu rủ rê, lôi kéo vào những việc làm không tốt.</a:t>
            </a:r>
          </a:p>
          <a:p>
            <a:pPr algn="just">
              <a:lnSpc>
                <a:spcPct val="150000"/>
              </a:lnSpc>
            </a:pPr>
            <a:r>
              <a:rPr lang="vi-VN" sz="2000" dirty="0">
                <a:latin typeface="Times New Roman" panose="02020603050405020304" pitchFamily="18" charset="0"/>
                <a:cs typeface="Times New Roman" panose="02020603050405020304" pitchFamily="18" charset="0"/>
              </a:rPr>
              <a:t>đ) Bạn phê bình khi em mắc khuyết điểm.</a:t>
            </a:r>
          </a:p>
          <a:p>
            <a:pPr algn="just">
              <a:lnSpc>
                <a:spcPct val="150000"/>
              </a:lnSpc>
            </a:pPr>
            <a:r>
              <a:rPr lang="vi-VN" sz="2000" dirty="0">
                <a:latin typeface="Times New Roman" panose="02020603050405020304" pitchFamily="18" charset="0"/>
                <a:cs typeface="Times New Roman" panose="02020603050405020304" pitchFamily="18" charset="0"/>
              </a:rPr>
              <a:t>e) Bạn em làm điều sai trái, em khuyên ngăn nhưng bạn không nghe.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D1"/>
        </a:solidFill>
        <a:effectLst/>
      </p:bgPr>
    </p:bg>
    <p:spTree>
      <p:nvGrpSpPr>
        <p:cNvPr id="1" name="Shape 2414"/>
        <p:cNvGrpSpPr/>
        <p:nvPr/>
      </p:nvGrpSpPr>
      <p:grpSpPr>
        <a:xfrm>
          <a:off x="0" y="0"/>
          <a:ext cx="0" cy="0"/>
          <a:chOff x="0" y="0"/>
          <a:chExt cx="0" cy="0"/>
        </a:xfrm>
      </p:grpSpPr>
      <p:graphicFrame>
        <p:nvGraphicFramePr>
          <p:cNvPr id="90" name="Table 89"/>
          <p:cNvGraphicFramePr>
            <a:graphicFrameLocks noGrp="1"/>
          </p:cNvGraphicFramePr>
          <p:nvPr/>
        </p:nvGraphicFramePr>
        <p:xfrm>
          <a:off x="1093432" y="845854"/>
          <a:ext cx="6953694" cy="4165365"/>
        </p:xfrm>
        <a:graphic>
          <a:graphicData uri="http://schemas.openxmlformats.org/drawingml/2006/table">
            <a:tbl>
              <a:tblPr firstRow="1" bandRow="1">
                <a:tableStyleId>{ED083AE6-46FA-4A59-8FB0-9F97EB10719F}</a:tableStyleId>
              </a:tblPr>
              <a:tblGrid>
                <a:gridCol w="3721396">
                  <a:extLst>
                    <a:ext uri="{9D8B030D-6E8A-4147-A177-3AD203B41FA5}">
                      <a16:colId xmlns:a16="http://schemas.microsoft.com/office/drawing/2014/main" val="20000"/>
                    </a:ext>
                  </a:extLst>
                </a:gridCol>
                <a:gridCol w="3232298">
                  <a:extLst>
                    <a:ext uri="{9D8B030D-6E8A-4147-A177-3AD203B41FA5}">
                      <a16:colId xmlns:a16="http://schemas.microsoft.com/office/drawing/2014/main" val="20001"/>
                    </a:ext>
                  </a:extLst>
                </a:gridCol>
              </a:tblGrid>
              <a:tr h="449606">
                <a:tc>
                  <a:txBody>
                    <a:bodyPr/>
                    <a:lstStyle/>
                    <a:p>
                      <a:pPr algn="ctr"/>
                      <a:r>
                        <a:rPr lang="en-US" sz="1600" dirty="0" err="1">
                          <a:solidFill>
                            <a:schemeClr val="bg1"/>
                          </a:solidFill>
                        </a:rPr>
                        <a:t>Tình</a:t>
                      </a:r>
                      <a:r>
                        <a:rPr lang="en-US" sz="1600" dirty="0">
                          <a:solidFill>
                            <a:schemeClr val="bg1"/>
                          </a:solidFill>
                        </a:rPr>
                        <a:t> </a:t>
                      </a:r>
                      <a:r>
                        <a:rPr lang="en-US" sz="1600" dirty="0" err="1">
                          <a:solidFill>
                            <a:schemeClr val="bg1"/>
                          </a:solidFill>
                        </a:rPr>
                        <a:t>huống</a:t>
                      </a:r>
                      <a:endParaRPr lang="vi-VN" sz="1600" dirty="0">
                        <a:solidFill>
                          <a:schemeClr val="bg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sz="1600" dirty="0" err="1">
                          <a:solidFill>
                            <a:schemeClr val="bg1"/>
                          </a:solidFill>
                        </a:rPr>
                        <a:t>Cách</a:t>
                      </a:r>
                      <a:r>
                        <a:rPr lang="en-US" sz="1600" dirty="0">
                          <a:solidFill>
                            <a:schemeClr val="bg1"/>
                          </a:solidFill>
                        </a:rPr>
                        <a:t> </a:t>
                      </a:r>
                      <a:r>
                        <a:rPr lang="en-US" sz="1600" dirty="0" err="1">
                          <a:solidFill>
                            <a:schemeClr val="bg1"/>
                          </a:solidFill>
                        </a:rPr>
                        <a:t>xử</a:t>
                      </a:r>
                      <a:r>
                        <a:rPr lang="en-US" sz="1600" dirty="0">
                          <a:solidFill>
                            <a:schemeClr val="bg1"/>
                          </a:solidFill>
                        </a:rPr>
                        <a:t> </a:t>
                      </a:r>
                      <a:r>
                        <a:rPr lang="en-US" sz="1600" dirty="0" err="1">
                          <a:solidFill>
                            <a:schemeClr val="bg1"/>
                          </a:solidFill>
                        </a:rPr>
                        <a:t>lí</a:t>
                      </a:r>
                      <a:endParaRPr lang="vi-VN" sz="1600" dirty="0">
                        <a:solidFill>
                          <a:schemeClr val="bg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r h="547675">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1600" dirty="0">
                          <a:latin typeface="Times New Roman" panose="02020603050405020304" pitchFamily="18" charset="0"/>
                          <a:cs typeface="Times New Roman" panose="02020603050405020304" pitchFamily="18" charset="0"/>
                        </a:rPr>
                        <a:t>a) Bạn em có chuyện vui.</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endParaRPr lang="vi-VN"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1"/>
                  </a:ext>
                </a:extLst>
              </a:tr>
              <a:tr h="539827">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1600" dirty="0">
                          <a:latin typeface="Times New Roman" panose="02020603050405020304" pitchFamily="18" charset="0"/>
                          <a:cs typeface="Times New Roman" panose="02020603050405020304" pitchFamily="18" charset="0"/>
                        </a:rPr>
                        <a:t>b) Bạn em có chuyện buồn.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ACD"/>
                    </a:solidFill>
                  </a:tcPr>
                </a:tc>
                <a:tc>
                  <a:txBody>
                    <a:bodyPr/>
                    <a:lstStyle/>
                    <a:p>
                      <a:pPr algn="ctr"/>
                      <a:endParaRPr lang="vi-VN"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ACD"/>
                    </a:solidFill>
                  </a:tcPr>
                </a:tc>
                <a:extLst>
                  <a:ext uri="{0D108BD9-81ED-4DB2-BD59-A6C34878D82A}">
                    <a16:rowId xmlns:a16="http://schemas.microsoft.com/office/drawing/2014/main" val="10002"/>
                  </a:ext>
                </a:extLst>
              </a:tr>
              <a:tr h="528809">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latin typeface="Times New Roman" panose="02020603050405020304" pitchFamily="18" charset="0"/>
                          <a:cs typeface="Times New Roman" panose="02020603050405020304" pitchFamily="18" charset="0"/>
                        </a:rPr>
                        <a:t>c) </a:t>
                      </a:r>
                      <a:r>
                        <a:rPr lang="vi-VN" sz="1600" dirty="0">
                          <a:latin typeface="Times New Roman" panose="02020603050405020304" pitchFamily="18" charset="0"/>
                          <a:cs typeface="Times New Roman" panose="02020603050405020304" pitchFamily="18" charset="0"/>
                        </a:rPr>
                        <a:t>Bạn em bị bắt nạt.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endParaRPr lang="vi-VN"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3"/>
                  </a:ext>
                </a:extLst>
              </a:tr>
              <a:tr h="771181">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1600" dirty="0">
                          <a:latin typeface="Times New Roman" panose="02020603050405020304" pitchFamily="18" charset="0"/>
                          <a:cs typeface="Times New Roman" panose="02020603050405020304" pitchFamily="18" charset="0"/>
                        </a:rPr>
                        <a:t>d) Bạn em bị kẻ xấu rủ rê, lôi kéo vào những việc làm không tốt.</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ACD"/>
                    </a:solidFill>
                  </a:tcPr>
                </a:tc>
                <a:tc>
                  <a:txBody>
                    <a:bodyPr/>
                    <a:lstStyle/>
                    <a:p>
                      <a:pPr algn="ctr"/>
                      <a:endParaRPr lang="vi-VN"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ACD"/>
                    </a:solidFill>
                  </a:tcPr>
                </a:tc>
                <a:extLst>
                  <a:ext uri="{0D108BD9-81ED-4DB2-BD59-A6C34878D82A}">
                    <a16:rowId xmlns:a16="http://schemas.microsoft.com/office/drawing/2014/main" val="10004"/>
                  </a:ext>
                </a:extLst>
              </a:tr>
              <a:tr h="749147">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1600" dirty="0">
                          <a:latin typeface="Times New Roman" panose="02020603050405020304" pitchFamily="18" charset="0"/>
                          <a:cs typeface="Times New Roman" panose="02020603050405020304" pitchFamily="18" charset="0"/>
                        </a:rPr>
                        <a:t>đ) Bạn phê bình khi em mắc khuyết điểm.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ctr"/>
                      <a:endParaRPr lang="vi-VN"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0005"/>
                  </a:ext>
                </a:extLst>
              </a:tr>
              <a:tr h="456386">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1600" dirty="0">
                          <a:latin typeface="Times New Roman" panose="02020603050405020304" pitchFamily="18" charset="0"/>
                          <a:cs typeface="Times New Roman" panose="02020603050405020304" pitchFamily="18" charset="0"/>
                        </a:rPr>
                        <a:t>e) Bạn em làm điều sai trái, em khuyên ngăn nhưng bạn không nghe.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ACD"/>
                    </a:solidFill>
                  </a:tcPr>
                </a:tc>
                <a:tc>
                  <a:txBody>
                    <a:bodyPr/>
                    <a:lstStyle/>
                    <a:p>
                      <a:pPr algn="ctr"/>
                      <a:endParaRPr lang="vi-VN"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ACD"/>
                    </a:solidFill>
                  </a:tcPr>
                </a:tc>
                <a:extLst>
                  <a:ext uri="{0D108BD9-81ED-4DB2-BD59-A6C34878D82A}">
                    <a16:rowId xmlns:a16="http://schemas.microsoft.com/office/drawing/2014/main" val="10006"/>
                  </a:ext>
                </a:extLst>
              </a:tr>
            </a:tbl>
          </a:graphicData>
        </a:graphic>
      </p:graphicFrame>
      <p:sp>
        <p:nvSpPr>
          <p:cNvPr id="91" name="Google Shape;3010;p61"/>
          <p:cNvSpPr/>
          <p:nvPr/>
        </p:nvSpPr>
        <p:spPr>
          <a:xfrm>
            <a:off x="2217100" y="166527"/>
            <a:ext cx="42975" cy="85875"/>
          </a:xfrm>
          <a:custGeom>
            <a:avLst/>
            <a:gdLst/>
            <a:ahLst/>
            <a:cxnLst/>
            <a:rect l="l" t="t" r="r" b="b"/>
            <a:pathLst>
              <a:path w="1719" h="3435" extrusionOk="0">
                <a:moveTo>
                  <a:pt x="1432" y="0"/>
                </a:moveTo>
                <a:cubicBezTo>
                  <a:pt x="985" y="1127"/>
                  <a:pt x="538" y="2236"/>
                  <a:pt x="1" y="3292"/>
                </a:cubicBezTo>
                <a:lnTo>
                  <a:pt x="305" y="3435"/>
                </a:lnTo>
                <a:cubicBezTo>
                  <a:pt x="752" y="2397"/>
                  <a:pt x="1271" y="1270"/>
                  <a:pt x="1718" y="161"/>
                </a:cubicBez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27;p49"/>
          <p:cNvSpPr/>
          <p:nvPr/>
        </p:nvSpPr>
        <p:spPr>
          <a:xfrm>
            <a:off x="2619205" y="166527"/>
            <a:ext cx="3902149" cy="525561"/>
          </a:xfrm>
          <a:custGeom>
            <a:avLst/>
            <a:gdLst/>
            <a:ahLst/>
            <a:cxnLst/>
            <a:rect l="l" t="t" r="r" b="b"/>
            <a:pathLst>
              <a:path w="91361" h="13334" extrusionOk="0">
                <a:moveTo>
                  <a:pt x="0" y="1"/>
                </a:moveTo>
                <a:lnTo>
                  <a:pt x="6402" y="6730"/>
                </a:lnTo>
                <a:lnTo>
                  <a:pt x="0" y="13333"/>
                </a:lnTo>
                <a:lnTo>
                  <a:pt x="91361" y="13333"/>
                </a:lnTo>
                <a:lnTo>
                  <a:pt x="84959" y="6730"/>
                </a:lnTo>
                <a:lnTo>
                  <a:pt x="91361"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34;p49"/>
          <p:cNvSpPr txBox="1"/>
          <p:nvPr/>
        </p:nvSpPr>
        <p:spPr>
          <a:xfrm>
            <a:off x="2390180" y="100897"/>
            <a:ext cx="4360200" cy="458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spcAft>
                <a:spcPts val="1600"/>
              </a:spcAft>
            </a:pPr>
            <a:r>
              <a:rPr lang="en-US" sz="2800" dirty="0">
                <a:latin typeface="Rockstone" panose="00000400000000000000" pitchFamily="2" charset="0"/>
              </a:rPr>
              <a:t>PHIẾU HỌC TẬP</a:t>
            </a:r>
            <a:endParaRPr lang="vi-VN" sz="2800" dirty="0">
              <a:latin typeface="Rockstone" panose="00000400000000000000" pitchFamily="2" charset="0"/>
            </a:endParaRPr>
          </a:p>
        </p:txBody>
      </p:sp>
      <p:sp>
        <p:nvSpPr>
          <p:cNvPr id="2" name="Rectangle 1"/>
          <p:cNvSpPr/>
          <p:nvPr/>
        </p:nvSpPr>
        <p:spPr>
          <a:xfrm>
            <a:off x="4884499" y="1261047"/>
            <a:ext cx="3162625" cy="584775"/>
          </a:xfrm>
          <a:prstGeom prst="rect">
            <a:avLst/>
          </a:prstGeom>
        </p:spPr>
        <p:txBody>
          <a:bodyPr wrap="square">
            <a:spAutoFit/>
          </a:bodyPr>
          <a:lstStyle/>
          <a:p>
            <a:r>
              <a:rPr lang="vi-VN" sz="1600" dirty="0">
                <a:solidFill>
                  <a:srgbClr val="C00000"/>
                </a:solidFill>
                <a:latin typeface="Times New Roman" panose="02020603050405020304" pitchFamily="18" charset="0"/>
                <a:cs typeface="Times New Roman" panose="02020603050405020304" pitchFamily="18" charset="0"/>
              </a:rPr>
              <a:t>Trò chuyện với bạn vì sao lại vui và chúc mừng bạn.</a:t>
            </a:r>
          </a:p>
        </p:txBody>
      </p:sp>
      <p:sp>
        <p:nvSpPr>
          <p:cNvPr id="3" name="Rectangle 2"/>
          <p:cNvSpPr/>
          <p:nvPr/>
        </p:nvSpPr>
        <p:spPr>
          <a:xfrm>
            <a:off x="4884501" y="1821328"/>
            <a:ext cx="3036627" cy="584775"/>
          </a:xfrm>
          <a:prstGeom prst="rect">
            <a:avLst/>
          </a:prstGeom>
        </p:spPr>
        <p:txBody>
          <a:bodyPr wrap="square">
            <a:spAutoFit/>
          </a:bodyPr>
          <a:lstStyle/>
          <a:p>
            <a:r>
              <a:rPr lang="vi-VN" sz="1600" dirty="0">
                <a:solidFill>
                  <a:srgbClr val="C00000"/>
                </a:solidFill>
                <a:latin typeface="Times New Roman" panose="02020603050405020304" pitchFamily="18" charset="0"/>
                <a:cs typeface="Times New Roman" panose="02020603050405020304" pitchFamily="18" charset="0"/>
              </a:rPr>
              <a:t>Trò chuyện, tìm hiểu vì sao bạn lại buồn và an ủi</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động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viên</a:t>
            </a:r>
            <a:r>
              <a:rPr lang="en-US" sz="1600" dirty="0">
                <a:solidFill>
                  <a:srgbClr val="C00000"/>
                </a:solidFill>
                <a:latin typeface="Times New Roman" panose="02020603050405020304" pitchFamily="18" charset="0"/>
                <a:cs typeface="Times New Roman" panose="02020603050405020304" pitchFamily="18" charset="0"/>
              </a:rPr>
              <a:t> </a:t>
            </a:r>
            <a:r>
              <a:rPr lang="vi-VN" sz="1600" dirty="0">
                <a:solidFill>
                  <a:srgbClr val="C00000"/>
                </a:solidFill>
                <a:latin typeface="Times New Roman" panose="02020603050405020304" pitchFamily="18" charset="0"/>
                <a:cs typeface="Times New Roman" panose="02020603050405020304" pitchFamily="18" charset="0"/>
              </a:rPr>
              <a:t>bạn.</a:t>
            </a:r>
          </a:p>
        </p:txBody>
      </p:sp>
      <p:sp>
        <p:nvSpPr>
          <p:cNvPr id="4" name="Rectangle 3"/>
          <p:cNvSpPr/>
          <p:nvPr/>
        </p:nvSpPr>
        <p:spPr>
          <a:xfrm>
            <a:off x="4884500" y="2343714"/>
            <a:ext cx="3036627" cy="584775"/>
          </a:xfrm>
          <a:prstGeom prst="rect">
            <a:avLst/>
          </a:prstGeom>
        </p:spPr>
        <p:txBody>
          <a:bodyPr wrap="square">
            <a:spAutoFit/>
          </a:bodyPr>
          <a:lstStyle/>
          <a:p>
            <a:r>
              <a:rPr lang="en-US" sz="1600" dirty="0">
                <a:solidFill>
                  <a:srgbClr val="C00000"/>
                </a:solidFill>
                <a:latin typeface="Times New Roman" panose="02020603050405020304" pitchFamily="18" charset="0"/>
                <a:cs typeface="Times New Roman" panose="02020603050405020304" pitchFamily="18" charset="0"/>
              </a:rPr>
              <a:t>Đ</a:t>
            </a:r>
            <a:r>
              <a:rPr lang="vi-VN" sz="1600" dirty="0">
                <a:solidFill>
                  <a:srgbClr val="C00000"/>
                </a:solidFill>
                <a:latin typeface="Times New Roman" panose="02020603050405020304" pitchFamily="18" charset="0"/>
                <a:cs typeface="Times New Roman" panose="02020603050405020304" pitchFamily="18" charset="0"/>
              </a:rPr>
              <a:t>i cùng bạn để bảo vệ, nhờ sự giúp đỡ của người lớn,...</a:t>
            </a:r>
          </a:p>
        </p:txBody>
      </p:sp>
      <p:sp>
        <p:nvSpPr>
          <p:cNvPr id="5" name="Rectangle 4"/>
          <p:cNvSpPr/>
          <p:nvPr/>
        </p:nvSpPr>
        <p:spPr>
          <a:xfrm>
            <a:off x="4884499" y="2879502"/>
            <a:ext cx="3162625" cy="830997"/>
          </a:xfrm>
          <a:prstGeom prst="rect">
            <a:avLst/>
          </a:prstGeom>
        </p:spPr>
        <p:txBody>
          <a:bodyPr wrap="square">
            <a:spAutoFit/>
          </a:bodyPr>
          <a:lstStyle/>
          <a:p>
            <a:r>
              <a:rPr lang="vi-VN" sz="1600" dirty="0">
                <a:solidFill>
                  <a:srgbClr val="C00000"/>
                </a:solidFill>
                <a:latin typeface="Times New Roman" panose="02020603050405020304" pitchFamily="18" charset="0"/>
                <a:cs typeface="Times New Roman" panose="02020603050405020304" pitchFamily="18" charset="0"/>
              </a:rPr>
              <a:t>Khuyên bạn và chỉ cho bạn đó là điều xấu. Nếu không được thì nhờ người lớn: thầy cô, bố mẹ,...</a:t>
            </a:r>
          </a:p>
        </p:txBody>
      </p:sp>
      <p:sp>
        <p:nvSpPr>
          <p:cNvPr id="13" name="Rectangle 12"/>
          <p:cNvSpPr/>
          <p:nvPr/>
        </p:nvSpPr>
        <p:spPr>
          <a:xfrm>
            <a:off x="4884499" y="3643191"/>
            <a:ext cx="3162625" cy="830997"/>
          </a:xfrm>
          <a:prstGeom prst="rect">
            <a:avLst/>
          </a:prstGeom>
        </p:spPr>
        <p:txBody>
          <a:bodyPr wrap="square">
            <a:spAutoFit/>
          </a:bodyPr>
          <a:lstStyle/>
          <a:p>
            <a:pPr algn="just"/>
            <a:r>
              <a:rPr lang="en-US" sz="1600" kern="1200" dirty="0" err="1">
                <a:solidFill>
                  <a:srgbClr val="C00000"/>
                </a:solidFill>
                <a:latin typeface="Times New Roman" panose="02020603050405020304" pitchFamily="18" charset="0"/>
                <a:cs typeface="Times New Roman" panose="02020603050405020304" pitchFamily="18" charset="0"/>
              </a:rPr>
              <a:t>Hiểu</a:t>
            </a:r>
            <a:r>
              <a:rPr lang="en-US" sz="1600" kern="1200" dirty="0">
                <a:solidFill>
                  <a:srgbClr val="C00000"/>
                </a:solidFill>
                <a:latin typeface="Times New Roman" panose="02020603050405020304" pitchFamily="18" charset="0"/>
                <a:cs typeface="Times New Roman" panose="02020603050405020304" pitchFamily="18" charset="0"/>
              </a:rPr>
              <a:t> ý </a:t>
            </a:r>
            <a:r>
              <a:rPr lang="en-US" sz="1600" kern="1200" dirty="0" err="1">
                <a:solidFill>
                  <a:srgbClr val="C00000"/>
                </a:solidFill>
                <a:latin typeface="Times New Roman" panose="02020603050405020304" pitchFamily="18" charset="0"/>
                <a:cs typeface="Times New Roman" panose="02020603050405020304" pitchFamily="18" charset="0"/>
              </a:rPr>
              <a:t>tốt</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của</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bạn</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không</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tự</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ái</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nhận</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khuyết</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điểm</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và</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sửa</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chữa</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khuyết</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điểm</a:t>
            </a:r>
            <a:r>
              <a:rPr lang="en-US" sz="1600" kern="1200" dirty="0">
                <a:solidFill>
                  <a:srgbClr val="C00000"/>
                </a:solidFill>
                <a:latin typeface="Times New Roman" panose="02020603050405020304" pitchFamily="18" charset="0"/>
                <a:cs typeface="Times New Roman" panose="02020603050405020304" pitchFamily="18" charset="0"/>
              </a:rPr>
              <a:t>.</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884499" y="4370756"/>
            <a:ext cx="3162625" cy="584775"/>
          </a:xfrm>
          <a:prstGeom prst="rect">
            <a:avLst/>
          </a:prstGeom>
        </p:spPr>
        <p:txBody>
          <a:bodyPr wrap="square">
            <a:spAutoFit/>
          </a:bodyPr>
          <a:lstStyle/>
          <a:p>
            <a:pPr algn="just"/>
            <a:r>
              <a:rPr lang="en-US" sz="1600" kern="1200" dirty="0" err="1">
                <a:solidFill>
                  <a:srgbClr val="C00000"/>
                </a:solidFill>
                <a:latin typeface="Times New Roman" panose="02020603050405020304" pitchFamily="18" charset="0"/>
                <a:cs typeface="Times New Roman" panose="02020603050405020304" pitchFamily="18" charset="0"/>
              </a:rPr>
              <a:t>Nhờ</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bạn</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bè</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thầy</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cô</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giáo</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hoặc</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người</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lớn</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khuyên</a:t>
            </a:r>
            <a:r>
              <a:rPr lang="en-US" sz="1600" kern="1200" dirty="0">
                <a:solidFill>
                  <a:srgbClr val="C00000"/>
                </a:solidFill>
                <a:latin typeface="Times New Roman" panose="02020603050405020304" pitchFamily="18" charset="0"/>
                <a:cs typeface="Times New Roman" panose="02020603050405020304" pitchFamily="18" charset="0"/>
              </a:rPr>
              <a:t> </a:t>
            </a:r>
            <a:r>
              <a:rPr lang="en-US" sz="1600" kern="1200" dirty="0" err="1">
                <a:solidFill>
                  <a:srgbClr val="C00000"/>
                </a:solidFill>
                <a:latin typeface="Times New Roman" panose="02020603050405020304" pitchFamily="18" charset="0"/>
                <a:cs typeface="Times New Roman" panose="02020603050405020304" pitchFamily="18" charset="0"/>
              </a:rPr>
              <a:t>ngăn</a:t>
            </a:r>
            <a:endParaRPr lang="en-US" sz="16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2336" name="Google Shape;2336;p46"/>
          <p:cNvSpPr/>
          <p:nvPr/>
        </p:nvSpPr>
        <p:spPr>
          <a:xfrm>
            <a:off x="645966" y="1181750"/>
            <a:ext cx="6225" cy="8300"/>
          </a:xfrm>
          <a:custGeom>
            <a:avLst/>
            <a:gdLst/>
            <a:ahLst/>
            <a:cxnLst/>
            <a:rect l="l" t="t" r="r" b="b"/>
            <a:pathLst>
              <a:path w="249" h="332" extrusionOk="0">
                <a:moveTo>
                  <a:pt x="1" y="1"/>
                </a:moveTo>
                <a:cubicBezTo>
                  <a:pt x="1" y="221"/>
                  <a:pt x="1" y="331"/>
                  <a:pt x="249" y="331"/>
                </a:cubicBezTo>
                <a:cubicBezTo>
                  <a:pt x="138" y="221"/>
                  <a:pt x="1" y="111"/>
                  <a:pt x="1" y="1"/>
                </a:cubicBezTo>
                <a:close/>
              </a:path>
            </a:pathLst>
          </a:custGeom>
          <a:solidFill>
            <a:srgbClr val="DC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6"/>
          <p:cNvSpPr/>
          <p:nvPr/>
        </p:nvSpPr>
        <p:spPr>
          <a:xfrm>
            <a:off x="3008741" y="1770025"/>
            <a:ext cx="79925" cy="77875"/>
          </a:xfrm>
          <a:custGeom>
            <a:avLst/>
            <a:gdLst/>
            <a:ahLst/>
            <a:cxnLst/>
            <a:rect l="l" t="t" r="r" b="b"/>
            <a:pathLst>
              <a:path w="3197" h="3115" extrusionOk="0">
                <a:moveTo>
                  <a:pt x="1599" y="1"/>
                </a:moveTo>
                <a:cubicBezTo>
                  <a:pt x="800" y="1"/>
                  <a:pt x="1" y="690"/>
                  <a:pt x="1" y="1489"/>
                </a:cubicBezTo>
                <a:cubicBezTo>
                  <a:pt x="1" y="2426"/>
                  <a:pt x="800" y="3115"/>
                  <a:pt x="1599" y="3115"/>
                </a:cubicBezTo>
                <a:cubicBezTo>
                  <a:pt x="2508" y="3115"/>
                  <a:pt x="3197" y="2426"/>
                  <a:pt x="3197" y="1489"/>
                </a:cubicBezTo>
                <a:cubicBezTo>
                  <a:pt x="3197" y="690"/>
                  <a:pt x="2508" y="1"/>
                  <a:pt x="15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6"/>
          <p:cNvSpPr txBox="1">
            <a:spLocks noGrp="1"/>
          </p:cNvSpPr>
          <p:nvPr>
            <p:ph type="ctrTitle"/>
          </p:nvPr>
        </p:nvSpPr>
        <p:spPr>
          <a:xfrm>
            <a:off x="3133468" y="1229412"/>
            <a:ext cx="4915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6500" b="1" dirty="0">
                <a:solidFill>
                  <a:srgbClr val="C00000"/>
                </a:solidFill>
                <a:latin typeface="+mn-lt"/>
              </a:rPr>
              <a:t>T</a:t>
            </a:r>
            <a:r>
              <a:rPr lang="en-US" sz="6500" b="1" dirty="0">
                <a:solidFill>
                  <a:srgbClr val="C00000"/>
                </a:solidFill>
                <a:latin typeface="+mn-lt"/>
              </a:rPr>
              <a:t>RÒ CH</a:t>
            </a:r>
            <a:r>
              <a:rPr lang="vi-VN" sz="6500" b="1" dirty="0">
                <a:solidFill>
                  <a:srgbClr val="C00000"/>
                </a:solidFill>
                <a:latin typeface="+mn-lt"/>
              </a:rPr>
              <a:t>Ơ</a:t>
            </a:r>
            <a:r>
              <a:rPr lang="en-US" sz="6500" b="1" dirty="0">
                <a:solidFill>
                  <a:srgbClr val="C00000"/>
                </a:solidFill>
                <a:latin typeface="+mn-lt"/>
              </a:rPr>
              <a:t>I Ô CHỮ</a:t>
            </a:r>
            <a:endParaRPr b="1" dirty="0">
              <a:solidFill>
                <a:srgbClr val="C00000"/>
              </a:solidFill>
              <a:latin typeface="+mn-lt"/>
            </a:endParaRPr>
          </a:p>
        </p:txBody>
      </p:sp>
      <p:grpSp>
        <p:nvGrpSpPr>
          <p:cNvPr id="2339" name="Google Shape;2339;p46"/>
          <p:cNvGrpSpPr/>
          <p:nvPr/>
        </p:nvGrpSpPr>
        <p:grpSpPr>
          <a:xfrm>
            <a:off x="747775" y="891700"/>
            <a:ext cx="1100575" cy="616525"/>
            <a:chOff x="-749725" y="1426375"/>
            <a:chExt cx="1100575" cy="616525"/>
          </a:xfrm>
        </p:grpSpPr>
        <p:sp>
          <p:nvSpPr>
            <p:cNvPr id="2340" name="Google Shape;2340;p46"/>
            <p:cNvSpPr/>
            <p:nvPr/>
          </p:nvSpPr>
          <p:spPr>
            <a:xfrm>
              <a:off x="-683850" y="1485400"/>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6"/>
            <p:cNvSpPr/>
            <p:nvPr/>
          </p:nvSpPr>
          <p:spPr>
            <a:xfrm>
              <a:off x="-749725" y="14263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2" name="Google Shape;2342;p46"/>
          <p:cNvGrpSpPr/>
          <p:nvPr/>
        </p:nvGrpSpPr>
        <p:grpSpPr>
          <a:xfrm flipH="1">
            <a:off x="2061413" y="1432938"/>
            <a:ext cx="1100575" cy="616525"/>
            <a:chOff x="-749725" y="1426375"/>
            <a:chExt cx="1100575" cy="616525"/>
          </a:xfrm>
        </p:grpSpPr>
        <p:sp>
          <p:nvSpPr>
            <p:cNvPr id="2343" name="Google Shape;2343;p46"/>
            <p:cNvSpPr/>
            <p:nvPr/>
          </p:nvSpPr>
          <p:spPr>
            <a:xfrm>
              <a:off x="-683850" y="1485400"/>
              <a:ext cx="1034700" cy="557375"/>
            </a:xfrm>
            <a:custGeom>
              <a:avLst/>
              <a:gdLst/>
              <a:ahLst/>
              <a:cxnLst/>
              <a:rect l="l" t="t" r="r" b="b"/>
              <a:pathLst>
                <a:path w="41388" h="22295" extrusionOk="0">
                  <a:moveTo>
                    <a:pt x="26662" y="1"/>
                  </a:moveTo>
                  <a:cubicBezTo>
                    <a:pt x="23487" y="1"/>
                    <a:pt x="21660" y="3187"/>
                    <a:pt x="20861" y="5940"/>
                  </a:cubicBezTo>
                  <a:cubicBezTo>
                    <a:pt x="20742" y="6134"/>
                    <a:pt x="20519" y="6257"/>
                    <a:pt x="20320" y="6257"/>
                  </a:cubicBezTo>
                  <a:cubicBezTo>
                    <a:pt x="20146" y="6257"/>
                    <a:pt x="19989" y="6163"/>
                    <a:pt x="19937" y="5940"/>
                  </a:cubicBezTo>
                  <a:cubicBezTo>
                    <a:pt x="19581" y="3445"/>
                    <a:pt x="18339" y="924"/>
                    <a:pt x="15344" y="924"/>
                  </a:cubicBezTo>
                  <a:cubicBezTo>
                    <a:pt x="15280" y="924"/>
                    <a:pt x="15214" y="925"/>
                    <a:pt x="15148" y="928"/>
                  </a:cubicBezTo>
                  <a:cubicBezTo>
                    <a:pt x="12460" y="1040"/>
                    <a:pt x="10836" y="3980"/>
                    <a:pt x="11648" y="6416"/>
                  </a:cubicBezTo>
                  <a:cubicBezTo>
                    <a:pt x="11728" y="6758"/>
                    <a:pt x="11447" y="7028"/>
                    <a:pt x="11200" y="7028"/>
                  </a:cubicBezTo>
                  <a:cubicBezTo>
                    <a:pt x="11103" y="7028"/>
                    <a:pt x="11011" y="6987"/>
                    <a:pt x="10948" y="6892"/>
                  </a:cubicBezTo>
                  <a:cubicBezTo>
                    <a:pt x="10248" y="6080"/>
                    <a:pt x="9548" y="5128"/>
                    <a:pt x="8483" y="4792"/>
                  </a:cubicBezTo>
                  <a:cubicBezTo>
                    <a:pt x="8306" y="4757"/>
                    <a:pt x="8128" y="4740"/>
                    <a:pt x="7951" y="4740"/>
                  </a:cubicBezTo>
                  <a:cubicBezTo>
                    <a:pt x="6870" y="4740"/>
                    <a:pt x="5821" y="5358"/>
                    <a:pt x="5123" y="6080"/>
                  </a:cubicBezTo>
                  <a:cubicBezTo>
                    <a:pt x="3471" y="7816"/>
                    <a:pt x="3135" y="10505"/>
                    <a:pt x="4983" y="12241"/>
                  </a:cubicBezTo>
                  <a:cubicBezTo>
                    <a:pt x="5347" y="12493"/>
                    <a:pt x="5123" y="12941"/>
                    <a:pt x="4759" y="12941"/>
                  </a:cubicBezTo>
                  <a:cubicBezTo>
                    <a:pt x="4591" y="12920"/>
                    <a:pt x="4426" y="12910"/>
                    <a:pt x="4263" y="12910"/>
                  </a:cubicBezTo>
                  <a:cubicBezTo>
                    <a:pt x="1819" y="12910"/>
                    <a:pt x="0" y="15209"/>
                    <a:pt x="446" y="17730"/>
                  </a:cubicBezTo>
                  <a:cubicBezTo>
                    <a:pt x="782" y="19494"/>
                    <a:pt x="1959" y="20642"/>
                    <a:pt x="3471" y="21482"/>
                  </a:cubicBezTo>
                  <a:cubicBezTo>
                    <a:pt x="7083" y="22182"/>
                    <a:pt x="10724" y="22294"/>
                    <a:pt x="14448" y="22294"/>
                  </a:cubicBezTo>
                  <a:cubicBezTo>
                    <a:pt x="18425" y="22294"/>
                    <a:pt x="22261" y="22182"/>
                    <a:pt x="26238" y="21930"/>
                  </a:cubicBezTo>
                  <a:cubicBezTo>
                    <a:pt x="29962" y="21818"/>
                    <a:pt x="34051" y="21930"/>
                    <a:pt x="37551" y="20894"/>
                  </a:cubicBezTo>
                  <a:cubicBezTo>
                    <a:pt x="39288" y="20306"/>
                    <a:pt x="41388" y="18906"/>
                    <a:pt x="41052" y="16806"/>
                  </a:cubicBezTo>
                  <a:cubicBezTo>
                    <a:pt x="40576" y="14593"/>
                    <a:pt x="38139" y="14005"/>
                    <a:pt x="36263" y="14005"/>
                  </a:cubicBezTo>
                  <a:cubicBezTo>
                    <a:pt x="35927" y="14005"/>
                    <a:pt x="35675" y="13305"/>
                    <a:pt x="36039" y="13081"/>
                  </a:cubicBezTo>
                  <a:cubicBezTo>
                    <a:pt x="38139" y="11905"/>
                    <a:pt x="38727" y="9105"/>
                    <a:pt x="36963" y="7340"/>
                  </a:cubicBezTo>
                  <a:cubicBezTo>
                    <a:pt x="36258" y="6635"/>
                    <a:pt x="35377" y="6313"/>
                    <a:pt x="34493" y="6313"/>
                  </a:cubicBezTo>
                  <a:cubicBezTo>
                    <a:pt x="33201" y="6313"/>
                    <a:pt x="31903" y="7000"/>
                    <a:pt x="31138" y="8180"/>
                  </a:cubicBezTo>
                  <a:cubicBezTo>
                    <a:pt x="31055" y="8329"/>
                    <a:pt x="30938" y="8391"/>
                    <a:pt x="30819" y="8391"/>
                  </a:cubicBezTo>
                  <a:cubicBezTo>
                    <a:pt x="30577" y="8391"/>
                    <a:pt x="30326" y="8135"/>
                    <a:pt x="30326" y="7816"/>
                  </a:cubicBezTo>
                  <a:cubicBezTo>
                    <a:pt x="30774" y="5016"/>
                    <a:pt x="31026" y="3"/>
                    <a:pt x="26826" y="3"/>
                  </a:cubicBezTo>
                  <a:cubicBezTo>
                    <a:pt x="26771" y="2"/>
                    <a:pt x="26716" y="1"/>
                    <a:pt x="26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6"/>
            <p:cNvSpPr/>
            <p:nvPr/>
          </p:nvSpPr>
          <p:spPr>
            <a:xfrm>
              <a:off x="-749725" y="1426375"/>
              <a:ext cx="1079550" cy="616525"/>
            </a:xfrm>
            <a:custGeom>
              <a:avLst/>
              <a:gdLst/>
              <a:ahLst/>
              <a:cxnLst/>
              <a:rect l="l" t="t" r="r" b="b"/>
              <a:pathLst>
                <a:path w="43182" h="24661" extrusionOk="0">
                  <a:moveTo>
                    <a:pt x="27351" y="1441"/>
                  </a:moveTo>
                  <a:cubicBezTo>
                    <a:pt x="27419" y="1441"/>
                    <a:pt x="27487" y="1442"/>
                    <a:pt x="27556" y="1445"/>
                  </a:cubicBezTo>
                  <a:cubicBezTo>
                    <a:pt x="28592" y="1445"/>
                    <a:pt x="29404" y="1809"/>
                    <a:pt x="29992" y="2510"/>
                  </a:cubicBezTo>
                  <a:cubicBezTo>
                    <a:pt x="31280" y="4022"/>
                    <a:pt x="31168" y="6822"/>
                    <a:pt x="30804" y="9034"/>
                  </a:cubicBezTo>
                  <a:cubicBezTo>
                    <a:pt x="30804" y="9398"/>
                    <a:pt x="31056" y="9734"/>
                    <a:pt x="31280" y="9847"/>
                  </a:cubicBezTo>
                  <a:cubicBezTo>
                    <a:pt x="31364" y="9875"/>
                    <a:pt x="31450" y="9889"/>
                    <a:pt x="31533" y="9889"/>
                  </a:cubicBezTo>
                  <a:cubicBezTo>
                    <a:pt x="31783" y="9889"/>
                    <a:pt x="32008" y="9763"/>
                    <a:pt x="32093" y="9510"/>
                  </a:cubicBezTo>
                  <a:cubicBezTo>
                    <a:pt x="32681" y="8558"/>
                    <a:pt x="33717" y="7858"/>
                    <a:pt x="34781" y="7746"/>
                  </a:cubicBezTo>
                  <a:cubicBezTo>
                    <a:pt x="34905" y="7733"/>
                    <a:pt x="35028" y="7726"/>
                    <a:pt x="35149" y="7726"/>
                  </a:cubicBezTo>
                  <a:cubicBezTo>
                    <a:pt x="36041" y="7726"/>
                    <a:pt x="36853" y="8082"/>
                    <a:pt x="37469" y="8698"/>
                  </a:cubicBezTo>
                  <a:cubicBezTo>
                    <a:pt x="38281" y="9510"/>
                    <a:pt x="38617" y="10435"/>
                    <a:pt x="38505" y="11499"/>
                  </a:cubicBezTo>
                  <a:cubicBezTo>
                    <a:pt x="38281" y="12535"/>
                    <a:pt x="37693" y="13599"/>
                    <a:pt x="36657" y="14159"/>
                  </a:cubicBezTo>
                  <a:cubicBezTo>
                    <a:pt x="36405" y="14299"/>
                    <a:pt x="36293" y="14635"/>
                    <a:pt x="36405" y="14859"/>
                  </a:cubicBezTo>
                  <a:cubicBezTo>
                    <a:pt x="36405" y="15223"/>
                    <a:pt x="36769" y="15447"/>
                    <a:pt x="36993" y="15447"/>
                  </a:cubicBezTo>
                  <a:cubicBezTo>
                    <a:pt x="38169" y="15447"/>
                    <a:pt x="41082" y="15811"/>
                    <a:pt x="41418" y="18024"/>
                  </a:cubicBezTo>
                  <a:cubicBezTo>
                    <a:pt x="41782" y="19200"/>
                    <a:pt x="41082" y="20936"/>
                    <a:pt x="38281" y="21860"/>
                  </a:cubicBezTo>
                  <a:cubicBezTo>
                    <a:pt x="35369" y="22700"/>
                    <a:pt x="32205" y="22812"/>
                    <a:pt x="29068" y="22924"/>
                  </a:cubicBezTo>
                  <a:lnTo>
                    <a:pt x="26968" y="22924"/>
                  </a:lnTo>
                  <a:cubicBezTo>
                    <a:pt x="22991" y="23148"/>
                    <a:pt x="18903" y="23260"/>
                    <a:pt x="15178" y="23260"/>
                  </a:cubicBezTo>
                  <a:cubicBezTo>
                    <a:pt x="11678" y="23260"/>
                    <a:pt x="7953" y="23260"/>
                    <a:pt x="4201" y="22448"/>
                  </a:cubicBezTo>
                  <a:cubicBezTo>
                    <a:pt x="2689" y="21636"/>
                    <a:pt x="1764" y="20348"/>
                    <a:pt x="1400" y="18836"/>
                  </a:cubicBezTo>
                  <a:cubicBezTo>
                    <a:pt x="1176" y="17660"/>
                    <a:pt x="1512" y="16399"/>
                    <a:pt x="2353" y="15559"/>
                  </a:cubicBezTo>
                  <a:cubicBezTo>
                    <a:pt x="3065" y="14748"/>
                    <a:pt x="4036" y="14390"/>
                    <a:pt x="5058" y="14390"/>
                  </a:cubicBezTo>
                  <a:cubicBezTo>
                    <a:pt x="5201" y="14390"/>
                    <a:pt x="5345" y="14397"/>
                    <a:pt x="5489" y="14411"/>
                  </a:cubicBezTo>
                  <a:cubicBezTo>
                    <a:pt x="5713" y="14411"/>
                    <a:pt x="5965" y="14299"/>
                    <a:pt x="6077" y="13935"/>
                  </a:cubicBezTo>
                  <a:cubicBezTo>
                    <a:pt x="6189" y="13711"/>
                    <a:pt x="6077" y="13459"/>
                    <a:pt x="5965" y="13235"/>
                  </a:cubicBezTo>
                  <a:cubicBezTo>
                    <a:pt x="5153" y="12647"/>
                    <a:pt x="4789" y="11723"/>
                    <a:pt x="4677" y="10799"/>
                  </a:cubicBezTo>
                  <a:cubicBezTo>
                    <a:pt x="4677" y="9622"/>
                    <a:pt x="5153" y="8334"/>
                    <a:pt x="6077" y="7522"/>
                  </a:cubicBezTo>
                  <a:cubicBezTo>
                    <a:pt x="6371" y="7105"/>
                    <a:pt x="7395" y="6173"/>
                    <a:pt x="8585" y="6173"/>
                  </a:cubicBezTo>
                  <a:cubicBezTo>
                    <a:pt x="8755" y="6173"/>
                    <a:pt x="8927" y="6192"/>
                    <a:pt x="9101" y="6234"/>
                  </a:cubicBezTo>
                  <a:cubicBezTo>
                    <a:pt x="10054" y="6598"/>
                    <a:pt x="10754" y="7410"/>
                    <a:pt x="11314" y="8110"/>
                  </a:cubicBezTo>
                  <a:lnTo>
                    <a:pt x="11454" y="8222"/>
                  </a:lnTo>
                  <a:cubicBezTo>
                    <a:pt x="11592" y="8361"/>
                    <a:pt x="11731" y="8456"/>
                    <a:pt x="11902" y="8456"/>
                  </a:cubicBezTo>
                  <a:cubicBezTo>
                    <a:pt x="12008" y="8456"/>
                    <a:pt x="12127" y="8420"/>
                    <a:pt x="12266" y="8334"/>
                  </a:cubicBezTo>
                  <a:cubicBezTo>
                    <a:pt x="12490" y="8222"/>
                    <a:pt x="12602" y="7858"/>
                    <a:pt x="12602" y="7634"/>
                  </a:cubicBezTo>
                  <a:cubicBezTo>
                    <a:pt x="12154" y="6346"/>
                    <a:pt x="12378" y="5058"/>
                    <a:pt x="13078" y="4022"/>
                  </a:cubicBezTo>
                  <a:cubicBezTo>
                    <a:pt x="13778" y="2958"/>
                    <a:pt x="14814" y="2510"/>
                    <a:pt x="15990" y="2398"/>
                  </a:cubicBezTo>
                  <a:cubicBezTo>
                    <a:pt x="16066" y="2394"/>
                    <a:pt x="16141" y="2392"/>
                    <a:pt x="16215" y="2392"/>
                  </a:cubicBezTo>
                  <a:cubicBezTo>
                    <a:pt x="19068" y="2392"/>
                    <a:pt x="20087" y="5001"/>
                    <a:pt x="20415" y="7158"/>
                  </a:cubicBezTo>
                  <a:cubicBezTo>
                    <a:pt x="20555" y="7522"/>
                    <a:pt x="20779" y="7746"/>
                    <a:pt x="21003" y="7746"/>
                  </a:cubicBezTo>
                  <a:cubicBezTo>
                    <a:pt x="21367" y="7746"/>
                    <a:pt x="21703" y="7522"/>
                    <a:pt x="21815" y="7298"/>
                  </a:cubicBezTo>
                  <a:cubicBezTo>
                    <a:pt x="23069" y="3428"/>
                    <a:pt x="24880" y="1441"/>
                    <a:pt x="27351" y="1441"/>
                  </a:cubicBezTo>
                  <a:close/>
                  <a:moveTo>
                    <a:pt x="27520" y="1"/>
                  </a:moveTo>
                  <a:cubicBezTo>
                    <a:pt x="24225" y="1"/>
                    <a:pt x="22326" y="2770"/>
                    <a:pt x="21255" y="4834"/>
                  </a:cubicBezTo>
                  <a:cubicBezTo>
                    <a:pt x="20891" y="3658"/>
                    <a:pt x="20303" y="2846"/>
                    <a:pt x="19491" y="2146"/>
                  </a:cubicBezTo>
                  <a:cubicBezTo>
                    <a:pt x="18529" y="1481"/>
                    <a:pt x="17342" y="1042"/>
                    <a:pt x="16175" y="1042"/>
                  </a:cubicBezTo>
                  <a:cubicBezTo>
                    <a:pt x="15916" y="1042"/>
                    <a:pt x="15657" y="1064"/>
                    <a:pt x="15402" y="1109"/>
                  </a:cubicBezTo>
                  <a:cubicBezTo>
                    <a:pt x="13078" y="1445"/>
                    <a:pt x="11314" y="3434"/>
                    <a:pt x="11090" y="5898"/>
                  </a:cubicBezTo>
                  <a:cubicBezTo>
                    <a:pt x="10390" y="5310"/>
                    <a:pt x="9690" y="5058"/>
                    <a:pt x="8989" y="4946"/>
                  </a:cubicBezTo>
                  <a:cubicBezTo>
                    <a:pt x="8886" y="4937"/>
                    <a:pt x="8781" y="4932"/>
                    <a:pt x="8674" y="4932"/>
                  </a:cubicBezTo>
                  <a:cubicBezTo>
                    <a:pt x="7461" y="4932"/>
                    <a:pt x="6106" y="5517"/>
                    <a:pt x="5153" y="6598"/>
                  </a:cubicBezTo>
                  <a:cubicBezTo>
                    <a:pt x="3277" y="8446"/>
                    <a:pt x="2913" y="11247"/>
                    <a:pt x="4089" y="13123"/>
                  </a:cubicBezTo>
                  <a:cubicBezTo>
                    <a:pt x="3053" y="13347"/>
                    <a:pt x="1988" y="13935"/>
                    <a:pt x="1288" y="14859"/>
                  </a:cubicBezTo>
                  <a:cubicBezTo>
                    <a:pt x="364" y="15923"/>
                    <a:pt x="0" y="17323"/>
                    <a:pt x="112" y="18724"/>
                  </a:cubicBezTo>
                  <a:cubicBezTo>
                    <a:pt x="364" y="20712"/>
                    <a:pt x="1876" y="22812"/>
                    <a:pt x="3753" y="23624"/>
                  </a:cubicBezTo>
                  <a:cubicBezTo>
                    <a:pt x="4089" y="23736"/>
                    <a:pt x="4453" y="23848"/>
                    <a:pt x="4789" y="23960"/>
                  </a:cubicBezTo>
                  <a:cubicBezTo>
                    <a:pt x="7701" y="24548"/>
                    <a:pt x="10754" y="24660"/>
                    <a:pt x="13666" y="24660"/>
                  </a:cubicBezTo>
                  <a:lnTo>
                    <a:pt x="17503" y="24660"/>
                  </a:lnTo>
                  <a:cubicBezTo>
                    <a:pt x="21815" y="24548"/>
                    <a:pt x="26856" y="24436"/>
                    <a:pt x="32093" y="24100"/>
                  </a:cubicBezTo>
                  <a:lnTo>
                    <a:pt x="32793" y="24100"/>
                  </a:lnTo>
                  <a:cubicBezTo>
                    <a:pt x="36181" y="23848"/>
                    <a:pt x="40858" y="23624"/>
                    <a:pt x="42482" y="20236"/>
                  </a:cubicBezTo>
                  <a:cubicBezTo>
                    <a:pt x="43182" y="18724"/>
                    <a:pt x="42958" y="17099"/>
                    <a:pt x="41894" y="15923"/>
                  </a:cubicBezTo>
                  <a:cubicBezTo>
                    <a:pt x="41194" y="14999"/>
                    <a:pt x="40018" y="14411"/>
                    <a:pt x="38757" y="14159"/>
                  </a:cubicBezTo>
                  <a:cubicBezTo>
                    <a:pt x="40382" y="12311"/>
                    <a:pt x="40270" y="9510"/>
                    <a:pt x="38505" y="7746"/>
                  </a:cubicBezTo>
                  <a:cubicBezTo>
                    <a:pt x="37603" y="6844"/>
                    <a:pt x="36408" y="6374"/>
                    <a:pt x="35206" y="6374"/>
                  </a:cubicBezTo>
                  <a:cubicBezTo>
                    <a:pt x="34244" y="6374"/>
                    <a:pt x="33278" y="6676"/>
                    <a:pt x="32457" y="7298"/>
                  </a:cubicBezTo>
                  <a:cubicBezTo>
                    <a:pt x="32681" y="2958"/>
                    <a:pt x="31168" y="409"/>
                    <a:pt x="28256" y="45"/>
                  </a:cubicBezTo>
                  <a:cubicBezTo>
                    <a:pt x="28003" y="15"/>
                    <a:pt x="27758" y="1"/>
                    <a:pt x="27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5" name="Google Shape;2345;p46"/>
          <p:cNvGrpSpPr/>
          <p:nvPr/>
        </p:nvGrpSpPr>
        <p:grpSpPr>
          <a:xfrm>
            <a:off x="504276" y="2293112"/>
            <a:ext cx="3129089" cy="3703210"/>
            <a:chOff x="504276" y="2293112"/>
            <a:chExt cx="3129089" cy="3703210"/>
          </a:xfrm>
        </p:grpSpPr>
        <p:grpSp>
          <p:nvGrpSpPr>
            <p:cNvPr id="2346" name="Google Shape;2346;p46"/>
            <p:cNvGrpSpPr/>
            <p:nvPr/>
          </p:nvGrpSpPr>
          <p:grpSpPr>
            <a:xfrm rot="10800000">
              <a:off x="1452776" y="2293112"/>
              <a:ext cx="920076" cy="3019723"/>
              <a:chOff x="3720000" y="288525"/>
              <a:chExt cx="312600" cy="1026000"/>
            </a:xfrm>
          </p:grpSpPr>
          <p:sp>
            <p:nvSpPr>
              <p:cNvPr id="2347" name="Google Shape;2347;p46"/>
              <p:cNvSpPr/>
              <p:nvPr/>
            </p:nvSpPr>
            <p:spPr>
              <a:xfrm>
                <a:off x="3785250" y="1076625"/>
                <a:ext cx="247350" cy="237850"/>
              </a:xfrm>
              <a:custGeom>
                <a:avLst/>
                <a:gdLst/>
                <a:ahLst/>
                <a:cxnLst/>
                <a:rect l="l" t="t" r="r" b="b"/>
                <a:pathLst>
                  <a:path w="9894" h="9514" extrusionOk="0">
                    <a:moveTo>
                      <a:pt x="2904" y="1"/>
                    </a:moveTo>
                    <a:cubicBezTo>
                      <a:pt x="2374" y="1"/>
                      <a:pt x="1891" y="474"/>
                      <a:pt x="2175" y="1077"/>
                    </a:cubicBezTo>
                    <a:cubicBezTo>
                      <a:pt x="826" y="2621"/>
                      <a:pt x="0" y="4969"/>
                      <a:pt x="109" y="6970"/>
                    </a:cubicBezTo>
                    <a:cubicBezTo>
                      <a:pt x="109" y="8057"/>
                      <a:pt x="652" y="8687"/>
                      <a:pt x="1370" y="9035"/>
                    </a:cubicBezTo>
                    <a:lnTo>
                      <a:pt x="1631" y="9318"/>
                    </a:lnTo>
                    <a:cubicBezTo>
                      <a:pt x="1816" y="9449"/>
                      <a:pt x="2001" y="9514"/>
                      <a:pt x="2183" y="9514"/>
                    </a:cubicBezTo>
                    <a:cubicBezTo>
                      <a:pt x="2365" y="9514"/>
                      <a:pt x="2544" y="9449"/>
                      <a:pt x="2718" y="9318"/>
                    </a:cubicBezTo>
                    <a:cubicBezTo>
                      <a:pt x="3052" y="9376"/>
                      <a:pt x="3404" y="9395"/>
                      <a:pt x="3760" y="9395"/>
                    </a:cubicBezTo>
                    <a:cubicBezTo>
                      <a:pt x="4472" y="9395"/>
                      <a:pt x="5197" y="9318"/>
                      <a:pt x="5806" y="9318"/>
                    </a:cubicBezTo>
                    <a:cubicBezTo>
                      <a:pt x="7980" y="9231"/>
                      <a:pt x="9894" y="7948"/>
                      <a:pt x="8807" y="5600"/>
                    </a:cubicBezTo>
                    <a:cubicBezTo>
                      <a:pt x="8154" y="4339"/>
                      <a:pt x="7719" y="2969"/>
                      <a:pt x="6980" y="1881"/>
                    </a:cubicBezTo>
                    <a:cubicBezTo>
                      <a:pt x="5980" y="338"/>
                      <a:pt x="4719" y="707"/>
                      <a:pt x="3262" y="77"/>
                    </a:cubicBezTo>
                    <a:cubicBezTo>
                      <a:pt x="3146" y="25"/>
                      <a:pt x="3024" y="1"/>
                      <a:pt x="29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6"/>
              <p:cNvSpPr/>
              <p:nvPr/>
            </p:nvSpPr>
            <p:spPr>
              <a:xfrm>
                <a:off x="3826000" y="288525"/>
                <a:ext cx="198950" cy="769375"/>
              </a:xfrm>
              <a:custGeom>
                <a:avLst/>
                <a:gdLst/>
                <a:ahLst/>
                <a:cxnLst/>
                <a:rect l="l" t="t" r="r" b="b"/>
                <a:pathLst>
                  <a:path w="7958" h="30775" extrusionOk="0">
                    <a:moveTo>
                      <a:pt x="4849" y="487"/>
                    </a:moveTo>
                    <a:cubicBezTo>
                      <a:pt x="7282" y="487"/>
                      <a:pt x="6434" y="9190"/>
                      <a:pt x="6350" y="10487"/>
                    </a:cubicBezTo>
                    <a:cubicBezTo>
                      <a:pt x="5981" y="15119"/>
                      <a:pt x="5720" y="19728"/>
                      <a:pt x="5263" y="24360"/>
                    </a:cubicBezTo>
                    <a:cubicBezTo>
                      <a:pt x="5176" y="25795"/>
                      <a:pt x="4893" y="27165"/>
                      <a:pt x="4633" y="28513"/>
                    </a:cubicBezTo>
                    <a:cubicBezTo>
                      <a:pt x="4468" y="29109"/>
                      <a:pt x="4537" y="29803"/>
                      <a:pt x="3846" y="29803"/>
                    </a:cubicBezTo>
                    <a:cubicBezTo>
                      <a:pt x="3806" y="29803"/>
                      <a:pt x="3764" y="29801"/>
                      <a:pt x="3719" y="29796"/>
                    </a:cubicBezTo>
                    <a:lnTo>
                      <a:pt x="2088" y="29796"/>
                    </a:lnTo>
                    <a:cubicBezTo>
                      <a:pt x="545" y="29687"/>
                      <a:pt x="1001" y="25795"/>
                      <a:pt x="1001" y="24990"/>
                    </a:cubicBezTo>
                    <a:cubicBezTo>
                      <a:pt x="914" y="23164"/>
                      <a:pt x="914" y="21446"/>
                      <a:pt x="827" y="19728"/>
                    </a:cubicBezTo>
                    <a:cubicBezTo>
                      <a:pt x="740" y="15923"/>
                      <a:pt x="653" y="12118"/>
                      <a:pt x="740" y="8313"/>
                    </a:cubicBezTo>
                    <a:cubicBezTo>
                      <a:pt x="740" y="6964"/>
                      <a:pt x="740" y="5595"/>
                      <a:pt x="827" y="4246"/>
                    </a:cubicBezTo>
                    <a:cubicBezTo>
                      <a:pt x="914" y="3507"/>
                      <a:pt x="1088" y="2703"/>
                      <a:pt x="1284" y="1963"/>
                    </a:cubicBezTo>
                    <a:cubicBezTo>
                      <a:pt x="1734" y="634"/>
                      <a:pt x="3219" y="531"/>
                      <a:pt x="4407" y="528"/>
                    </a:cubicBezTo>
                    <a:lnTo>
                      <a:pt x="4407" y="528"/>
                    </a:lnTo>
                    <a:cubicBezTo>
                      <a:pt x="4428" y="535"/>
                      <a:pt x="4451" y="539"/>
                      <a:pt x="4475" y="539"/>
                    </a:cubicBezTo>
                    <a:cubicBezTo>
                      <a:pt x="4498" y="539"/>
                      <a:pt x="4521" y="536"/>
                      <a:pt x="4546" y="528"/>
                    </a:cubicBezTo>
                    <a:cubicBezTo>
                      <a:pt x="4652" y="500"/>
                      <a:pt x="4753" y="487"/>
                      <a:pt x="4849" y="487"/>
                    </a:cubicBezTo>
                    <a:close/>
                    <a:moveTo>
                      <a:pt x="4852" y="0"/>
                    </a:moveTo>
                    <a:cubicBezTo>
                      <a:pt x="4696" y="0"/>
                      <a:pt x="4529" y="23"/>
                      <a:pt x="4351" y="71"/>
                    </a:cubicBezTo>
                    <a:lnTo>
                      <a:pt x="4351" y="71"/>
                    </a:lnTo>
                    <a:cubicBezTo>
                      <a:pt x="4177" y="71"/>
                      <a:pt x="4010" y="69"/>
                      <a:pt x="3848" y="69"/>
                    </a:cubicBezTo>
                    <a:cubicBezTo>
                      <a:pt x="2945" y="69"/>
                      <a:pt x="2209" y="128"/>
                      <a:pt x="1458" y="789"/>
                    </a:cubicBezTo>
                    <a:cubicBezTo>
                      <a:pt x="740" y="1420"/>
                      <a:pt x="545" y="2876"/>
                      <a:pt x="458" y="3790"/>
                    </a:cubicBezTo>
                    <a:cubicBezTo>
                      <a:pt x="1" y="7856"/>
                      <a:pt x="197" y="12031"/>
                      <a:pt x="284" y="16097"/>
                    </a:cubicBezTo>
                    <a:cubicBezTo>
                      <a:pt x="371" y="20185"/>
                      <a:pt x="653" y="24251"/>
                      <a:pt x="545" y="28339"/>
                    </a:cubicBezTo>
                    <a:cubicBezTo>
                      <a:pt x="545" y="30774"/>
                      <a:pt x="2632" y="30144"/>
                      <a:pt x="4459" y="30340"/>
                    </a:cubicBezTo>
                    <a:cubicBezTo>
                      <a:pt x="4546" y="30340"/>
                      <a:pt x="4633" y="30231"/>
                      <a:pt x="4633" y="30144"/>
                    </a:cubicBezTo>
                    <a:cubicBezTo>
                      <a:pt x="5633" y="26795"/>
                      <a:pt x="5807" y="23360"/>
                      <a:pt x="6089" y="19815"/>
                    </a:cubicBezTo>
                    <a:cubicBezTo>
                      <a:pt x="6263" y="16749"/>
                      <a:pt x="6524" y="13662"/>
                      <a:pt x="6807" y="10487"/>
                    </a:cubicBezTo>
                    <a:cubicBezTo>
                      <a:pt x="6890" y="9017"/>
                      <a:pt x="7958" y="0"/>
                      <a:pt x="4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6"/>
              <p:cNvSpPr/>
              <p:nvPr/>
            </p:nvSpPr>
            <p:spPr>
              <a:xfrm>
                <a:off x="3837425" y="1014525"/>
                <a:ext cx="104400" cy="81775"/>
              </a:xfrm>
              <a:custGeom>
                <a:avLst/>
                <a:gdLst/>
                <a:ahLst/>
                <a:cxnLst/>
                <a:rect l="l" t="t" r="r" b="b"/>
                <a:pathLst>
                  <a:path w="4176" h="3271" extrusionOk="0">
                    <a:moveTo>
                      <a:pt x="414" y="0"/>
                    </a:moveTo>
                    <a:cubicBezTo>
                      <a:pt x="305" y="0"/>
                      <a:pt x="196" y="71"/>
                      <a:pt x="196" y="212"/>
                    </a:cubicBezTo>
                    <a:cubicBezTo>
                      <a:pt x="196" y="1017"/>
                      <a:pt x="1" y="2474"/>
                      <a:pt x="827" y="3017"/>
                    </a:cubicBezTo>
                    <a:cubicBezTo>
                      <a:pt x="1165" y="3209"/>
                      <a:pt x="1604" y="3271"/>
                      <a:pt x="2059" y="3271"/>
                    </a:cubicBezTo>
                    <a:cubicBezTo>
                      <a:pt x="2684" y="3271"/>
                      <a:pt x="3340" y="3155"/>
                      <a:pt x="3806" y="3104"/>
                    </a:cubicBezTo>
                    <a:cubicBezTo>
                      <a:pt x="4002" y="3104"/>
                      <a:pt x="4002" y="2930"/>
                      <a:pt x="4002" y="2822"/>
                    </a:cubicBezTo>
                    <a:cubicBezTo>
                      <a:pt x="4002" y="2278"/>
                      <a:pt x="4176" y="1647"/>
                      <a:pt x="4176" y="1017"/>
                    </a:cubicBezTo>
                    <a:cubicBezTo>
                      <a:pt x="4176" y="886"/>
                      <a:pt x="4061" y="821"/>
                      <a:pt x="3947" y="821"/>
                    </a:cubicBezTo>
                    <a:cubicBezTo>
                      <a:pt x="3833" y="821"/>
                      <a:pt x="3719" y="886"/>
                      <a:pt x="3719" y="1017"/>
                    </a:cubicBezTo>
                    <a:cubicBezTo>
                      <a:pt x="3719" y="1589"/>
                      <a:pt x="3576" y="2160"/>
                      <a:pt x="3549" y="2667"/>
                    </a:cubicBezTo>
                    <a:lnTo>
                      <a:pt x="3549" y="2667"/>
                    </a:lnTo>
                    <a:cubicBezTo>
                      <a:pt x="3105" y="2721"/>
                      <a:pt x="2633" y="2795"/>
                      <a:pt x="2164" y="2795"/>
                    </a:cubicBezTo>
                    <a:cubicBezTo>
                      <a:pt x="1829" y="2795"/>
                      <a:pt x="1495" y="2757"/>
                      <a:pt x="1175" y="2648"/>
                    </a:cubicBezTo>
                    <a:cubicBezTo>
                      <a:pt x="457" y="2474"/>
                      <a:pt x="631" y="843"/>
                      <a:pt x="631" y="212"/>
                    </a:cubicBezTo>
                    <a:cubicBezTo>
                      <a:pt x="631" y="71"/>
                      <a:pt x="522"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6"/>
              <p:cNvSpPr/>
              <p:nvPr/>
            </p:nvSpPr>
            <p:spPr>
              <a:xfrm>
                <a:off x="3720000" y="1066075"/>
                <a:ext cx="305550" cy="248450"/>
              </a:xfrm>
              <a:custGeom>
                <a:avLst/>
                <a:gdLst/>
                <a:ahLst/>
                <a:cxnLst/>
                <a:rect l="l" t="t" r="r" b="b"/>
                <a:pathLst>
                  <a:path w="12222" h="9938" extrusionOk="0">
                    <a:moveTo>
                      <a:pt x="5203" y="1"/>
                    </a:moveTo>
                    <a:cubicBezTo>
                      <a:pt x="5123" y="1"/>
                      <a:pt x="5040" y="39"/>
                      <a:pt x="4980" y="129"/>
                    </a:cubicBezTo>
                    <a:cubicBezTo>
                      <a:pt x="4067" y="2043"/>
                      <a:pt x="1" y="9566"/>
                      <a:pt x="4524" y="9914"/>
                    </a:cubicBezTo>
                    <a:cubicBezTo>
                      <a:pt x="4871" y="9930"/>
                      <a:pt x="5219" y="9937"/>
                      <a:pt x="5566" y="9937"/>
                    </a:cubicBezTo>
                    <a:cubicBezTo>
                      <a:pt x="7114" y="9937"/>
                      <a:pt x="8660" y="9795"/>
                      <a:pt x="10134" y="9653"/>
                    </a:cubicBezTo>
                    <a:cubicBezTo>
                      <a:pt x="11134" y="9566"/>
                      <a:pt x="11678" y="9022"/>
                      <a:pt x="11851" y="8109"/>
                    </a:cubicBezTo>
                    <a:cubicBezTo>
                      <a:pt x="12221" y="5761"/>
                      <a:pt x="9873" y="2390"/>
                      <a:pt x="8699" y="673"/>
                    </a:cubicBezTo>
                    <a:cubicBezTo>
                      <a:pt x="8642" y="597"/>
                      <a:pt x="8572" y="565"/>
                      <a:pt x="8506" y="565"/>
                    </a:cubicBezTo>
                    <a:cubicBezTo>
                      <a:pt x="8345" y="565"/>
                      <a:pt x="8205" y="755"/>
                      <a:pt x="8329" y="955"/>
                    </a:cubicBezTo>
                    <a:cubicBezTo>
                      <a:pt x="9503" y="2586"/>
                      <a:pt x="10503" y="4565"/>
                      <a:pt x="11134" y="6478"/>
                    </a:cubicBezTo>
                    <a:cubicBezTo>
                      <a:pt x="11764" y="8283"/>
                      <a:pt x="11047" y="9196"/>
                      <a:pt x="9133" y="9283"/>
                    </a:cubicBezTo>
                    <a:cubicBezTo>
                      <a:pt x="7785" y="9283"/>
                      <a:pt x="6524" y="9457"/>
                      <a:pt x="5154" y="9457"/>
                    </a:cubicBezTo>
                    <a:cubicBezTo>
                      <a:pt x="436" y="9370"/>
                      <a:pt x="4350" y="2499"/>
                      <a:pt x="5437" y="325"/>
                    </a:cubicBezTo>
                    <a:cubicBezTo>
                      <a:pt x="5494" y="139"/>
                      <a:pt x="5355" y="1"/>
                      <a:pt x="5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6"/>
              <p:cNvSpPr/>
              <p:nvPr/>
            </p:nvSpPr>
            <p:spPr>
              <a:xfrm>
                <a:off x="3795225" y="1081850"/>
                <a:ext cx="73375" cy="215175"/>
              </a:xfrm>
              <a:custGeom>
                <a:avLst/>
                <a:gdLst/>
                <a:ahLst/>
                <a:cxnLst/>
                <a:rect l="l" t="t" r="r" b="b"/>
                <a:pathLst>
                  <a:path w="2935" h="8607" extrusionOk="0">
                    <a:moveTo>
                      <a:pt x="2611" y="0"/>
                    </a:moveTo>
                    <a:cubicBezTo>
                      <a:pt x="2532" y="0"/>
                      <a:pt x="2458" y="39"/>
                      <a:pt x="2428" y="129"/>
                    </a:cubicBezTo>
                    <a:cubicBezTo>
                      <a:pt x="1689" y="2847"/>
                      <a:pt x="884" y="5673"/>
                      <a:pt x="58" y="8283"/>
                    </a:cubicBezTo>
                    <a:cubicBezTo>
                      <a:pt x="1" y="8468"/>
                      <a:pt x="177" y="8607"/>
                      <a:pt x="330" y="8607"/>
                    </a:cubicBezTo>
                    <a:cubicBezTo>
                      <a:pt x="411" y="8607"/>
                      <a:pt x="484" y="8568"/>
                      <a:pt x="514" y="8478"/>
                    </a:cubicBezTo>
                    <a:cubicBezTo>
                      <a:pt x="1341" y="5760"/>
                      <a:pt x="2058" y="3042"/>
                      <a:pt x="2863" y="324"/>
                    </a:cubicBezTo>
                    <a:cubicBezTo>
                      <a:pt x="2934" y="139"/>
                      <a:pt x="2762" y="0"/>
                      <a:pt x="2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6"/>
              <p:cNvSpPr/>
              <p:nvPr/>
            </p:nvSpPr>
            <p:spPr>
              <a:xfrm>
                <a:off x="3837075" y="1087950"/>
                <a:ext cx="51675" cy="225575"/>
              </a:xfrm>
              <a:custGeom>
                <a:avLst/>
                <a:gdLst/>
                <a:ahLst/>
                <a:cxnLst/>
                <a:rect l="l" t="t" r="r" b="b"/>
                <a:pathLst>
                  <a:path w="2067" h="9023" extrusionOk="0">
                    <a:moveTo>
                      <a:pt x="1791" y="1"/>
                    </a:moveTo>
                    <a:cubicBezTo>
                      <a:pt x="1693" y="1"/>
                      <a:pt x="1594" y="50"/>
                      <a:pt x="1558" y="167"/>
                    </a:cubicBezTo>
                    <a:cubicBezTo>
                      <a:pt x="754" y="2972"/>
                      <a:pt x="1015" y="5973"/>
                      <a:pt x="102" y="8778"/>
                    </a:cubicBezTo>
                    <a:cubicBezTo>
                      <a:pt x="0" y="8930"/>
                      <a:pt x="112" y="9023"/>
                      <a:pt x="241" y="9023"/>
                    </a:cubicBezTo>
                    <a:cubicBezTo>
                      <a:pt x="334" y="9023"/>
                      <a:pt x="435" y="8974"/>
                      <a:pt x="471" y="8865"/>
                    </a:cubicBezTo>
                    <a:cubicBezTo>
                      <a:pt x="1471" y="6147"/>
                      <a:pt x="1189" y="3059"/>
                      <a:pt x="2015" y="254"/>
                    </a:cubicBezTo>
                    <a:cubicBezTo>
                      <a:pt x="2066" y="101"/>
                      <a:pt x="1930" y="1"/>
                      <a:pt x="1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6"/>
              <p:cNvSpPr/>
              <p:nvPr/>
            </p:nvSpPr>
            <p:spPr>
              <a:xfrm>
                <a:off x="3883100" y="1090350"/>
                <a:ext cx="31550" cy="223175"/>
              </a:xfrm>
              <a:custGeom>
                <a:avLst/>
                <a:gdLst/>
                <a:ahLst/>
                <a:cxnLst/>
                <a:rect l="l" t="t" r="r" b="b"/>
                <a:pathLst>
                  <a:path w="1262" h="8927" extrusionOk="0">
                    <a:moveTo>
                      <a:pt x="746" y="1"/>
                    </a:moveTo>
                    <a:cubicBezTo>
                      <a:pt x="662" y="1"/>
                      <a:pt x="580" y="49"/>
                      <a:pt x="544" y="158"/>
                    </a:cubicBezTo>
                    <a:cubicBezTo>
                      <a:pt x="0" y="2876"/>
                      <a:pt x="892" y="5964"/>
                      <a:pt x="87" y="8682"/>
                    </a:cubicBezTo>
                    <a:cubicBezTo>
                      <a:pt x="87" y="8834"/>
                      <a:pt x="205" y="8927"/>
                      <a:pt x="324" y="8927"/>
                    </a:cubicBezTo>
                    <a:cubicBezTo>
                      <a:pt x="411" y="8927"/>
                      <a:pt x="498" y="8878"/>
                      <a:pt x="544" y="8769"/>
                    </a:cubicBezTo>
                    <a:cubicBezTo>
                      <a:pt x="1261" y="6051"/>
                      <a:pt x="435" y="3050"/>
                      <a:pt x="979" y="245"/>
                    </a:cubicBezTo>
                    <a:cubicBezTo>
                      <a:pt x="979" y="94"/>
                      <a:pt x="861" y="1"/>
                      <a:pt x="7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6"/>
              <p:cNvSpPr/>
              <p:nvPr/>
            </p:nvSpPr>
            <p:spPr>
              <a:xfrm>
                <a:off x="3917700" y="1087950"/>
                <a:ext cx="28475" cy="217700"/>
              </a:xfrm>
              <a:custGeom>
                <a:avLst/>
                <a:gdLst/>
                <a:ahLst/>
                <a:cxnLst/>
                <a:rect l="l" t="t" r="r" b="b"/>
                <a:pathLst>
                  <a:path w="1139" h="8708" extrusionOk="0">
                    <a:moveTo>
                      <a:pt x="258" y="1"/>
                    </a:moveTo>
                    <a:cubicBezTo>
                      <a:pt x="136" y="1"/>
                      <a:pt x="0" y="101"/>
                      <a:pt x="51" y="254"/>
                    </a:cubicBezTo>
                    <a:cubicBezTo>
                      <a:pt x="334" y="1711"/>
                      <a:pt x="247" y="3059"/>
                      <a:pt x="421" y="4516"/>
                    </a:cubicBezTo>
                    <a:cubicBezTo>
                      <a:pt x="508" y="5864"/>
                      <a:pt x="682" y="7147"/>
                      <a:pt x="682" y="8495"/>
                    </a:cubicBezTo>
                    <a:cubicBezTo>
                      <a:pt x="682" y="8637"/>
                      <a:pt x="796" y="8707"/>
                      <a:pt x="910" y="8707"/>
                    </a:cubicBezTo>
                    <a:cubicBezTo>
                      <a:pt x="1024" y="8707"/>
                      <a:pt x="1138" y="8637"/>
                      <a:pt x="1138" y="8495"/>
                    </a:cubicBezTo>
                    <a:cubicBezTo>
                      <a:pt x="1138" y="6952"/>
                      <a:pt x="965" y="5516"/>
                      <a:pt x="791" y="3973"/>
                    </a:cubicBezTo>
                    <a:cubicBezTo>
                      <a:pt x="682" y="2711"/>
                      <a:pt x="682" y="1428"/>
                      <a:pt x="421" y="167"/>
                    </a:cubicBezTo>
                    <a:cubicBezTo>
                      <a:pt x="421" y="50"/>
                      <a:pt x="343"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6"/>
              <p:cNvSpPr/>
              <p:nvPr/>
            </p:nvSpPr>
            <p:spPr>
              <a:xfrm>
                <a:off x="3924500" y="1084825"/>
                <a:ext cx="72975" cy="210725"/>
              </a:xfrm>
              <a:custGeom>
                <a:avLst/>
                <a:gdLst/>
                <a:ahLst/>
                <a:cxnLst/>
                <a:rect l="l" t="t" r="r" b="b"/>
                <a:pathLst>
                  <a:path w="2919" h="8429" extrusionOk="0">
                    <a:moveTo>
                      <a:pt x="321" y="1"/>
                    </a:moveTo>
                    <a:cubicBezTo>
                      <a:pt x="155" y="1"/>
                      <a:pt x="1" y="195"/>
                      <a:pt x="62" y="379"/>
                    </a:cubicBezTo>
                    <a:cubicBezTo>
                      <a:pt x="1323" y="2836"/>
                      <a:pt x="1606" y="5641"/>
                      <a:pt x="2410" y="8272"/>
                    </a:cubicBezTo>
                    <a:cubicBezTo>
                      <a:pt x="2446" y="8380"/>
                      <a:pt x="2545" y="8428"/>
                      <a:pt x="2642" y="8428"/>
                    </a:cubicBezTo>
                    <a:cubicBezTo>
                      <a:pt x="2781" y="8428"/>
                      <a:pt x="2918" y="8330"/>
                      <a:pt x="2867" y="8164"/>
                    </a:cubicBezTo>
                    <a:cubicBezTo>
                      <a:pt x="1954" y="5554"/>
                      <a:pt x="1780" y="2641"/>
                      <a:pt x="519" y="118"/>
                    </a:cubicBezTo>
                    <a:cubicBezTo>
                      <a:pt x="461" y="35"/>
                      <a:pt x="390" y="1"/>
                      <a:pt x="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6"/>
              <p:cNvSpPr/>
              <p:nvPr/>
            </p:nvSpPr>
            <p:spPr>
              <a:xfrm>
                <a:off x="3839600" y="965050"/>
                <a:ext cx="35750" cy="11300"/>
              </a:xfrm>
              <a:custGeom>
                <a:avLst/>
                <a:gdLst/>
                <a:ahLst/>
                <a:cxnLst/>
                <a:rect l="l" t="t" r="r" b="b"/>
                <a:pathLst>
                  <a:path w="1430" h="452" extrusionOk="0">
                    <a:moveTo>
                      <a:pt x="1171" y="0"/>
                    </a:moveTo>
                    <a:cubicBezTo>
                      <a:pt x="1146" y="0"/>
                      <a:pt x="1118" y="5"/>
                      <a:pt x="1088" y="17"/>
                    </a:cubicBezTo>
                    <a:lnTo>
                      <a:pt x="370" y="17"/>
                    </a:lnTo>
                    <a:cubicBezTo>
                      <a:pt x="1" y="17"/>
                      <a:pt x="1" y="452"/>
                      <a:pt x="370" y="452"/>
                    </a:cubicBezTo>
                    <a:cubicBezTo>
                      <a:pt x="653" y="452"/>
                      <a:pt x="914" y="452"/>
                      <a:pt x="1197" y="365"/>
                    </a:cubicBezTo>
                    <a:cubicBezTo>
                      <a:pt x="1430" y="365"/>
                      <a:pt x="1385" y="0"/>
                      <a:pt x="1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6"/>
              <p:cNvSpPr/>
              <p:nvPr/>
            </p:nvSpPr>
            <p:spPr>
              <a:xfrm>
                <a:off x="3839600" y="914900"/>
                <a:ext cx="67225" cy="12275"/>
              </a:xfrm>
              <a:custGeom>
                <a:avLst/>
                <a:gdLst/>
                <a:ahLst/>
                <a:cxnLst/>
                <a:rect l="l" t="t" r="r" b="b"/>
                <a:pathLst>
                  <a:path w="2689" h="491" extrusionOk="0">
                    <a:moveTo>
                      <a:pt x="1370" y="1"/>
                    </a:moveTo>
                    <a:cubicBezTo>
                      <a:pt x="1028" y="1"/>
                      <a:pt x="686" y="22"/>
                      <a:pt x="370" y="22"/>
                    </a:cubicBezTo>
                    <a:cubicBezTo>
                      <a:pt x="1" y="22"/>
                      <a:pt x="1" y="479"/>
                      <a:pt x="370" y="479"/>
                    </a:cubicBezTo>
                    <a:cubicBezTo>
                      <a:pt x="791" y="479"/>
                      <a:pt x="1211" y="440"/>
                      <a:pt x="1638" y="440"/>
                    </a:cubicBezTo>
                    <a:cubicBezTo>
                      <a:pt x="1851" y="440"/>
                      <a:pt x="2066" y="450"/>
                      <a:pt x="2284" y="479"/>
                    </a:cubicBezTo>
                    <a:cubicBezTo>
                      <a:pt x="2306" y="487"/>
                      <a:pt x="2328" y="490"/>
                      <a:pt x="2350" y="490"/>
                    </a:cubicBezTo>
                    <a:cubicBezTo>
                      <a:pt x="2571" y="490"/>
                      <a:pt x="2688" y="109"/>
                      <a:pt x="2371" y="109"/>
                    </a:cubicBezTo>
                    <a:cubicBezTo>
                      <a:pt x="2055" y="22"/>
                      <a:pt x="1713" y="1"/>
                      <a:pt x="1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6"/>
              <p:cNvSpPr/>
              <p:nvPr/>
            </p:nvSpPr>
            <p:spPr>
              <a:xfrm>
                <a:off x="3839600" y="858925"/>
                <a:ext cx="45700" cy="13600"/>
              </a:xfrm>
              <a:custGeom>
                <a:avLst/>
                <a:gdLst/>
                <a:ahLst/>
                <a:cxnLst/>
                <a:rect l="l" t="t" r="r" b="b"/>
                <a:pathLst>
                  <a:path w="1828" h="544" extrusionOk="0">
                    <a:moveTo>
                      <a:pt x="370" y="0"/>
                    </a:moveTo>
                    <a:cubicBezTo>
                      <a:pt x="1" y="0"/>
                      <a:pt x="1" y="457"/>
                      <a:pt x="370" y="457"/>
                    </a:cubicBezTo>
                    <a:cubicBezTo>
                      <a:pt x="740" y="544"/>
                      <a:pt x="1197" y="544"/>
                      <a:pt x="1544" y="544"/>
                    </a:cubicBezTo>
                    <a:cubicBezTo>
                      <a:pt x="1827" y="544"/>
                      <a:pt x="1827" y="87"/>
                      <a:pt x="1544" y="87"/>
                    </a:cubicBezTo>
                    <a:cubicBezTo>
                      <a:pt x="1197" y="87"/>
                      <a:pt x="740" y="87"/>
                      <a:pt x="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6"/>
              <p:cNvSpPr/>
              <p:nvPr/>
            </p:nvSpPr>
            <p:spPr>
              <a:xfrm>
                <a:off x="3839650" y="795025"/>
                <a:ext cx="52175" cy="13900"/>
              </a:xfrm>
              <a:custGeom>
                <a:avLst/>
                <a:gdLst/>
                <a:ahLst/>
                <a:cxnLst/>
                <a:rect l="l" t="t" r="r" b="b"/>
                <a:pathLst>
                  <a:path w="2087" h="556" extrusionOk="0">
                    <a:moveTo>
                      <a:pt x="214" y="1"/>
                    </a:moveTo>
                    <a:cubicBezTo>
                      <a:pt x="1" y="1"/>
                      <a:pt x="23" y="389"/>
                      <a:pt x="281" y="469"/>
                    </a:cubicBezTo>
                    <a:cubicBezTo>
                      <a:pt x="738" y="469"/>
                      <a:pt x="1281" y="469"/>
                      <a:pt x="1825" y="556"/>
                    </a:cubicBezTo>
                    <a:cubicBezTo>
                      <a:pt x="2086" y="556"/>
                      <a:pt x="2086" y="99"/>
                      <a:pt x="1825" y="99"/>
                    </a:cubicBezTo>
                    <a:cubicBezTo>
                      <a:pt x="1281" y="12"/>
                      <a:pt x="738" y="12"/>
                      <a:pt x="281" y="12"/>
                    </a:cubicBezTo>
                    <a:cubicBezTo>
                      <a:pt x="257" y="4"/>
                      <a:pt x="23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6"/>
              <p:cNvSpPr/>
              <p:nvPr/>
            </p:nvSpPr>
            <p:spPr>
              <a:xfrm>
                <a:off x="3833650" y="738500"/>
                <a:ext cx="44575" cy="13900"/>
              </a:xfrm>
              <a:custGeom>
                <a:avLst/>
                <a:gdLst/>
                <a:ahLst/>
                <a:cxnLst/>
                <a:rect l="l" t="t" r="r" b="b"/>
                <a:pathLst>
                  <a:path w="1783" h="556" extrusionOk="0">
                    <a:moveTo>
                      <a:pt x="364" y="1"/>
                    </a:moveTo>
                    <a:cubicBezTo>
                      <a:pt x="125" y="1"/>
                      <a:pt x="0" y="389"/>
                      <a:pt x="239" y="468"/>
                    </a:cubicBezTo>
                    <a:cubicBezTo>
                      <a:pt x="467" y="512"/>
                      <a:pt x="673" y="512"/>
                      <a:pt x="880" y="512"/>
                    </a:cubicBezTo>
                    <a:cubicBezTo>
                      <a:pt x="1087" y="512"/>
                      <a:pt x="1293" y="512"/>
                      <a:pt x="1521" y="555"/>
                    </a:cubicBezTo>
                    <a:cubicBezTo>
                      <a:pt x="1782" y="555"/>
                      <a:pt x="1782" y="98"/>
                      <a:pt x="1521" y="98"/>
                    </a:cubicBezTo>
                    <a:cubicBezTo>
                      <a:pt x="1152" y="98"/>
                      <a:pt x="782" y="98"/>
                      <a:pt x="434" y="12"/>
                    </a:cubicBezTo>
                    <a:cubicBezTo>
                      <a:pt x="410" y="4"/>
                      <a:pt x="386" y="1"/>
                      <a:pt x="3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6"/>
              <p:cNvSpPr/>
              <p:nvPr/>
            </p:nvSpPr>
            <p:spPr>
              <a:xfrm>
                <a:off x="3833075" y="680075"/>
                <a:ext cx="63625" cy="10900"/>
              </a:xfrm>
              <a:custGeom>
                <a:avLst/>
                <a:gdLst/>
                <a:ahLst/>
                <a:cxnLst/>
                <a:rect l="l" t="t" r="r" b="b"/>
                <a:pathLst>
                  <a:path w="2545" h="436" extrusionOk="0">
                    <a:moveTo>
                      <a:pt x="262" y="0"/>
                    </a:moveTo>
                    <a:cubicBezTo>
                      <a:pt x="1" y="0"/>
                      <a:pt x="1" y="435"/>
                      <a:pt x="262" y="435"/>
                    </a:cubicBezTo>
                    <a:lnTo>
                      <a:pt x="2262" y="435"/>
                    </a:lnTo>
                    <a:cubicBezTo>
                      <a:pt x="2545" y="435"/>
                      <a:pt x="2545" y="0"/>
                      <a:pt x="2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6"/>
              <p:cNvSpPr/>
              <p:nvPr/>
            </p:nvSpPr>
            <p:spPr>
              <a:xfrm>
                <a:off x="3830900" y="591450"/>
                <a:ext cx="45150" cy="12425"/>
              </a:xfrm>
              <a:custGeom>
                <a:avLst/>
                <a:gdLst/>
                <a:ahLst/>
                <a:cxnLst/>
                <a:rect l="l" t="t" r="r" b="b"/>
                <a:pathLst>
                  <a:path w="1806" h="497" extrusionOk="0">
                    <a:moveTo>
                      <a:pt x="262" y="1"/>
                    </a:moveTo>
                    <a:cubicBezTo>
                      <a:pt x="1" y="1"/>
                      <a:pt x="1" y="457"/>
                      <a:pt x="262" y="457"/>
                    </a:cubicBezTo>
                    <a:cubicBezTo>
                      <a:pt x="414" y="486"/>
                      <a:pt x="556" y="496"/>
                      <a:pt x="696" y="496"/>
                    </a:cubicBezTo>
                    <a:cubicBezTo>
                      <a:pt x="974" y="496"/>
                      <a:pt x="1240" y="457"/>
                      <a:pt x="1545" y="457"/>
                    </a:cubicBezTo>
                    <a:cubicBezTo>
                      <a:pt x="1805" y="457"/>
                      <a:pt x="1805" y="1"/>
                      <a:pt x="1545" y="1"/>
                    </a:cubicBezTo>
                    <a:cubicBezTo>
                      <a:pt x="1240" y="1"/>
                      <a:pt x="974" y="39"/>
                      <a:pt x="696" y="39"/>
                    </a:cubicBezTo>
                    <a:cubicBezTo>
                      <a:pt x="556" y="39"/>
                      <a:pt x="414" y="30"/>
                      <a:pt x="262" y="1"/>
                    </a:cubicBezTo>
                    <a:close/>
                  </a:path>
                </a:pathLst>
              </a:custGeom>
              <a:solidFill>
                <a:srgbClr val="030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6"/>
              <p:cNvSpPr/>
              <p:nvPr/>
            </p:nvSpPr>
            <p:spPr>
              <a:xfrm>
                <a:off x="3829425" y="502975"/>
                <a:ext cx="50925" cy="14300"/>
              </a:xfrm>
              <a:custGeom>
                <a:avLst/>
                <a:gdLst/>
                <a:ahLst/>
                <a:cxnLst/>
                <a:rect l="l" t="t" r="r" b="b"/>
                <a:pathLst>
                  <a:path w="2037" h="572" extrusionOk="0">
                    <a:moveTo>
                      <a:pt x="328" y="1"/>
                    </a:moveTo>
                    <a:cubicBezTo>
                      <a:pt x="115" y="1"/>
                      <a:pt x="0" y="374"/>
                      <a:pt x="234" y="452"/>
                    </a:cubicBezTo>
                    <a:cubicBezTo>
                      <a:pt x="777" y="452"/>
                      <a:pt x="1234" y="561"/>
                      <a:pt x="1777" y="561"/>
                    </a:cubicBezTo>
                    <a:cubicBezTo>
                      <a:pt x="1800" y="568"/>
                      <a:pt x="1821" y="572"/>
                      <a:pt x="1839" y="572"/>
                    </a:cubicBezTo>
                    <a:cubicBezTo>
                      <a:pt x="2036" y="572"/>
                      <a:pt x="2016" y="184"/>
                      <a:pt x="1777" y="104"/>
                    </a:cubicBezTo>
                    <a:cubicBezTo>
                      <a:pt x="1321" y="104"/>
                      <a:pt x="864" y="17"/>
                      <a:pt x="408" y="17"/>
                    </a:cubicBezTo>
                    <a:cubicBezTo>
                      <a:pt x="380" y="6"/>
                      <a:pt x="354" y="1"/>
                      <a:pt x="328" y="1"/>
                    </a:cubicBezTo>
                    <a:close/>
                  </a:path>
                </a:pathLst>
              </a:custGeom>
              <a:solidFill>
                <a:srgbClr val="030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6"/>
              <p:cNvSpPr/>
              <p:nvPr/>
            </p:nvSpPr>
            <p:spPr>
              <a:xfrm>
                <a:off x="3833075" y="439250"/>
                <a:ext cx="40075" cy="12300"/>
              </a:xfrm>
              <a:custGeom>
                <a:avLst/>
                <a:gdLst/>
                <a:ahLst/>
                <a:cxnLst/>
                <a:rect l="l" t="t" r="r" b="b"/>
                <a:pathLst>
                  <a:path w="1603" h="492" extrusionOk="0">
                    <a:moveTo>
                      <a:pt x="813" y="0"/>
                    </a:moveTo>
                    <a:cubicBezTo>
                      <a:pt x="631" y="0"/>
                      <a:pt x="446" y="22"/>
                      <a:pt x="262" y="22"/>
                    </a:cubicBezTo>
                    <a:cubicBezTo>
                      <a:pt x="1" y="22"/>
                      <a:pt x="1" y="479"/>
                      <a:pt x="262" y="479"/>
                    </a:cubicBezTo>
                    <a:cubicBezTo>
                      <a:pt x="508" y="479"/>
                      <a:pt x="716" y="440"/>
                      <a:pt x="930" y="440"/>
                    </a:cubicBezTo>
                    <a:cubicBezTo>
                      <a:pt x="1037" y="440"/>
                      <a:pt x="1146" y="450"/>
                      <a:pt x="1262" y="479"/>
                    </a:cubicBezTo>
                    <a:cubicBezTo>
                      <a:pt x="1291" y="488"/>
                      <a:pt x="1318" y="492"/>
                      <a:pt x="1343" y="492"/>
                    </a:cubicBezTo>
                    <a:cubicBezTo>
                      <a:pt x="1559" y="492"/>
                      <a:pt x="1602" y="187"/>
                      <a:pt x="1349" y="109"/>
                    </a:cubicBezTo>
                    <a:cubicBezTo>
                      <a:pt x="1175" y="22"/>
                      <a:pt x="995" y="0"/>
                      <a:pt x="813" y="0"/>
                    </a:cubicBezTo>
                    <a:close/>
                  </a:path>
                </a:pathLst>
              </a:custGeom>
              <a:solidFill>
                <a:srgbClr val="030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6"/>
              <p:cNvSpPr/>
              <p:nvPr/>
            </p:nvSpPr>
            <p:spPr>
              <a:xfrm>
                <a:off x="3837425" y="378375"/>
                <a:ext cx="38625" cy="13600"/>
              </a:xfrm>
              <a:custGeom>
                <a:avLst/>
                <a:gdLst/>
                <a:ahLst/>
                <a:cxnLst/>
                <a:rect l="l" t="t" r="r" b="b"/>
                <a:pathLst>
                  <a:path w="1545" h="544" extrusionOk="0">
                    <a:moveTo>
                      <a:pt x="283" y="0"/>
                    </a:moveTo>
                    <a:cubicBezTo>
                      <a:pt x="1" y="0"/>
                      <a:pt x="1" y="457"/>
                      <a:pt x="283" y="457"/>
                    </a:cubicBezTo>
                    <a:cubicBezTo>
                      <a:pt x="631" y="544"/>
                      <a:pt x="914" y="544"/>
                      <a:pt x="1284" y="544"/>
                    </a:cubicBezTo>
                    <a:cubicBezTo>
                      <a:pt x="1544" y="544"/>
                      <a:pt x="1544" y="109"/>
                      <a:pt x="1284" y="109"/>
                    </a:cubicBezTo>
                    <a:cubicBezTo>
                      <a:pt x="914" y="109"/>
                      <a:pt x="631" y="109"/>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6" name="Google Shape;2366;p46"/>
            <p:cNvGrpSpPr/>
            <p:nvPr/>
          </p:nvGrpSpPr>
          <p:grpSpPr>
            <a:xfrm rot="10272019" flipH="1">
              <a:off x="674736" y="3160368"/>
              <a:ext cx="1074192" cy="2311171"/>
              <a:chOff x="4132075" y="375950"/>
              <a:chExt cx="362600" cy="780150"/>
            </a:xfrm>
          </p:grpSpPr>
          <p:sp>
            <p:nvSpPr>
              <p:cNvPr id="2367" name="Google Shape;2367;p46"/>
              <p:cNvSpPr/>
              <p:nvPr/>
            </p:nvSpPr>
            <p:spPr>
              <a:xfrm>
                <a:off x="4132075" y="926000"/>
                <a:ext cx="169625" cy="220175"/>
              </a:xfrm>
              <a:custGeom>
                <a:avLst/>
                <a:gdLst/>
                <a:ahLst/>
                <a:cxnLst/>
                <a:rect l="l" t="t" r="r" b="b"/>
                <a:pathLst>
                  <a:path w="6785" h="8807" extrusionOk="0">
                    <a:moveTo>
                      <a:pt x="3754" y="1"/>
                    </a:moveTo>
                    <a:cubicBezTo>
                      <a:pt x="3540" y="1"/>
                      <a:pt x="3325" y="82"/>
                      <a:pt x="3262" y="209"/>
                    </a:cubicBezTo>
                    <a:cubicBezTo>
                      <a:pt x="0" y="1122"/>
                      <a:pt x="1718" y="5558"/>
                      <a:pt x="1261" y="7820"/>
                    </a:cubicBezTo>
                    <a:cubicBezTo>
                      <a:pt x="1121" y="8398"/>
                      <a:pt x="1504" y="8807"/>
                      <a:pt x="1988" y="8807"/>
                    </a:cubicBezTo>
                    <a:cubicBezTo>
                      <a:pt x="2104" y="8807"/>
                      <a:pt x="2226" y="8783"/>
                      <a:pt x="2348" y="8733"/>
                    </a:cubicBezTo>
                    <a:cubicBezTo>
                      <a:pt x="4262" y="7820"/>
                      <a:pt x="5806" y="6189"/>
                      <a:pt x="6436" y="4188"/>
                    </a:cubicBezTo>
                    <a:cubicBezTo>
                      <a:pt x="6784" y="3384"/>
                      <a:pt x="6523" y="2383"/>
                      <a:pt x="6241" y="1666"/>
                    </a:cubicBezTo>
                    <a:cubicBezTo>
                      <a:pt x="5806" y="579"/>
                      <a:pt x="5153" y="296"/>
                      <a:pt x="3979" y="35"/>
                    </a:cubicBezTo>
                    <a:cubicBezTo>
                      <a:pt x="3909" y="12"/>
                      <a:pt x="3832" y="1"/>
                      <a:pt x="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6"/>
              <p:cNvSpPr/>
              <p:nvPr/>
            </p:nvSpPr>
            <p:spPr>
              <a:xfrm>
                <a:off x="4222850" y="375950"/>
                <a:ext cx="271825" cy="567600"/>
              </a:xfrm>
              <a:custGeom>
                <a:avLst/>
                <a:gdLst/>
                <a:ahLst/>
                <a:cxnLst/>
                <a:rect l="l" t="t" r="r" b="b"/>
                <a:pathLst>
                  <a:path w="10873" h="22704" extrusionOk="0">
                    <a:moveTo>
                      <a:pt x="8091" y="468"/>
                    </a:moveTo>
                    <a:cubicBezTo>
                      <a:pt x="8242" y="468"/>
                      <a:pt x="8399" y="485"/>
                      <a:pt x="8562" y="520"/>
                    </a:cubicBezTo>
                    <a:lnTo>
                      <a:pt x="8562" y="520"/>
                    </a:lnTo>
                    <a:cubicBezTo>
                      <a:pt x="8570" y="532"/>
                      <a:pt x="8579" y="543"/>
                      <a:pt x="8589" y="554"/>
                    </a:cubicBezTo>
                    <a:cubicBezTo>
                      <a:pt x="9785" y="1380"/>
                      <a:pt x="8502" y="4359"/>
                      <a:pt x="8154" y="5359"/>
                    </a:cubicBezTo>
                    <a:cubicBezTo>
                      <a:pt x="7502" y="6990"/>
                      <a:pt x="6872" y="8534"/>
                      <a:pt x="6241" y="10078"/>
                    </a:cubicBezTo>
                    <a:cubicBezTo>
                      <a:pt x="5523" y="12165"/>
                      <a:pt x="4784" y="14340"/>
                      <a:pt x="3980" y="16405"/>
                    </a:cubicBezTo>
                    <a:cubicBezTo>
                      <a:pt x="3523" y="17601"/>
                      <a:pt x="2979" y="18862"/>
                      <a:pt x="2523" y="20037"/>
                    </a:cubicBezTo>
                    <a:cubicBezTo>
                      <a:pt x="2349" y="20667"/>
                      <a:pt x="2175" y="21211"/>
                      <a:pt x="1979" y="21841"/>
                    </a:cubicBezTo>
                    <a:cubicBezTo>
                      <a:pt x="1910" y="22057"/>
                      <a:pt x="1841" y="22133"/>
                      <a:pt x="1754" y="22133"/>
                    </a:cubicBezTo>
                    <a:cubicBezTo>
                      <a:pt x="1622" y="22133"/>
                      <a:pt x="1450" y="21959"/>
                      <a:pt x="1175" y="21841"/>
                    </a:cubicBezTo>
                    <a:cubicBezTo>
                      <a:pt x="174" y="21406"/>
                      <a:pt x="979" y="19863"/>
                      <a:pt x="1175" y="18949"/>
                    </a:cubicBezTo>
                    <a:cubicBezTo>
                      <a:pt x="1522" y="17775"/>
                      <a:pt x="1805" y="16514"/>
                      <a:pt x="2175" y="15318"/>
                    </a:cubicBezTo>
                    <a:cubicBezTo>
                      <a:pt x="2718" y="12883"/>
                      <a:pt x="3436" y="10534"/>
                      <a:pt x="4067" y="8077"/>
                    </a:cubicBezTo>
                    <a:cubicBezTo>
                      <a:pt x="4575" y="6126"/>
                      <a:pt x="5330" y="468"/>
                      <a:pt x="8091" y="468"/>
                    </a:cubicBezTo>
                    <a:close/>
                    <a:moveTo>
                      <a:pt x="8088" y="1"/>
                    </a:moveTo>
                    <a:cubicBezTo>
                      <a:pt x="5610" y="1"/>
                      <a:pt x="4646" y="3899"/>
                      <a:pt x="4067" y="5816"/>
                    </a:cubicBezTo>
                    <a:cubicBezTo>
                      <a:pt x="2718" y="11165"/>
                      <a:pt x="1348" y="16405"/>
                      <a:pt x="87" y="21667"/>
                    </a:cubicBezTo>
                    <a:cubicBezTo>
                      <a:pt x="0" y="21841"/>
                      <a:pt x="87" y="21950"/>
                      <a:pt x="174" y="21950"/>
                    </a:cubicBezTo>
                    <a:cubicBezTo>
                      <a:pt x="805" y="22211"/>
                      <a:pt x="1348" y="22385"/>
                      <a:pt x="1892" y="22668"/>
                    </a:cubicBezTo>
                    <a:cubicBezTo>
                      <a:pt x="1918" y="22693"/>
                      <a:pt x="1952" y="22704"/>
                      <a:pt x="1991" y="22704"/>
                    </a:cubicBezTo>
                    <a:cubicBezTo>
                      <a:pt x="2084" y="22704"/>
                      <a:pt x="2200" y="22642"/>
                      <a:pt x="2262" y="22581"/>
                    </a:cubicBezTo>
                    <a:cubicBezTo>
                      <a:pt x="3066" y="19667"/>
                      <a:pt x="4240" y="16949"/>
                      <a:pt x="5328" y="14144"/>
                    </a:cubicBezTo>
                    <a:cubicBezTo>
                      <a:pt x="6154" y="12056"/>
                      <a:pt x="6785" y="9991"/>
                      <a:pt x="7611" y="7990"/>
                    </a:cubicBezTo>
                    <a:cubicBezTo>
                      <a:pt x="8241" y="6446"/>
                      <a:pt x="10872" y="1554"/>
                      <a:pt x="8872" y="97"/>
                    </a:cubicBezTo>
                    <a:cubicBezTo>
                      <a:pt x="8828" y="70"/>
                      <a:pt x="8787" y="58"/>
                      <a:pt x="8749" y="58"/>
                    </a:cubicBezTo>
                    <a:cubicBezTo>
                      <a:pt x="8725" y="58"/>
                      <a:pt x="8703" y="63"/>
                      <a:pt x="8682" y="71"/>
                    </a:cubicBezTo>
                    <a:lnTo>
                      <a:pt x="8682" y="71"/>
                    </a:lnTo>
                    <a:cubicBezTo>
                      <a:pt x="8475" y="23"/>
                      <a:pt x="8277" y="1"/>
                      <a:pt x="80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6"/>
              <p:cNvSpPr/>
              <p:nvPr/>
            </p:nvSpPr>
            <p:spPr>
              <a:xfrm>
                <a:off x="4228375" y="891475"/>
                <a:ext cx="56500" cy="27175"/>
              </a:xfrm>
              <a:custGeom>
                <a:avLst/>
                <a:gdLst/>
                <a:ahLst/>
                <a:cxnLst/>
                <a:rect l="l" t="t" r="r" b="b"/>
                <a:pathLst>
                  <a:path w="2260" h="1087" extrusionOk="0">
                    <a:moveTo>
                      <a:pt x="268" y="1"/>
                    </a:moveTo>
                    <a:cubicBezTo>
                      <a:pt x="78" y="1"/>
                      <a:pt x="1" y="274"/>
                      <a:pt x="214" y="416"/>
                    </a:cubicBezTo>
                    <a:cubicBezTo>
                      <a:pt x="758" y="677"/>
                      <a:pt x="1301" y="872"/>
                      <a:pt x="1954" y="1046"/>
                    </a:cubicBezTo>
                    <a:cubicBezTo>
                      <a:pt x="1996" y="1075"/>
                      <a:pt x="2034" y="1087"/>
                      <a:pt x="2067" y="1087"/>
                    </a:cubicBezTo>
                    <a:cubicBezTo>
                      <a:pt x="2234" y="1087"/>
                      <a:pt x="2259" y="768"/>
                      <a:pt x="2041" y="677"/>
                    </a:cubicBezTo>
                    <a:cubicBezTo>
                      <a:pt x="1497" y="416"/>
                      <a:pt x="954" y="329"/>
                      <a:pt x="410" y="46"/>
                    </a:cubicBezTo>
                    <a:cubicBezTo>
                      <a:pt x="358" y="14"/>
                      <a:pt x="310" y="1"/>
                      <a:pt x="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6"/>
              <p:cNvSpPr/>
              <p:nvPr/>
            </p:nvSpPr>
            <p:spPr>
              <a:xfrm>
                <a:off x="4234325" y="867325"/>
                <a:ext cx="57900" cy="25650"/>
              </a:xfrm>
              <a:custGeom>
                <a:avLst/>
                <a:gdLst/>
                <a:ahLst/>
                <a:cxnLst/>
                <a:rect l="l" t="t" r="r" b="b"/>
                <a:pathLst>
                  <a:path w="2316" h="1026" extrusionOk="0">
                    <a:moveTo>
                      <a:pt x="282" y="1"/>
                    </a:moveTo>
                    <a:cubicBezTo>
                      <a:pt x="69" y="1"/>
                      <a:pt x="1" y="389"/>
                      <a:pt x="259" y="469"/>
                    </a:cubicBezTo>
                    <a:cubicBezTo>
                      <a:pt x="802" y="664"/>
                      <a:pt x="1433" y="838"/>
                      <a:pt x="1977" y="1012"/>
                    </a:cubicBezTo>
                    <a:cubicBezTo>
                      <a:pt x="2007" y="1022"/>
                      <a:pt x="2035" y="1026"/>
                      <a:pt x="2061" y="1026"/>
                    </a:cubicBezTo>
                    <a:cubicBezTo>
                      <a:pt x="2274" y="1026"/>
                      <a:pt x="2316" y="730"/>
                      <a:pt x="2064" y="556"/>
                    </a:cubicBezTo>
                    <a:cubicBezTo>
                      <a:pt x="1520" y="382"/>
                      <a:pt x="889" y="208"/>
                      <a:pt x="346" y="12"/>
                    </a:cubicBezTo>
                    <a:cubicBezTo>
                      <a:pt x="323" y="4"/>
                      <a:pt x="302"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6"/>
              <p:cNvSpPr/>
              <p:nvPr/>
            </p:nvSpPr>
            <p:spPr>
              <a:xfrm>
                <a:off x="4247925" y="820050"/>
                <a:ext cx="64525" cy="23450"/>
              </a:xfrm>
              <a:custGeom>
                <a:avLst/>
                <a:gdLst/>
                <a:ahLst/>
                <a:cxnLst/>
                <a:rect l="l" t="t" r="r" b="b"/>
                <a:pathLst>
                  <a:path w="2581" h="938" extrusionOk="0">
                    <a:moveTo>
                      <a:pt x="281" y="0"/>
                    </a:moveTo>
                    <a:cubicBezTo>
                      <a:pt x="69" y="0"/>
                      <a:pt x="0" y="388"/>
                      <a:pt x="258" y="468"/>
                    </a:cubicBezTo>
                    <a:cubicBezTo>
                      <a:pt x="889" y="555"/>
                      <a:pt x="1607" y="555"/>
                      <a:pt x="2150" y="924"/>
                    </a:cubicBezTo>
                    <a:cubicBezTo>
                      <a:pt x="2179" y="933"/>
                      <a:pt x="2207" y="937"/>
                      <a:pt x="2234" y="937"/>
                    </a:cubicBezTo>
                    <a:cubicBezTo>
                      <a:pt x="2464" y="937"/>
                      <a:pt x="2580" y="624"/>
                      <a:pt x="2346" y="468"/>
                    </a:cubicBezTo>
                    <a:cubicBezTo>
                      <a:pt x="1802" y="185"/>
                      <a:pt x="1063" y="98"/>
                      <a:pt x="345" y="11"/>
                    </a:cubicBezTo>
                    <a:cubicBezTo>
                      <a:pt x="323" y="4"/>
                      <a:pt x="302"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6"/>
              <p:cNvSpPr/>
              <p:nvPr/>
            </p:nvSpPr>
            <p:spPr>
              <a:xfrm>
                <a:off x="4260900" y="840425"/>
                <a:ext cx="13625" cy="11450"/>
              </a:xfrm>
              <a:custGeom>
                <a:avLst/>
                <a:gdLst/>
                <a:ahLst/>
                <a:cxnLst/>
                <a:rect l="l" t="t" r="r" b="b"/>
                <a:pathLst>
                  <a:path w="545" h="458" extrusionOk="0">
                    <a:moveTo>
                      <a:pt x="283" y="1"/>
                    </a:moveTo>
                    <a:cubicBezTo>
                      <a:pt x="0" y="1"/>
                      <a:pt x="0" y="457"/>
                      <a:pt x="283" y="457"/>
                    </a:cubicBezTo>
                    <a:cubicBezTo>
                      <a:pt x="544" y="457"/>
                      <a:pt x="544" y="1"/>
                      <a:pt x="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6"/>
              <p:cNvSpPr/>
              <p:nvPr/>
            </p:nvSpPr>
            <p:spPr>
              <a:xfrm>
                <a:off x="4277200" y="847500"/>
                <a:ext cx="15800" cy="11450"/>
              </a:xfrm>
              <a:custGeom>
                <a:avLst/>
                <a:gdLst/>
                <a:ahLst/>
                <a:cxnLst/>
                <a:rect l="l" t="t" r="r" b="b"/>
                <a:pathLst>
                  <a:path w="632" h="458" extrusionOk="0">
                    <a:moveTo>
                      <a:pt x="262" y="0"/>
                    </a:moveTo>
                    <a:cubicBezTo>
                      <a:pt x="1" y="0"/>
                      <a:pt x="1" y="457"/>
                      <a:pt x="262" y="457"/>
                    </a:cubicBezTo>
                    <a:cubicBezTo>
                      <a:pt x="631" y="457"/>
                      <a:pt x="631"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6"/>
              <p:cNvSpPr/>
              <p:nvPr/>
            </p:nvSpPr>
            <p:spPr>
              <a:xfrm>
                <a:off x="4138575" y="913000"/>
                <a:ext cx="165825" cy="243100"/>
              </a:xfrm>
              <a:custGeom>
                <a:avLst/>
                <a:gdLst/>
                <a:ahLst/>
                <a:cxnLst/>
                <a:rect l="l" t="t" r="r" b="b"/>
                <a:pathLst>
                  <a:path w="6633" h="9724" extrusionOk="0">
                    <a:moveTo>
                      <a:pt x="3612" y="0"/>
                    </a:moveTo>
                    <a:cubicBezTo>
                      <a:pt x="3591" y="0"/>
                      <a:pt x="3569" y="4"/>
                      <a:pt x="3545" y="11"/>
                    </a:cubicBezTo>
                    <a:cubicBezTo>
                      <a:pt x="2458" y="468"/>
                      <a:pt x="1197" y="1447"/>
                      <a:pt x="827" y="2534"/>
                    </a:cubicBezTo>
                    <a:cubicBezTo>
                      <a:pt x="110" y="4817"/>
                      <a:pt x="1545" y="7252"/>
                      <a:pt x="110" y="9340"/>
                    </a:cubicBezTo>
                    <a:cubicBezTo>
                      <a:pt x="1" y="9514"/>
                      <a:pt x="197" y="9601"/>
                      <a:pt x="371" y="9709"/>
                    </a:cubicBezTo>
                    <a:cubicBezTo>
                      <a:pt x="465" y="9719"/>
                      <a:pt x="561" y="9724"/>
                      <a:pt x="660" y="9724"/>
                    </a:cubicBezTo>
                    <a:cubicBezTo>
                      <a:pt x="2353" y="9724"/>
                      <a:pt x="4594" y="8348"/>
                      <a:pt x="5437" y="6991"/>
                    </a:cubicBezTo>
                    <a:cubicBezTo>
                      <a:pt x="5981" y="6165"/>
                      <a:pt x="6633" y="5078"/>
                      <a:pt x="6633" y="3991"/>
                    </a:cubicBezTo>
                    <a:cubicBezTo>
                      <a:pt x="6633" y="2643"/>
                      <a:pt x="5981" y="1903"/>
                      <a:pt x="5437" y="729"/>
                    </a:cubicBezTo>
                    <a:cubicBezTo>
                      <a:pt x="5413" y="681"/>
                      <a:pt x="5361" y="659"/>
                      <a:pt x="5302" y="659"/>
                    </a:cubicBezTo>
                    <a:cubicBezTo>
                      <a:pt x="5148" y="659"/>
                      <a:pt x="4947" y="807"/>
                      <a:pt x="5089" y="1012"/>
                    </a:cubicBezTo>
                    <a:cubicBezTo>
                      <a:pt x="5437" y="1729"/>
                      <a:pt x="5894" y="2273"/>
                      <a:pt x="6089" y="3077"/>
                    </a:cubicBezTo>
                    <a:cubicBezTo>
                      <a:pt x="6437" y="4165"/>
                      <a:pt x="5807" y="5448"/>
                      <a:pt x="5350" y="6339"/>
                    </a:cubicBezTo>
                    <a:cubicBezTo>
                      <a:pt x="4546" y="7883"/>
                      <a:pt x="2458" y="9057"/>
                      <a:pt x="740" y="9253"/>
                    </a:cubicBezTo>
                    <a:cubicBezTo>
                      <a:pt x="1458" y="9166"/>
                      <a:pt x="1197" y="6448"/>
                      <a:pt x="1197" y="6165"/>
                    </a:cubicBezTo>
                    <a:cubicBezTo>
                      <a:pt x="914" y="3904"/>
                      <a:pt x="1088" y="1360"/>
                      <a:pt x="3632" y="468"/>
                    </a:cubicBezTo>
                    <a:cubicBezTo>
                      <a:pt x="3890" y="369"/>
                      <a:pt x="3823" y="0"/>
                      <a:pt x="3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6"/>
              <p:cNvSpPr/>
              <p:nvPr/>
            </p:nvSpPr>
            <p:spPr>
              <a:xfrm>
                <a:off x="4148600" y="927275"/>
                <a:ext cx="135150" cy="223925"/>
              </a:xfrm>
              <a:custGeom>
                <a:avLst/>
                <a:gdLst/>
                <a:ahLst/>
                <a:cxnLst/>
                <a:rect l="l" t="t" r="r" b="b"/>
                <a:pathLst>
                  <a:path w="5406" h="8957" extrusionOk="0">
                    <a:moveTo>
                      <a:pt x="4195" y="0"/>
                    </a:moveTo>
                    <a:cubicBezTo>
                      <a:pt x="4097" y="0"/>
                      <a:pt x="3994" y="49"/>
                      <a:pt x="3949" y="158"/>
                    </a:cubicBezTo>
                    <a:cubicBezTo>
                      <a:pt x="3601" y="1528"/>
                      <a:pt x="4492" y="2789"/>
                      <a:pt x="4318" y="4137"/>
                    </a:cubicBezTo>
                    <a:cubicBezTo>
                      <a:pt x="3949" y="6225"/>
                      <a:pt x="1883" y="7682"/>
                      <a:pt x="252" y="8486"/>
                    </a:cubicBezTo>
                    <a:cubicBezTo>
                      <a:pt x="0" y="8661"/>
                      <a:pt x="111" y="8956"/>
                      <a:pt x="339" y="8956"/>
                    </a:cubicBezTo>
                    <a:cubicBezTo>
                      <a:pt x="367" y="8956"/>
                      <a:pt x="396" y="8952"/>
                      <a:pt x="426" y="8943"/>
                    </a:cubicBezTo>
                    <a:cubicBezTo>
                      <a:pt x="1970" y="8138"/>
                      <a:pt x="3231" y="7138"/>
                      <a:pt x="4145" y="5681"/>
                    </a:cubicBezTo>
                    <a:cubicBezTo>
                      <a:pt x="5406" y="3702"/>
                      <a:pt x="3949" y="2245"/>
                      <a:pt x="4405" y="245"/>
                    </a:cubicBezTo>
                    <a:cubicBezTo>
                      <a:pt x="4456" y="93"/>
                      <a:pt x="4330" y="0"/>
                      <a:pt x="4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6"/>
              <p:cNvSpPr/>
              <p:nvPr/>
            </p:nvSpPr>
            <p:spPr>
              <a:xfrm>
                <a:off x="4147125" y="918400"/>
                <a:ext cx="97050" cy="227325"/>
              </a:xfrm>
              <a:custGeom>
                <a:avLst/>
                <a:gdLst/>
                <a:ahLst/>
                <a:cxnLst/>
                <a:rect l="l" t="t" r="r" b="b"/>
                <a:pathLst>
                  <a:path w="3882" h="9093" extrusionOk="0">
                    <a:moveTo>
                      <a:pt x="3600" y="0"/>
                    </a:moveTo>
                    <a:cubicBezTo>
                      <a:pt x="3555" y="0"/>
                      <a:pt x="3508" y="17"/>
                      <a:pt x="3464" y="56"/>
                    </a:cubicBezTo>
                    <a:cubicBezTo>
                      <a:pt x="2660" y="970"/>
                      <a:pt x="2573" y="1883"/>
                      <a:pt x="2573" y="2970"/>
                    </a:cubicBezTo>
                    <a:cubicBezTo>
                      <a:pt x="2660" y="5405"/>
                      <a:pt x="2029" y="7123"/>
                      <a:pt x="203" y="8667"/>
                    </a:cubicBezTo>
                    <a:cubicBezTo>
                      <a:pt x="0" y="8887"/>
                      <a:pt x="177" y="9093"/>
                      <a:pt x="348" y="9093"/>
                    </a:cubicBezTo>
                    <a:cubicBezTo>
                      <a:pt x="398" y="9093"/>
                      <a:pt x="446" y="9076"/>
                      <a:pt x="485" y="9037"/>
                    </a:cubicBezTo>
                    <a:cubicBezTo>
                      <a:pt x="1572" y="8124"/>
                      <a:pt x="2377" y="7036"/>
                      <a:pt x="2834" y="5775"/>
                    </a:cubicBezTo>
                    <a:cubicBezTo>
                      <a:pt x="3464" y="4057"/>
                      <a:pt x="2377" y="1883"/>
                      <a:pt x="3747" y="426"/>
                    </a:cubicBezTo>
                    <a:cubicBezTo>
                      <a:pt x="3882" y="207"/>
                      <a:pt x="3755" y="0"/>
                      <a:pt x="3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46"/>
            <p:cNvGrpSpPr/>
            <p:nvPr/>
          </p:nvGrpSpPr>
          <p:grpSpPr>
            <a:xfrm rot="364733">
              <a:off x="978952" y="2609917"/>
              <a:ext cx="2440376" cy="3266374"/>
              <a:chOff x="1131458" y="2305002"/>
              <a:chExt cx="2440319" cy="3266298"/>
            </a:xfrm>
          </p:grpSpPr>
          <p:sp>
            <p:nvSpPr>
              <p:cNvPr id="2378" name="Google Shape;2378;p46"/>
              <p:cNvSpPr/>
              <p:nvPr/>
            </p:nvSpPr>
            <p:spPr>
              <a:xfrm rot="-6388718">
                <a:off x="1346113" y="3065977"/>
                <a:ext cx="2017382" cy="1871156"/>
              </a:xfrm>
              <a:custGeom>
                <a:avLst/>
                <a:gdLst/>
                <a:ahLst/>
                <a:cxnLst/>
                <a:rect l="l" t="t" r="r" b="b"/>
                <a:pathLst>
                  <a:path w="31494" h="29212" extrusionOk="0">
                    <a:moveTo>
                      <a:pt x="15874" y="16333"/>
                    </a:moveTo>
                    <a:lnTo>
                      <a:pt x="15874" y="16333"/>
                    </a:lnTo>
                    <a:cubicBezTo>
                      <a:pt x="16135" y="16616"/>
                      <a:pt x="16505" y="16877"/>
                      <a:pt x="16853" y="17160"/>
                    </a:cubicBezTo>
                    <a:cubicBezTo>
                      <a:pt x="17136" y="17508"/>
                      <a:pt x="17396" y="17790"/>
                      <a:pt x="17679" y="18051"/>
                    </a:cubicBezTo>
                    <a:lnTo>
                      <a:pt x="17309" y="18051"/>
                    </a:lnTo>
                    <a:cubicBezTo>
                      <a:pt x="16853" y="17508"/>
                      <a:pt x="16309" y="16877"/>
                      <a:pt x="15874" y="16333"/>
                    </a:cubicBezTo>
                    <a:close/>
                    <a:moveTo>
                      <a:pt x="5424" y="1"/>
                    </a:moveTo>
                    <a:cubicBezTo>
                      <a:pt x="5212" y="1"/>
                      <a:pt x="4993" y="92"/>
                      <a:pt x="4806" y="308"/>
                    </a:cubicBezTo>
                    <a:cubicBezTo>
                      <a:pt x="3632" y="1656"/>
                      <a:pt x="2088" y="2743"/>
                      <a:pt x="653" y="3917"/>
                    </a:cubicBezTo>
                    <a:cubicBezTo>
                      <a:pt x="1" y="4461"/>
                      <a:pt x="653" y="5374"/>
                      <a:pt x="1284" y="5461"/>
                    </a:cubicBezTo>
                    <a:lnTo>
                      <a:pt x="1371" y="5461"/>
                    </a:lnTo>
                    <a:lnTo>
                      <a:pt x="1371" y="5548"/>
                    </a:lnTo>
                    <a:cubicBezTo>
                      <a:pt x="2284" y="7092"/>
                      <a:pt x="3458" y="8375"/>
                      <a:pt x="4806" y="9549"/>
                    </a:cubicBezTo>
                    <a:cubicBezTo>
                      <a:pt x="5002" y="9723"/>
                      <a:pt x="5263" y="9810"/>
                      <a:pt x="5437" y="9810"/>
                    </a:cubicBezTo>
                    <a:cubicBezTo>
                      <a:pt x="6350" y="10810"/>
                      <a:pt x="7438" y="11724"/>
                      <a:pt x="8438" y="12724"/>
                    </a:cubicBezTo>
                    <a:cubicBezTo>
                      <a:pt x="9895" y="14246"/>
                      <a:pt x="11417" y="15877"/>
                      <a:pt x="12961" y="17334"/>
                    </a:cubicBezTo>
                    <a:cubicBezTo>
                      <a:pt x="14961" y="19138"/>
                      <a:pt x="16962" y="21139"/>
                      <a:pt x="19027" y="22857"/>
                    </a:cubicBezTo>
                    <a:cubicBezTo>
                      <a:pt x="19397" y="23226"/>
                      <a:pt x="19680" y="23596"/>
                      <a:pt x="20028" y="23857"/>
                    </a:cubicBezTo>
                    <a:cubicBezTo>
                      <a:pt x="21115" y="25118"/>
                      <a:pt x="22485" y="25944"/>
                      <a:pt x="23572" y="27205"/>
                    </a:cubicBezTo>
                    <a:cubicBezTo>
                      <a:pt x="23659" y="27292"/>
                      <a:pt x="23920" y="27401"/>
                      <a:pt x="24115" y="27401"/>
                    </a:cubicBezTo>
                    <a:cubicBezTo>
                      <a:pt x="24572" y="27945"/>
                      <a:pt x="25116" y="28488"/>
                      <a:pt x="25464" y="29032"/>
                    </a:cubicBezTo>
                    <a:cubicBezTo>
                      <a:pt x="25571" y="29159"/>
                      <a:pt x="25709" y="29212"/>
                      <a:pt x="25843" y="29212"/>
                    </a:cubicBezTo>
                    <a:cubicBezTo>
                      <a:pt x="26168" y="29212"/>
                      <a:pt x="26475" y="28899"/>
                      <a:pt x="26290" y="28575"/>
                    </a:cubicBezTo>
                    <a:cubicBezTo>
                      <a:pt x="26007" y="28206"/>
                      <a:pt x="25833" y="27836"/>
                      <a:pt x="25746" y="27401"/>
                    </a:cubicBezTo>
                    <a:lnTo>
                      <a:pt x="25746" y="27401"/>
                    </a:lnTo>
                    <a:cubicBezTo>
                      <a:pt x="26203" y="27575"/>
                      <a:pt x="26747" y="27662"/>
                      <a:pt x="27290" y="27836"/>
                    </a:cubicBezTo>
                    <a:cubicBezTo>
                      <a:pt x="27333" y="27849"/>
                      <a:pt x="27374" y="27856"/>
                      <a:pt x="27414" y="27856"/>
                    </a:cubicBezTo>
                    <a:cubicBezTo>
                      <a:pt x="27702" y="27856"/>
                      <a:pt x="27910" y="27540"/>
                      <a:pt x="27834" y="27292"/>
                    </a:cubicBezTo>
                    <a:cubicBezTo>
                      <a:pt x="27638" y="26662"/>
                      <a:pt x="27377" y="25944"/>
                      <a:pt x="27181" y="25314"/>
                    </a:cubicBezTo>
                    <a:cubicBezTo>
                      <a:pt x="27377" y="25314"/>
                      <a:pt x="27551" y="25227"/>
                      <a:pt x="27638" y="25118"/>
                    </a:cubicBezTo>
                    <a:cubicBezTo>
                      <a:pt x="28182" y="25488"/>
                      <a:pt x="28725" y="25662"/>
                      <a:pt x="29269" y="25944"/>
                    </a:cubicBezTo>
                    <a:cubicBezTo>
                      <a:pt x="29344" y="25990"/>
                      <a:pt x="29423" y="26012"/>
                      <a:pt x="29500" y="26012"/>
                    </a:cubicBezTo>
                    <a:cubicBezTo>
                      <a:pt x="29712" y="26012"/>
                      <a:pt x="29899" y="25846"/>
                      <a:pt x="29899" y="25575"/>
                    </a:cubicBezTo>
                    <a:cubicBezTo>
                      <a:pt x="29899" y="25031"/>
                      <a:pt x="29812" y="24487"/>
                      <a:pt x="29638" y="24031"/>
                    </a:cubicBezTo>
                    <a:lnTo>
                      <a:pt x="29638" y="24031"/>
                    </a:lnTo>
                    <a:cubicBezTo>
                      <a:pt x="30008" y="24140"/>
                      <a:pt x="30443" y="24227"/>
                      <a:pt x="30813" y="24313"/>
                    </a:cubicBezTo>
                    <a:cubicBezTo>
                      <a:pt x="30870" y="24332"/>
                      <a:pt x="30924" y="24340"/>
                      <a:pt x="30973" y="24340"/>
                    </a:cubicBezTo>
                    <a:cubicBezTo>
                      <a:pt x="31387" y="24340"/>
                      <a:pt x="31493" y="23740"/>
                      <a:pt x="31182" y="23487"/>
                    </a:cubicBezTo>
                    <a:cubicBezTo>
                      <a:pt x="30639" y="23139"/>
                      <a:pt x="30095" y="22596"/>
                      <a:pt x="29638" y="22139"/>
                    </a:cubicBezTo>
                    <a:cubicBezTo>
                      <a:pt x="29638" y="21965"/>
                      <a:pt x="29552" y="21682"/>
                      <a:pt x="29356" y="21508"/>
                    </a:cubicBezTo>
                    <a:cubicBezTo>
                      <a:pt x="28638" y="20965"/>
                      <a:pt x="27921" y="20334"/>
                      <a:pt x="27181" y="19682"/>
                    </a:cubicBezTo>
                    <a:cubicBezTo>
                      <a:pt x="26747" y="19247"/>
                      <a:pt x="26203" y="18703"/>
                      <a:pt x="25659" y="18247"/>
                    </a:cubicBezTo>
                    <a:cubicBezTo>
                      <a:pt x="25116" y="17790"/>
                      <a:pt x="24659" y="17334"/>
                      <a:pt x="24202" y="16877"/>
                    </a:cubicBezTo>
                    <a:cubicBezTo>
                      <a:pt x="24115" y="16790"/>
                      <a:pt x="24028" y="16703"/>
                      <a:pt x="23920" y="16703"/>
                    </a:cubicBezTo>
                    <a:cubicBezTo>
                      <a:pt x="23115" y="15703"/>
                      <a:pt x="22289" y="14789"/>
                      <a:pt x="21484" y="13985"/>
                    </a:cubicBezTo>
                    <a:cubicBezTo>
                      <a:pt x="19484" y="11897"/>
                      <a:pt x="17136" y="10180"/>
                      <a:pt x="14874" y="8375"/>
                    </a:cubicBezTo>
                    <a:cubicBezTo>
                      <a:pt x="14678" y="8266"/>
                      <a:pt x="14591" y="8266"/>
                      <a:pt x="14504" y="8266"/>
                    </a:cubicBezTo>
                    <a:cubicBezTo>
                      <a:pt x="14048" y="7831"/>
                      <a:pt x="13591" y="7375"/>
                      <a:pt x="13243" y="6918"/>
                    </a:cubicBezTo>
                    <a:cubicBezTo>
                      <a:pt x="11786" y="5461"/>
                      <a:pt x="10330" y="4287"/>
                      <a:pt x="8894" y="2830"/>
                    </a:cubicBezTo>
                    <a:cubicBezTo>
                      <a:pt x="8687" y="2703"/>
                      <a:pt x="8539" y="2622"/>
                      <a:pt x="8363" y="2622"/>
                    </a:cubicBezTo>
                    <a:cubicBezTo>
                      <a:pt x="8299" y="2622"/>
                      <a:pt x="8231" y="2633"/>
                      <a:pt x="8155" y="2656"/>
                    </a:cubicBezTo>
                    <a:cubicBezTo>
                      <a:pt x="7612" y="2200"/>
                      <a:pt x="7177" y="1743"/>
                      <a:pt x="6894" y="1199"/>
                    </a:cubicBezTo>
                    <a:cubicBezTo>
                      <a:pt x="6720" y="938"/>
                      <a:pt x="6524" y="851"/>
                      <a:pt x="6263" y="764"/>
                    </a:cubicBezTo>
                    <a:cubicBezTo>
                      <a:pt x="6206" y="336"/>
                      <a:pt x="5830" y="1"/>
                      <a:pt x="54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9" name="Google Shape;2379;p46"/>
              <p:cNvGrpSpPr/>
              <p:nvPr/>
            </p:nvGrpSpPr>
            <p:grpSpPr>
              <a:xfrm>
                <a:off x="1131458" y="2305002"/>
                <a:ext cx="2440319" cy="3266298"/>
                <a:chOff x="1131458" y="2305002"/>
                <a:chExt cx="2440319" cy="3266298"/>
              </a:xfrm>
            </p:grpSpPr>
            <p:sp>
              <p:nvSpPr>
                <p:cNvPr id="2380" name="Google Shape;2380;p46"/>
                <p:cNvSpPr/>
                <p:nvPr/>
              </p:nvSpPr>
              <p:spPr>
                <a:xfrm rot="-6388718">
                  <a:off x="1574936" y="4866872"/>
                  <a:ext cx="455246" cy="416930"/>
                </a:xfrm>
                <a:custGeom>
                  <a:avLst/>
                  <a:gdLst/>
                  <a:ahLst/>
                  <a:cxnLst/>
                  <a:rect l="l" t="t" r="r" b="b"/>
                  <a:pathLst>
                    <a:path w="7107" h="6509" extrusionOk="0">
                      <a:moveTo>
                        <a:pt x="5744" y="0"/>
                      </a:moveTo>
                      <a:cubicBezTo>
                        <a:pt x="5698" y="0"/>
                        <a:pt x="5654" y="22"/>
                        <a:pt x="5611" y="65"/>
                      </a:cubicBezTo>
                      <a:cubicBezTo>
                        <a:pt x="3980" y="1065"/>
                        <a:pt x="2436" y="2327"/>
                        <a:pt x="1088" y="3697"/>
                      </a:cubicBezTo>
                      <a:cubicBezTo>
                        <a:pt x="1" y="4871"/>
                        <a:pt x="631" y="5414"/>
                        <a:pt x="1545" y="6415"/>
                      </a:cubicBezTo>
                      <a:cubicBezTo>
                        <a:pt x="1611" y="6481"/>
                        <a:pt x="1679" y="6508"/>
                        <a:pt x="1740" y="6508"/>
                      </a:cubicBezTo>
                      <a:cubicBezTo>
                        <a:pt x="1919" y="6508"/>
                        <a:pt x="2038" y="6278"/>
                        <a:pt x="1893" y="6132"/>
                      </a:cubicBezTo>
                      <a:cubicBezTo>
                        <a:pt x="1719" y="5958"/>
                        <a:pt x="1545" y="5697"/>
                        <a:pt x="1349" y="5501"/>
                      </a:cubicBezTo>
                      <a:cubicBezTo>
                        <a:pt x="544" y="4697"/>
                        <a:pt x="1262" y="4240"/>
                        <a:pt x="1719" y="3784"/>
                      </a:cubicBezTo>
                      <a:cubicBezTo>
                        <a:pt x="2175" y="3240"/>
                        <a:pt x="2719" y="2783"/>
                        <a:pt x="3263" y="2327"/>
                      </a:cubicBezTo>
                      <a:cubicBezTo>
                        <a:pt x="3893" y="1783"/>
                        <a:pt x="4524" y="1348"/>
                        <a:pt x="5154" y="892"/>
                      </a:cubicBezTo>
                      <a:cubicBezTo>
                        <a:pt x="5381" y="725"/>
                        <a:pt x="5562" y="652"/>
                        <a:pt x="5719" y="652"/>
                      </a:cubicBezTo>
                      <a:cubicBezTo>
                        <a:pt x="6072" y="652"/>
                        <a:pt x="6294" y="1024"/>
                        <a:pt x="6611" y="1522"/>
                      </a:cubicBezTo>
                      <a:cubicBezTo>
                        <a:pt x="6635" y="1570"/>
                        <a:pt x="6687" y="1592"/>
                        <a:pt x="6747" y="1592"/>
                      </a:cubicBezTo>
                      <a:cubicBezTo>
                        <a:pt x="6902" y="1592"/>
                        <a:pt x="7107" y="1444"/>
                        <a:pt x="6981" y="1239"/>
                      </a:cubicBezTo>
                      <a:cubicBezTo>
                        <a:pt x="6698" y="805"/>
                        <a:pt x="6328" y="435"/>
                        <a:pt x="5894" y="65"/>
                      </a:cubicBezTo>
                      <a:cubicBezTo>
                        <a:pt x="5839" y="22"/>
                        <a:pt x="5790" y="0"/>
                        <a:pt x="5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6"/>
                <p:cNvSpPr/>
                <p:nvPr/>
              </p:nvSpPr>
              <p:spPr>
                <a:xfrm rot="-6388718">
                  <a:off x="1446212" y="5007342"/>
                  <a:ext cx="561323" cy="459334"/>
                </a:xfrm>
                <a:custGeom>
                  <a:avLst/>
                  <a:gdLst/>
                  <a:ahLst/>
                  <a:cxnLst/>
                  <a:rect l="l" t="t" r="r" b="b"/>
                  <a:pathLst>
                    <a:path w="8763" h="7171" extrusionOk="0">
                      <a:moveTo>
                        <a:pt x="4705" y="1"/>
                      </a:moveTo>
                      <a:cubicBezTo>
                        <a:pt x="4000" y="1"/>
                        <a:pt x="3272" y="211"/>
                        <a:pt x="2544" y="701"/>
                      </a:cubicBezTo>
                      <a:cubicBezTo>
                        <a:pt x="0" y="2528"/>
                        <a:pt x="2088" y="5333"/>
                        <a:pt x="3371" y="7051"/>
                      </a:cubicBezTo>
                      <a:cubicBezTo>
                        <a:pt x="3424" y="7137"/>
                        <a:pt x="3495" y="7171"/>
                        <a:pt x="3566" y="7171"/>
                      </a:cubicBezTo>
                      <a:cubicBezTo>
                        <a:pt x="3726" y="7171"/>
                        <a:pt x="3881" y="6998"/>
                        <a:pt x="3805" y="6877"/>
                      </a:cubicBezTo>
                      <a:cubicBezTo>
                        <a:pt x="2544" y="5050"/>
                        <a:pt x="544" y="2615"/>
                        <a:pt x="3088" y="897"/>
                      </a:cubicBezTo>
                      <a:cubicBezTo>
                        <a:pt x="3624" y="513"/>
                        <a:pt x="4173" y="351"/>
                        <a:pt x="4713" y="351"/>
                      </a:cubicBezTo>
                      <a:cubicBezTo>
                        <a:pt x="6098" y="351"/>
                        <a:pt x="7427" y="1417"/>
                        <a:pt x="8350" y="2528"/>
                      </a:cubicBezTo>
                      <a:cubicBezTo>
                        <a:pt x="8389" y="2567"/>
                        <a:pt x="8433" y="2584"/>
                        <a:pt x="8476" y="2584"/>
                      </a:cubicBezTo>
                      <a:cubicBezTo>
                        <a:pt x="8626" y="2584"/>
                        <a:pt x="8763" y="2378"/>
                        <a:pt x="8611" y="2158"/>
                      </a:cubicBezTo>
                      <a:cubicBezTo>
                        <a:pt x="7564" y="935"/>
                        <a:pt x="6187" y="1"/>
                        <a:pt x="4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46"/>
                <p:cNvSpPr/>
                <p:nvPr/>
              </p:nvSpPr>
              <p:spPr>
                <a:xfrm rot="-6388718">
                  <a:off x="1833686" y="5099045"/>
                  <a:ext cx="133173" cy="104921"/>
                </a:xfrm>
                <a:custGeom>
                  <a:avLst/>
                  <a:gdLst/>
                  <a:ahLst/>
                  <a:cxnLst/>
                  <a:rect l="l" t="t" r="r" b="b"/>
                  <a:pathLst>
                    <a:path w="2079" h="1638" extrusionOk="0">
                      <a:moveTo>
                        <a:pt x="360" y="0"/>
                      </a:moveTo>
                      <a:cubicBezTo>
                        <a:pt x="153" y="0"/>
                        <a:pt x="0" y="325"/>
                        <a:pt x="234" y="396"/>
                      </a:cubicBezTo>
                      <a:cubicBezTo>
                        <a:pt x="778" y="766"/>
                        <a:pt x="1147" y="1136"/>
                        <a:pt x="1582" y="1592"/>
                      </a:cubicBezTo>
                      <a:cubicBezTo>
                        <a:pt x="1618" y="1624"/>
                        <a:pt x="1659" y="1638"/>
                        <a:pt x="1700" y="1638"/>
                      </a:cubicBezTo>
                      <a:cubicBezTo>
                        <a:pt x="1885" y="1638"/>
                        <a:pt x="2078" y="1365"/>
                        <a:pt x="1865" y="1223"/>
                      </a:cubicBezTo>
                      <a:cubicBezTo>
                        <a:pt x="1408" y="853"/>
                        <a:pt x="952" y="310"/>
                        <a:pt x="495" y="49"/>
                      </a:cubicBezTo>
                      <a:cubicBezTo>
                        <a:pt x="450" y="15"/>
                        <a:pt x="404"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46"/>
                <p:cNvSpPr/>
                <p:nvPr/>
              </p:nvSpPr>
              <p:spPr>
                <a:xfrm rot="-6388718">
                  <a:off x="1731794" y="5031961"/>
                  <a:ext cx="113700" cy="90445"/>
                </a:xfrm>
                <a:custGeom>
                  <a:avLst/>
                  <a:gdLst/>
                  <a:ahLst/>
                  <a:cxnLst/>
                  <a:rect l="l" t="t" r="r" b="b"/>
                  <a:pathLst>
                    <a:path w="1775" h="1412" extrusionOk="0">
                      <a:moveTo>
                        <a:pt x="305" y="0"/>
                      </a:moveTo>
                      <a:cubicBezTo>
                        <a:pt x="140" y="0"/>
                        <a:pt x="0" y="236"/>
                        <a:pt x="193" y="364"/>
                      </a:cubicBezTo>
                      <a:cubicBezTo>
                        <a:pt x="476" y="734"/>
                        <a:pt x="823" y="1191"/>
                        <a:pt x="1280" y="1365"/>
                      </a:cubicBezTo>
                      <a:cubicBezTo>
                        <a:pt x="1334" y="1398"/>
                        <a:pt x="1387" y="1412"/>
                        <a:pt x="1435" y="1412"/>
                      </a:cubicBezTo>
                      <a:cubicBezTo>
                        <a:pt x="1643" y="1412"/>
                        <a:pt x="1774" y="1153"/>
                        <a:pt x="1563" y="995"/>
                      </a:cubicBezTo>
                      <a:cubicBezTo>
                        <a:pt x="1106" y="821"/>
                        <a:pt x="823" y="364"/>
                        <a:pt x="476" y="103"/>
                      </a:cubicBezTo>
                      <a:cubicBezTo>
                        <a:pt x="424" y="30"/>
                        <a:pt x="363" y="0"/>
                        <a:pt x="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6"/>
                <p:cNvSpPr/>
                <p:nvPr/>
              </p:nvSpPr>
              <p:spPr>
                <a:xfrm rot="-6388718">
                  <a:off x="1628892" y="4969100"/>
                  <a:ext cx="105180" cy="88459"/>
                </a:xfrm>
                <a:custGeom>
                  <a:avLst/>
                  <a:gdLst/>
                  <a:ahLst/>
                  <a:cxnLst/>
                  <a:rect l="l" t="t" r="r" b="b"/>
                  <a:pathLst>
                    <a:path w="1642" h="1381" extrusionOk="0">
                      <a:moveTo>
                        <a:pt x="380" y="1"/>
                      </a:moveTo>
                      <a:cubicBezTo>
                        <a:pt x="165" y="1"/>
                        <a:pt x="1" y="349"/>
                        <a:pt x="240" y="496"/>
                      </a:cubicBezTo>
                      <a:cubicBezTo>
                        <a:pt x="609" y="670"/>
                        <a:pt x="870" y="953"/>
                        <a:pt x="1044" y="1301"/>
                      </a:cubicBezTo>
                      <a:cubicBezTo>
                        <a:pt x="1100" y="1356"/>
                        <a:pt x="1176" y="1380"/>
                        <a:pt x="1253" y="1380"/>
                      </a:cubicBezTo>
                      <a:cubicBezTo>
                        <a:pt x="1446" y="1380"/>
                        <a:pt x="1641" y="1227"/>
                        <a:pt x="1501" y="1040"/>
                      </a:cubicBezTo>
                      <a:cubicBezTo>
                        <a:pt x="1240" y="670"/>
                        <a:pt x="870" y="322"/>
                        <a:pt x="501" y="39"/>
                      </a:cubicBezTo>
                      <a:cubicBezTo>
                        <a:pt x="460" y="12"/>
                        <a:pt x="419"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46"/>
                <p:cNvGrpSpPr/>
                <p:nvPr/>
              </p:nvGrpSpPr>
              <p:grpSpPr>
                <a:xfrm>
                  <a:off x="1131458" y="2305002"/>
                  <a:ext cx="2440319" cy="2937335"/>
                  <a:chOff x="1131458" y="2305002"/>
                  <a:chExt cx="2440319" cy="2937335"/>
                </a:xfrm>
              </p:grpSpPr>
              <p:sp>
                <p:nvSpPr>
                  <p:cNvPr id="2386" name="Google Shape;2386;p46"/>
                  <p:cNvSpPr/>
                  <p:nvPr/>
                </p:nvSpPr>
                <p:spPr>
                  <a:xfrm rot="-6388718">
                    <a:off x="1639742" y="3379205"/>
                    <a:ext cx="1526648" cy="1382678"/>
                  </a:xfrm>
                  <a:custGeom>
                    <a:avLst/>
                    <a:gdLst/>
                    <a:ahLst/>
                    <a:cxnLst/>
                    <a:rect l="l" t="t" r="r" b="b"/>
                    <a:pathLst>
                      <a:path w="23833" h="21586" extrusionOk="0">
                        <a:moveTo>
                          <a:pt x="367" y="1"/>
                        </a:moveTo>
                        <a:cubicBezTo>
                          <a:pt x="193" y="1"/>
                          <a:pt x="0" y="207"/>
                          <a:pt x="135" y="427"/>
                        </a:cubicBezTo>
                        <a:cubicBezTo>
                          <a:pt x="961" y="1231"/>
                          <a:pt x="1875" y="1862"/>
                          <a:pt x="2679" y="2688"/>
                        </a:cubicBezTo>
                        <a:cubicBezTo>
                          <a:pt x="3679" y="3493"/>
                          <a:pt x="4484" y="4580"/>
                          <a:pt x="5397" y="5493"/>
                        </a:cubicBezTo>
                        <a:cubicBezTo>
                          <a:pt x="7398" y="7407"/>
                          <a:pt x="9572" y="9037"/>
                          <a:pt x="11551" y="10929"/>
                        </a:cubicBezTo>
                        <a:cubicBezTo>
                          <a:pt x="13638" y="12843"/>
                          <a:pt x="15465" y="15017"/>
                          <a:pt x="17444" y="16996"/>
                        </a:cubicBezTo>
                        <a:cubicBezTo>
                          <a:pt x="19270" y="18714"/>
                          <a:pt x="21444" y="19997"/>
                          <a:pt x="23423" y="21540"/>
                        </a:cubicBezTo>
                        <a:cubicBezTo>
                          <a:pt x="23459" y="21572"/>
                          <a:pt x="23497" y="21586"/>
                          <a:pt x="23533" y="21586"/>
                        </a:cubicBezTo>
                        <a:cubicBezTo>
                          <a:pt x="23697" y="21586"/>
                          <a:pt x="23832" y="21313"/>
                          <a:pt x="23619" y="21171"/>
                        </a:cubicBezTo>
                        <a:cubicBezTo>
                          <a:pt x="21531" y="19540"/>
                          <a:pt x="19270" y="18083"/>
                          <a:pt x="17357" y="16191"/>
                        </a:cubicBezTo>
                        <a:cubicBezTo>
                          <a:pt x="15465" y="14365"/>
                          <a:pt x="13834" y="12386"/>
                          <a:pt x="11920" y="10559"/>
                        </a:cubicBezTo>
                        <a:cubicBezTo>
                          <a:pt x="10116" y="8842"/>
                          <a:pt x="8115" y="7298"/>
                          <a:pt x="6223" y="5580"/>
                        </a:cubicBezTo>
                        <a:cubicBezTo>
                          <a:pt x="5223" y="4775"/>
                          <a:pt x="4397" y="3775"/>
                          <a:pt x="3505" y="2775"/>
                        </a:cubicBezTo>
                        <a:cubicBezTo>
                          <a:pt x="2592" y="1775"/>
                          <a:pt x="1418" y="1057"/>
                          <a:pt x="505" y="57"/>
                        </a:cubicBezTo>
                        <a:cubicBezTo>
                          <a:pt x="466" y="18"/>
                          <a:pt x="417"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6"/>
                  <p:cNvSpPr/>
                  <p:nvPr/>
                </p:nvSpPr>
                <p:spPr>
                  <a:xfrm rot="-6388718">
                    <a:off x="1497055" y="3310716"/>
                    <a:ext cx="1479439" cy="1327271"/>
                  </a:xfrm>
                  <a:custGeom>
                    <a:avLst/>
                    <a:gdLst/>
                    <a:ahLst/>
                    <a:cxnLst/>
                    <a:rect l="l" t="t" r="r" b="b"/>
                    <a:pathLst>
                      <a:path w="23096" h="20721" extrusionOk="0">
                        <a:moveTo>
                          <a:pt x="277" y="0"/>
                        </a:moveTo>
                        <a:cubicBezTo>
                          <a:pt x="124" y="0"/>
                          <a:pt x="0" y="189"/>
                          <a:pt x="134" y="340"/>
                        </a:cubicBezTo>
                        <a:cubicBezTo>
                          <a:pt x="1852" y="1971"/>
                          <a:pt x="3852" y="3232"/>
                          <a:pt x="5570" y="4863"/>
                        </a:cubicBezTo>
                        <a:cubicBezTo>
                          <a:pt x="7484" y="6667"/>
                          <a:pt x="9375" y="8494"/>
                          <a:pt x="11289" y="10212"/>
                        </a:cubicBezTo>
                        <a:cubicBezTo>
                          <a:pt x="13268" y="12103"/>
                          <a:pt x="15355" y="13821"/>
                          <a:pt x="17356" y="15648"/>
                        </a:cubicBezTo>
                        <a:cubicBezTo>
                          <a:pt x="19073" y="17279"/>
                          <a:pt x="21161" y="18822"/>
                          <a:pt x="22705" y="20627"/>
                        </a:cubicBezTo>
                        <a:cubicBezTo>
                          <a:pt x="22749" y="20694"/>
                          <a:pt x="22799" y="20721"/>
                          <a:pt x="22846" y="20721"/>
                        </a:cubicBezTo>
                        <a:cubicBezTo>
                          <a:pt x="22983" y="20721"/>
                          <a:pt x="23095" y="20490"/>
                          <a:pt x="22966" y="20345"/>
                        </a:cubicBezTo>
                        <a:cubicBezTo>
                          <a:pt x="21618" y="18627"/>
                          <a:pt x="19704" y="17279"/>
                          <a:pt x="18160" y="15822"/>
                        </a:cubicBezTo>
                        <a:cubicBezTo>
                          <a:pt x="16181" y="13930"/>
                          <a:pt x="14094" y="12190"/>
                          <a:pt x="12093" y="10386"/>
                        </a:cubicBezTo>
                        <a:cubicBezTo>
                          <a:pt x="10202" y="8581"/>
                          <a:pt x="8201" y="6863"/>
                          <a:pt x="6288" y="4950"/>
                        </a:cubicBezTo>
                        <a:cubicBezTo>
                          <a:pt x="4483" y="3145"/>
                          <a:pt x="2309" y="1775"/>
                          <a:pt x="417" y="57"/>
                        </a:cubicBezTo>
                        <a:cubicBezTo>
                          <a:pt x="372" y="17"/>
                          <a:pt x="323" y="0"/>
                          <a:pt x="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8" name="Google Shape;2388;p46"/>
                  <p:cNvGrpSpPr/>
                  <p:nvPr/>
                </p:nvGrpSpPr>
                <p:grpSpPr>
                  <a:xfrm>
                    <a:off x="1131458" y="2305002"/>
                    <a:ext cx="2440319" cy="2937335"/>
                    <a:chOff x="1131458" y="2305002"/>
                    <a:chExt cx="2440319" cy="2937335"/>
                  </a:xfrm>
                </p:grpSpPr>
                <p:sp>
                  <p:nvSpPr>
                    <p:cNvPr id="2389" name="Google Shape;2389;p46"/>
                    <p:cNvSpPr/>
                    <p:nvPr/>
                  </p:nvSpPr>
                  <p:spPr>
                    <a:xfrm rot="-6388718">
                      <a:off x="1336810" y="3021130"/>
                      <a:ext cx="2029616" cy="1944499"/>
                    </a:xfrm>
                    <a:custGeom>
                      <a:avLst/>
                      <a:gdLst/>
                      <a:ahLst/>
                      <a:cxnLst/>
                      <a:rect l="l" t="t" r="r" b="b"/>
                      <a:pathLst>
                        <a:path w="31685" h="30357" extrusionOk="0">
                          <a:moveTo>
                            <a:pt x="5285" y="573"/>
                          </a:moveTo>
                          <a:cubicBezTo>
                            <a:pt x="5509" y="573"/>
                            <a:pt x="5705" y="913"/>
                            <a:pt x="6048" y="1240"/>
                          </a:cubicBezTo>
                          <a:cubicBezTo>
                            <a:pt x="6592" y="1696"/>
                            <a:pt x="7136" y="2240"/>
                            <a:pt x="7679" y="2697"/>
                          </a:cubicBezTo>
                          <a:cubicBezTo>
                            <a:pt x="10658" y="5415"/>
                            <a:pt x="13746" y="8133"/>
                            <a:pt x="16725" y="10851"/>
                          </a:cubicBezTo>
                          <a:cubicBezTo>
                            <a:pt x="19987" y="13743"/>
                            <a:pt x="23248" y="16743"/>
                            <a:pt x="26510" y="19722"/>
                          </a:cubicBezTo>
                          <a:cubicBezTo>
                            <a:pt x="27597" y="20810"/>
                            <a:pt x="28771" y="21897"/>
                            <a:pt x="29858" y="23093"/>
                          </a:cubicBezTo>
                          <a:cubicBezTo>
                            <a:pt x="30228" y="23441"/>
                            <a:pt x="30598" y="23897"/>
                            <a:pt x="30946" y="24354"/>
                          </a:cubicBezTo>
                          <a:cubicBezTo>
                            <a:pt x="31189" y="24683"/>
                            <a:pt x="31176" y="24795"/>
                            <a:pt x="31029" y="24795"/>
                          </a:cubicBezTo>
                          <a:cubicBezTo>
                            <a:pt x="30730" y="24795"/>
                            <a:pt x="29875" y="24325"/>
                            <a:pt x="29511" y="24267"/>
                          </a:cubicBezTo>
                          <a:cubicBezTo>
                            <a:pt x="29315" y="24267"/>
                            <a:pt x="29141" y="24354"/>
                            <a:pt x="29228" y="24528"/>
                          </a:cubicBezTo>
                          <a:cubicBezTo>
                            <a:pt x="29304" y="25002"/>
                            <a:pt x="30009" y="26454"/>
                            <a:pt x="29407" y="26454"/>
                          </a:cubicBezTo>
                          <a:cubicBezTo>
                            <a:pt x="29319" y="26454"/>
                            <a:pt x="29203" y="26423"/>
                            <a:pt x="29054" y="26354"/>
                          </a:cubicBezTo>
                          <a:cubicBezTo>
                            <a:pt x="28423" y="26072"/>
                            <a:pt x="27880" y="25811"/>
                            <a:pt x="27249" y="25702"/>
                          </a:cubicBezTo>
                          <a:cubicBezTo>
                            <a:pt x="27216" y="25687"/>
                            <a:pt x="27186" y="25681"/>
                            <a:pt x="27159" y="25681"/>
                          </a:cubicBezTo>
                          <a:cubicBezTo>
                            <a:pt x="27026" y="25681"/>
                            <a:pt x="26966" y="25840"/>
                            <a:pt x="26966" y="25985"/>
                          </a:cubicBezTo>
                          <a:cubicBezTo>
                            <a:pt x="27249" y="26702"/>
                            <a:pt x="27510" y="27442"/>
                            <a:pt x="27793" y="28159"/>
                          </a:cubicBezTo>
                          <a:cubicBezTo>
                            <a:pt x="27793" y="28201"/>
                            <a:pt x="27692" y="28218"/>
                            <a:pt x="27537" y="28218"/>
                          </a:cubicBezTo>
                          <a:cubicBezTo>
                            <a:pt x="27047" y="28218"/>
                            <a:pt x="26011" y="28051"/>
                            <a:pt x="25879" y="27985"/>
                          </a:cubicBezTo>
                          <a:cubicBezTo>
                            <a:pt x="25792" y="27985"/>
                            <a:pt x="25618" y="28159"/>
                            <a:pt x="25705" y="28333"/>
                          </a:cubicBezTo>
                          <a:cubicBezTo>
                            <a:pt x="25832" y="28793"/>
                            <a:pt x="25959" y="29207"/>
                            <a:pt x="26095" y="29651"/>
                          </a:cubicBezTo>
                          <a:lnTo>
                            <a:pt x="26095" y="29651"/>
                          </a:lnTo>
                          <a:cubicBezTo>
                            <a:pt x="24576" y="28645"/>
                            <a:pt x="23194" y="27200"/>
                            <a:pt x="21900" y="25985"/>
                          </a:cubicBezTo>
                          <a:cubicBezTo>
                            <a:pt x="19269" y="23528"/>
                            <a:pt x="16551" y="21005"/>
                            <a:pt x="13920" y="18461"/>
                          </a:cubicBezTo>
                          <a:cubicBezTo>
                            <a:pt x="9460" y="14173"/>
                            <a:pt x="4725" y="9884"/>
                            <a:pt x="508" y="5158"/>
                          </a:cubicBezTo>
                          <a:lnTo>
                            <a:pt x="508" y="5158"/>
                          </a:lnTo>
                          <a:cubicBezTo>
                            <a:pt x="2073" y="3665"/>
                            <a:pt x="3561" y="2100"/>
                            <a:pt x="5048" y="696"/>
                          </a:cubicBezTo>
                          <a:cubicBezTo>
                            <a:pt x="5134" y="610"/>
                            <a:pt x="5211" y="573"/>
                            <a:pt x="5285" y="573"/>
                          </a:cubicBezTo>
                          <a:close/>
                          <a:moveTo>
                            <a:pt x="5266" y="0"/>
                          </a:moveTo>
                          <a:cubicBezTo>
                            <a:pt x="5222" y="0"/>
                            <a:pt x="5179" y="22"/>
                            <a:pt x="5135" y="65"/>
                          </a:cubicBezTo>
                          <a:cubicBezTo>
                            <a:pt x="3330" y="1609"/>
                            <a:pt x="1700" y="3327"/>
                            <a:pt x="69" y="4958"/>
                          </a:cubicBezTo>
                          <a:cubicBezTo>
                            <a:pt x="65" y="4964"/>
                            <a:pt x="61" y="4970"/>
                            <a:pt x="57" y="4976"/>
                          </a:cubicBezTo>
                          <a:lnTo>
                            <a:pt x="57" y="4976"/>
                          </a:lnTo>
                          <a:cubicBezTo>
                            <a:pt x="22" y="5018"/>
                            <a:pt x="0" y="5077"/>
                            <a:pt x="3" y="5143"/>
                          </a:cubicBezTo>
                          <a:lnTo>
                            <a:pt x="3" y="5143"/>
                          </a:lnTo>
                          <a:cubicBezTo>
                            <a:pt x="0" y="5209"/>
                            <a:pt x="22" y="5267"/>
                            <a:pt x="57" y="5310"/>
                          </a:cubicBezTo>
                          <a:lnTo>
                            <a:pt x="57" y="5310"/>
                          </a:lnTo>
                          <a:cubicBezTo>
                            <a:pt x="61" y="5316"/>
                            <a:pt x="65" y="5322"/>
                            <a:pt x="69" y="5328"/>
                          </a:cubicBezTo>
                          <a:cubicBezTo>
                            <a:pt x="4309" y="10046"/>
                            <a:pt x="9027" y="14395"/>
                            <a:pt x="13659" y="18831"/>
                          </a:cubicBezTo>
                          <a:cubicBezTo>
                            <a:pt x="16377" y="21462"/>
                            <a:pt x="19095" y="23984"/>
                            <a:pt x="21813" y="26528"/>
                          </a:cubicBezTo>
                          <a:cubicBezTo>
                            <a:pt x="23248" y="27789"/>
                            <a:pt x="24705" y="29333"/>
                            <a:pt x="26336" y="30334"/>
                          </a:cubicBezTo>
                          <a:cubicBezTo>
                            <a:pt x="26367" y="30349"/>
                            <a:pt x="26403" y="30357"/>
                            <a:pt x="26439" y="30357"/>
                          </a:cubicBezTo>
                          <a:cubicBezTo>
                            <a:pt x="26600" y="30357"/>
                            <a:pt x="26777" y="30211"/>
                            <a:pt x="26706" y="30051"/>
                          </a:cubicBezTo>
                          <a:cubicBezTo>
                            <a:pt x="26597" y="29617"/>
                            <a:pt x="26424" y="29162"/>
                            <a:pt x="26250" y="28620"/>
                          </a:cubicBezTo>
                          <a:lnTo>
                            <a:pt x="26250" y="28620"/>
                          </a:lnTo>
                          <a:cubicBezTo>
                            <a:pt x="26305" y="28706"/>
                            <a:pt x="27884" y="28790"/>
                            <a:pt x="28141" y="28790"/>
                          </a:cubicBezTo>
                          <a:cubicBezTo>
                            <a:pt x="28228" y="28790"/>
                            <a:pt x="28423" y="28703"/>
                            <a:pt x="28336" y="28529"/>
                          </a:cubicBezTo>
                          <a:cubicBezTo>
                            <a:pt x="28141" y="27789"/>
                            <a:pt x="27880" y="27072"/>
                            <a:pt x="27597" y="26441"/>
                          </a:cubicBezTo>
                          <a:cubicBezTo>
                            <a:pt x="27587" y="26419"/>
                            <a:pt x="27605" y="26409"/>
                            <a:pt x="27645" y="26409"/>
                          </a:cubicBezTo>
                          <a:cubicBezTo>
                            <a:pt x="27951" y="26409"/>
                            <a:pt x="29563" y="27005"/>
                            <a:pt x="29967" y="27159"/>
                          </a:cubicBezTo>
                          <a:cubicBezTo>
                            <a:pt x="29999" y="27175"/>
                            <a:pt x="30028" y="27182"/>
                            <a:pt x="30054" y="27182"/>
                          </a:cubicBezTo>
                          <a:cubicBezTo>
                            <a:pt x="30170" y="27182"/>
                            <a:pt x="30228" y="27040"/>
                            <a:pt x="30228" y="26898"/>
                          </a:cubicBezTo>
                          <a:cubicBezTo>
                            <a:pt x="30228" y="26702"/>
                            <a:pt x="29684" y="24811"/>
                            <a:pt x="29858" y="24811"/>
                          </a:cubicBezTo>
                          <a:cubicBezTo>
                            <a:pt x="30402" y="24897"/>
                            <a:pt x="30859" y="24984"/>
                            <a:pt x="31402" y="25071"/>
                          </a:cubicBezTo>
                          <a:cubicBezTo>
                            <a:pt x="31598" y="25071"/>
                            <a:pt x="31685" y="24897"/>
                            <a:pt x="31685" y="24811"/>
                          </a:cubicBezTo>
                          <a:cubicBezTo>
                            <a:pt x="31402" y="23354"/>
                            <a:pt x="29315" y="21897"/>
                            <a:pt x="28336" y="20918"/>
                          </a:cubicBezTo>
                          <a:cubicBezTo>
                            <a:pt x="25792" y="18374"/>
                            <a:pt x="23074" y="16026"/>
                            <a:pt x="20443" y="13569"/>
                          </a:cubicBezTo>
                          <a:cubicBezTo>
                            <a:pt x="15464" y="9046"/>
                            <a:pt x="10289" y="4697"/>
                            <a:pt x="5396" y="65"/>
                          </a:cubicBezTo>
                          <a:cubicBezTo>
                            <a:pt x="5353" y="22"/>
                            <a:pt x="5309" y="0"/>
                            <a:pt x="5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6"/>
                    <p:cNvSpPr/>
                    <p:nvPr/>
                  </p:nvSpPr>
                  <p:spPr>
                    <a:xfrm rot="-6388718">
                      <a:off x="2592184" y="2414258"/>
                      <a:ext cx="729406" cy="671418"/>
                    </a:xfrm>
                    <a:custGeom>
                      <a:avLst/>
                      <a:gdLst/>
                      <a:ahLst/>
                      <a:cxnLst/>
                      <a:rect l="l" t="t" r="r" b="b"/>
                      <a:pathLst>
                        <a:path w="11387" h="10482" extrusionOk="0">
                          <a:moveTo>
                            <a:pt x="5384" y="0"/>
                          </a:moveTo>
                          <a:cubicBezTo>
                            <a:pt x="5201" y="0"/>
                            <a:pt x="5025" y="169"/>
                            <a:pt x="5146" y="306"/>
                          </a:cubicBezTo>
                          <a:cubicBezTo>
                            <a:pt x="7234" y="3197"/>
                            <a:pt x="9756" y="6003"/>
                            <a:pt x="10843" y="9460"/>
                          </a:cubicBezTo>
                          <a:cubicBezTo>
                            <a:pt x="10948" y="9769"/>
                            <a:pt x="10811" y="9879"/>
                            <a:pt x="10559" y="9879"/>
                          </a:cubicBezTo>
                          <a:cubicBezTo>
                            <a:pt x="9923" y="9879"/>
                            <a:pt x="8557" y="9177"/>
                            <a:pt x="8495" y="9177"/>
                          </a:cubicBezTo>
                          <a:cubicBezTo>
                            <a:pt x="7582" y="8721"/>
                            <a:pt x="6690" y="8177"/>
                            <a:pt x="5777" y="7720"/>
                          </a:cubicBezTo>
                          <a:cubicBezTo>
                            <a:pt x="4059" y="6916"/>
                            <a:pt x="2254" y="6285"/>
                            <a:pt x="515" y="5372"/>
                          </a:cubicBezTo>
                          <a:cubicBezTo>
                            <a:pt x="488" y="5363"/>
                            <a:pt x="461" y="5359"/>
                            <a:pt x="434" y="5359"/>
                          </a:cubicBezTo>
                          <a:cubicBezTo>
                            <a:pt x="202" y="5359"/>
                            <a:pt x="0" y="5672"/>
                            <a:pt x="254" y="5829"/>
                          </a:cubicBezTo>
                          <a:cubicBezTo>
                            <a:pt x="2146" y="6829"/>
                            <a:pt x="4233" y="7459"/>
                            <a:pt x="6147" y="8460"/>
                          </a:cubicBezTo>
                          <a:cubicBezTo>
                            <a:pt x="7777" y="9264"/>
                            <a:pt x="9321" y="10177"/>
                            <a:pt x="11126" y="10438"/>
                          </a:cubicBezTo>
                          <a:cubicBezTo>
                            <a:pt x="11150" y="10468"/>
                            <a:pt x="11181" y="10482"/>
                            <a:pt x="11213" y="10482"/>
                          </a:cubicBezTo>
                          <a:cubicBezTo>
                            <a:pt x="11296" y="10482"/>
                            <a:pt x="11387" y="10390"/>
                            <a:pt x="11387" y="10264"/>
                          </a:cubicBezTo>
                          <a:cubicBezTo>
                            <a:pt x="11387" y="8721"/>
                            <a:pt x="10408" y="7285"/>
                            <a:pt x="9669" y="6003"/>
                          </a:cubicBezTo>
                          <a:cubicBezTo>
                            <a:pt x="8582" y="3828"/>
                            <a:pt x="6951" y="2023"/>
                            <a:pt x="5603" y="110"/>
                          </a:cubicBezTo>
                          <a:cubicBezTo>
                            <a:pt x="5544" y="31"/>
                            <a:pt x="5464" y="0"/>
                            <a:pt x="5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6"/>
                    <p:cNvSpPr/>
                    <p:nvPr/>
                  </p:nvSpPr>
                  <p:spPr>
                    <a:xfrm rot="-6388718">
                      <a:off x="3008155" y="2357484"/>
                      <a:ext cx="179805" cy="163018"/>
                    </a:xfrm>
                    <a:custGeom>
                      <a:avLst/>
                      <a:gdLst/>
                      <a:ahLst/>
                      <a:cxnLst/>
                      <a:rect l="l" t="t" r="r" b="b"/>
                      <a:pathLst>
                        <a:path w="2807" h="2545" extrusionOk="0">
                          <a:moveTo>
                            <a:pt x="1719" y="0"/>
                          </a:moveTo>
                          <a:cubicBezTo>
                            <a:pt x="1719" y="0"/>
                            <a:pt x="1632" y="0"/>
                            <a:pt x="1545" y="87"/>
                          </a:cubicBezTo>
                          <a:lnTo>
                            <a:pt x="1545" y="174"/>
                          </a:lnTo>
                          <a:cubicBezTo>
                            <a:pt x="1436" y="174"/>
                            <a:pt x="1349" y="261"/>
                            <a:pt x="1349" y="370"/>
                          </a:cubicBezTo>
                          <a:lnTo>
                            <a:pt x="1262" y="457"/>
                          </a:lnTo>
                          <a:lnTo>
                            <a:pt x="1262" y="544"/>
                          </a:lnTo>
                          <a:cubicBezTo>
                            <a:pt x="1001" y="718"/>
                            <a:pt x="719" y="914"/>
                            <a:pt x="458" y="1088"/>
                          </a:cubicBezTo>
                          <a:cubicBezTo>
                            <a:pt x="349" y="1175"/>
                            <a:pt x="349" y="1262"/>
                            <a:pt x="349" y="1349"/>
                          </a:cubicBezTo>
                          <a:lnTo>
                            <a:pt x="175" y="1349"/>
                          </a:lnTo>
                          <a:cubicBezTo>
                            <a:pt x="88" y="1457"/>
                            <a:pt x="1" y="1631"/>
                            <a:pt x="88" y="1718"/>
                          </a:cubicBezTo>
                          <a:cubicBezTo>
                            <a:pt x="262" y="1892"/>
                            <a:pt x="545" y="2088"/>
                            <a:pt x="719" y="2088"/>
                          </a:cubicBezTo>
                          <a:cubicBezTo>
                            <a:pt x="1001" y="2349"/>
                            <a:pt x="1349" y="2436"/>
                            <a:pt x="1806" y="2436"/>
                          </a:cubicBezTo>
                          <a:cubicBezTo>
                            <a:pt x="1980" y="2544"/>
                            <a:pt x="2175" y="2544"/>
                            <a:pt x="2349" y="2544"/>
                          </a:cubicBezTo>
                          <a:lnTo>
                            <a:pt x="2523" y="2544"/>
                          </a:lnTo>
                          <a:cubicBezTo>
                            <a:pt x="2632" y="2544"/>
                            <a:pt x="2806" y="2436"/>
                            <a:pt x="2806" y="2262"/>
                          </a:cubicBezTo>
                          <a:cubicBezTo>
                            <a:pt x="2806" y="1892"/>
                            <a:pt x="2632" y="1544"/>
                            <a:pt x="2436" y="1262"/>
                          </a:cubicBezTo>
                          <a:cubicBezTo>
                            <a:pt x="2349" y="1088"/>
                            <a:pt x="2262" y="805"/>
                            <a:pt x="2088" y="631"/>
                          </a:cubicBezTo>
                          <a:cubicBezTo>
                            <a:pt x="2088" y="544"/>
                            <a:pt x="1980" y="457"/>
                            <a:pt x="1980" y="457"/>
                          </a:cubicBezTo>
                          <a:lnTo>
                            <a:pt x="1980" y="370"/>
                          </a:lnTo>
                          <a:cubicBezTo>
                            <a:pt x="2175" y="174"/>
                            <a:pt x="1980" y="0"/>
                            <a:pt x="1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2392" name="Google Shape;2392;p46"/>
            <p:cNvGrpSpPr/>
            <p:nvPr/>
          </p:nvGrpSpPr>
          <p:grpSpPr>
            <a:xfrm>
              <a:off x="1299725" y="3737948"/>
              <a:ext cx="2333639" cy="1964866"/>
              <a:chOff x="2368400" y="1046425"/>
              <a:chExt cx="737350" cy="620850"/>
            </a:xfrm>
          </p:grpSpPr>
          <p:sp>
            <p:nvSpPr>
              <p:cNvPr id="2393" name="Google Shape;2393;p46"/>
              <p:cNvSpPr/>
              <p:nvPr/>
            </p:nvSpPr>
            <p:spPr>
              <a:xfrm>
                <a:off x="2369675" y="1062150"/>
                <a:ext cx="727375" cy="595275"/>
              </a:xfrm>
              <a:custGeom>
                <a:avLst/>
                <a:gdLst/>
                <a:ahLst/>
                <a:cxnLst/>
                <a:rect l="l" t="t" r="r" b="b"/>
                <a:pathLst>
                  <a:path w="29095" h="23811" extrusionOk="0">
                    <a:moveTo>
                      <a:pt x="25831" y="0"/>
                    </a:moveTo>
                    <a:cubicBezTo>
                      <a:pt x="25505" y="0"/>
                      <a:pt x="25170" y="169"/>
                      <a:pt x="25007" y="482"/>
                    </a:cubicBezTo>
                    <a:cubicBezTo>
                      <a:pt x="25007" y="569"/>
                      <a:pt x="24920" y="569"/>
                      <a:pt x="24920" y="656"/>
                    </a:cubicBezTo>
                    <a:cubicBezTo>
                      <a:pt x="24833" y="656"/>
                      <a:pt x="24746" y="743"/>
                      <a:pt x="24659" y="743"/>
                    </a:cubicBezTo>
                    <a:cubicBezTo>
                      <a:pt x="23289" y="1569"/>
                      <a:pt x="22202" y="2656"/>
                      <a:pt x="21028" y="3635"/>
                    </a:cubicBezTo>
                    <a:cubicBezTo>
                      <a:pt x="19571" y="4918"/>
                      <a:pt x="17940" y="6092"/>
                      <a:pt x="16505" y="7353"/>
                    </a:cubicBezTo>
                    <a:cubicBezTo>
                      <a:pt x="16396" y="7353"/>
                      <a:pt x="16309" y="7440"/>
                      <a:pt x="16309" y="7549"/>
                    </a:cubicBezTo>
                    <a:cubicBezTo>
                      <a:pt x="14330" y="8723"/>
                      <a:pt x="12787" y="10441"/>
                      <a:pt x="10960" y="11789"/>
                    </a:cubicBezTo>
                    <a:cubicBezTo>
                      <a:pt x="10525" y="12158"/>
                      <a:pt x="10069" y="12528"/>
                      <a:pt x="9612" y="12876"/>
                    </a:cubicBezTo>
                    <a:lnTo>
                      <a:pt x="9438" y="12876"/>
                    </a:lnTo>
                    <a:cubicBezTo>
                      <a:pt x="8981" y="13159"/>
                      <a:pt x="8525" y="13528"/>
                      <a:pt x="8155" y="13876"/>
                    </a:cubicBezTo>
                    <a:cubicBezTo>
                      <a:pt x="7524" y="14246"/>
                      <a:pt x="6894" y="14703"/>
                      <a:pt x="6350" y="15159"/>
                    </a:cubicBezTo>
                    <a:cubicBezTo>
                      <a:pt x="6176" y="15333"/>
                      <a:pt x="6068" y="15507"/>
                      <a:pt x="5981" y="15703"/>
                    </a:cubicBezTo>
                    <a:cubicBezTo>
                      <a:pt x="5720" y="15877"/>
                      <a:pt x="5437" y="16051"/>
                      <a:pt x="5176" y="16246"/>
                    </a:cubicBezTo>
                    <a:cubicBezTo>
                      <a:pt x="3806" y="17225"/>
                      <a:pt x="2458" y="18682"/>
                      <a:pt x="914" y="19312"/>
                    </a:cubicBezTo>
                    <a:cubicBezTo>
                      <a:pt x="197" y="19595"/>
                      <a:pt x="1" y="20400"/>
                      <a:pt x="632" y="20943"/>
                    </a:cubicBezTo>
                    <a:cubicBezTo>
                      <a:pt x="1175" y="21313"/>
                      <a:pt x="1827" y="22400"/>
                      <a:pt x="2632" y="22857"/>
                    </a:cubicBezTo>
                    <a:lnTo>
                      <a:pt x="2632" y="23118"/>
                    </a:lnTo>
                    <a:cubicBezTo>
                      <a:pt x="2769" y="23544"/>
                      <a:pt x="3079" y="23810"/>
                      <a:pt x="3427" y="23810"/>
                    </a:cubicBezTo>
                    <a:cubicBezTo>
                      <a:pt x="3523" y="23810"/>
                      <a:pt x="3621" y="23790"/>
                      <a:pt x="3719" y="23748"/>
                    </a:cubicBezTo>
                    <a:cubicBezTo>
                      <a:pt x="5263" y="23400"/>
                      <a:pt x="6437" y="22117"/>
                      <a:pt x="7611" y="21226"/>
                    </a:cubicBezTo>
                    <a:cubicBezTo>
                      <a:pt x="8981" y="20139"/>
                      <a:pt x="10243" y="19051"/>
                      <a:pt x="11504" y="17964"/>
                    </a:cubicBezTo>
                    <a:cubicBezTo>
                      <a:pt x="11612" y="17877"/>
                      <a:pt x="11786" y="17877"/>
                      <a:pt x="11873" y="17682"/>
                    </a:cubicBezTo>
                    <a:cubicBezTo>
                      <a:pt x="11873" y="17682"/>
                      <a:pt x="11960" y="17682"/>
                      <a:pt x="11960" y="17595"/>
                    </a:cubicBezTo>
                    <a:cubicBezTo>
                      <a:pt x="12243" y="17595"/>
                      <a:pt x="12417" y="17508"/>
                      <a:pt x="12591" y="17334"/>
                    </a:cubicBezTo>
                    <a:cubicBezTo>
                      <a:pt x="14330" y="15790"/>
                      <a:pt x="16309" y="14333"/>
                      <a:pt x="18027" y="12702"/>
                    </a:cubicBezTo>
                    <a:cubicBezTo>
                      <a:pt x="18679" y="12332"/>
                      <a:pt x="19223" y="11898"/>
                      <a:pt x="19658" y="11245"/>
                    </a:cubicBezTo>
                    <a:cubicBezTo>
                      <a:pt x="19767" y="11245"/>
                      <a:pt x="19767" y="11245"/>
                      <a:pt x="19767" y="11158"/>
                    </a:cubicBezTo>
                    <a:cubicBezTo>
                      <a:pt x="21658" y="10441"/>
                      <a:pt x="23289" y="8527"/>
                      <a:pt x="24746" y="7266"/>
                    </a:cubicBezTo>
                    <a:cubicBezTo>
                      <a:pt x="25551" y="6548"/>
                      <a:pt x="26290" y="5635"/>
                      <a:pt x="27181" y="5092"/>
                    </a:cubicBezTo>
                    <a:cubicBezTo>
                      <a:pt x="27551" y="4831"/>
                      <a:pt x="28095" y="4548"/>
                      <a:pt x="28356" y="4178"/>
                    </a:cubicBezTo>
                    <a:cubicBezTo>
                      <a:pt x="28356" y="4091"/>
                      <a:pt x="28464" y="4091"/>
                      <a:pt x="28464" y="4091"/>
                    </a:cubicBezTo>
                    <a:cubicBezTo>
                      <a:pt x="29095" y="3830"/>
                      <a:pt x="29008" y="2917"/>
                      <a:pt x="28551" y="2547"/>
                    </a:cubicBezTo>
                    <a:cubicBezTo>
                      <a:pt x="28095" y="1656"/>
                      <a:pt x="26920" y="917"/>
                      <a:pt x="26464" y="286"/>
                    </a:cubicBezTo>
                    <a:cubicBezTo>
                      <a:pt x="26307" y="92"/>
                      <a:pt x="26071" y="0"/>
                      <a:pt x="258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6"/>
              <p:cNvSpPr/>
              <p:nvPr/>
            </p:nvSpPr>
            <p:spPr>
              <a:xfrm>
                <a:off x="2368400" y="1046425"/>
                <a:ext cx="737350" cy="620850"/>
              </a:xfrm>
              <a:custGeom>
                <a:avLst/>
                <a:gdLst/>
                <a:ahLst/>
                <a:cxnLst/>
                <a:rect l="l" t="t" r="r" b="b"/>
                <a:pathLst>
                  <a:path w="29494" h="24834" extrusionOk="0">
                    <a:moveTo>
                      <a:pt x="25945" y="696"/>
                    </a:moveTo>
                    <a:cubicBezTo>
                      <a:pt x="26356" y="696"/>
                      <a:pt x="26624" y="1325"/>
                      <a:pt x="27058" y="1828"/>
                    </a:cubicBezTo>
                    <a:cubicBezTo>
                      <a:pt x="27232" y="2002"/>
                      <a:pt x="28950" y="3829"/>
                      <a:pt x="28950" y="3829"/>
                    </a:cubicBezTo>
                    <a:cubicBezTo>
                      <a:pt x="28776" y="4003"/>
                      <a:pt x="28602" y="4177"/>
                      <a:pt x="28407" y="4372"/>
                    </a:cubicBezTo>
                    <a:cubicBezTo>
                      <a:pt x="24514" y="7982"/>
                      <a:pt x="20361" y="11244"/>
                      <a:pt x="16360" y="14592"/>
                    </a:cubicBezTo>
                    <a:cubicBezTo>
                      <a:pt x="12381" y="17767"/>
                      <a:pt x="8489" y="21311"/>
                      <a:pt x="4227" y="24029"/>
                    </a:cubicBezTo>
                    <a:cubicBezTo>
                      <a:pt x="3954" y="24201"/>
                      <a:pt x="3742" y="24273"/>
                      <a:pt x="3568" y="24273"/>
                    </a:cubicBezTo>
                    <a:cubicBezTo>
                      <a:pt x="3104" y="24273"/>
                      <a:pt x="2904" y="23764"/>
                      <a:pt x="2509" y="23290"/>
                    </a:cubicBezTo>
                    <a:cubicBezTo>
                      <a:pt x="1807" y="22443"/>
                      <a:pt x="1045" y="21655"/>
                      <a:pt x="505" y="20646"/>
                    </a:cubicBezTo>
                    <a:lnTo>
                      <a:pt x="505" y="20646"/>
                    </a:lnTo>
                    <a:cubicBezTo>
                      <a:pt x="5878" y="16786"/>
                      <a:pt x="10979" y="12570"/>
                      <a:pt x="16186" y="8439"/>
                    </a:cubicBezTo>
                    <a:cubicBezTo>
                      <a:pt x="18817" y="6351"/>
                      <a:pt x="21535" y="4177"/>
                      <a:pt x="24166" y="2002"/>
                    </a:cubicBezTo>
                    <a:cubicBezTo>
                      <a:pt x="24710" y="1654"/>
                      <a:pt x="25145" y="1285"/>
                      <a:pt x="25602" y="828"/>
                    </a:cubicBezTo>
                    <a:cubicBezTo>
                      <a:pt x="25728" y="736"/>
                      <a:pt x="25841" y="696"/>
                      <a:pt x="25945" y="696"/>
                    </a:cubicBezTo>
                    <a:close/>
                    <a:moveTo>
                      <a:pt x="26024" y="1"/>
                    </a:moveTo>
                    <a:cubicBezTo>
                      <a:pt x="25971" y="1"/>
                      <a:pt x="25920" y="30"/>
                      <a:pt x="25884" y="111"/>
                    </a:cubicBezTo>
                    <a:cubicBezTo>
                      <a:pt x="17360" y="6982"/>
                      <a:pt x="8945" y="13962"/>
                      <a:pt x="139" y="20398"/>
                    </a:cubicBezTo>
                    <a:cubicBezTo>
                      <a:pt x="36" y="20467"/>
                      <a:pt x="1" y="20566"/>
                      <a:pt x="13" y="20650"/>
                    </a:cubicBezTo>
                    <a:lnTo>
                      <a:pt x="13" y="20650"/>
                    </a:lnTo>
                    <a:cubicBezTo>
                      <a:pt x="15" y="20688"/>
                      <a:pt x="27" y="20727"/>
                      <a:pt x="52" y="20768"/>
                    </a:cubicBezTo>
                    <a:cubicBezTo>
                      <a:pt x="596" y="21855"/>
                      <a:pt x="1422" y="22659"/>
                      <a:pt x="2226" y="23573"/>
                    </a:cubicBezTo>
                    <a:cubicBezTo>
                      <a:pt x="2596" y="24029"/>
                      <a:pt x="2966" y="24834"/>
                      <a:pt x="3509" y="24834"/>
                    </a:cubicBezTo>
                    <a:cubicBezTo>
                      <a:pt x="4401" y="24834"/>
                      <a:pt x="5575" y="23660"/>
                      <a:pt x="6227" y="23203"/>
                    </a:cubicBezTo>
                    <a:cubicBezTo>
                      <a:pt x="9119" y="21029"/>
                      <a:pt x="11924" y="18680"/>
                      <a:pt x="14816" y="16419"/>
                    </a:cubicBezTo>
                    <a:cubicBezTo>
                      <a:pt x="17991" y="13788"/>
                      <a:pt x="21253" y="11157"/>
                      <a:pt x="24427" y="8439"/>
                    </a:cubicBezTo>
                    <a:cubicBezTo>
                      <a:pt x="26058" y="7090"/>
                      <a:pt x="28146" y="5721"/>
                      <a:pt x="29407" y="4003"/>
                    </a:cubicBezTo>
                    <a:cubicBezTo>
                      <a:pt x="29494" y="3916"/>
                      <a:pt x="29407" y="3829"/>
                      <a:pt x="29407" y="3720"/>
                    </a:cubicBezTo>
                    <a:cubicBezTo>
                      <a:pt x="28320" y="2459"/>
                      <a:pt x="27145" y="1372"/>
                      <a:pt x="26232" y="111"/>
                    </a:cubicBezTo>
                    <a:cubicBezTo>
                      <a:pt x="26181" y="59"/>
                      <a:pt x="26100" y="1"/>
                      <a:pt x="26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6"/>
              <p:cNvSpPr/>
              <p:nvPr/>
            </p:nvSpPr>
            <p:spPr>
              <a:xfrm>
                <a:off x="2397525" y="1540000"/>
                <a:ext cx="43675" cy="42575"/>
              </a:xfrm>
              <a:custGeom>
                <a:avLst/>
                <a:gdLst/>
                <a:ahLst/>
                <a:cxnLst/>
                <a:rect l="l" t="t" r="r" b="b"/>
                <a:pathLst>
                  <a:path w="1747" h="1703" extrusionOk="0">
                    <a:moveTo>
                      <a:pt x="323" y="1"/>
                    </a:moveTo>
                    <a:cubicBezTo>
                      <a:pt x="161" y="1"/>
                      <a:pt x="1" y="164"/>
                      <a:pt x="61" y="285"/>
                    </a:cubicBezTo>
                    <a:cubicBezTo>
                      <a:pt x="431" y="829"/>
                      <a:pt x="800" y="1286"/>
                      <a:pt x="1344" y="1655"/>
                    </a:cubicBezTo>
                    <a:cubicBezTo>
                      <a:pt x="1377" y="1688"/>
                      <a:pt x="1414" y="1702"/>
                      <a:pt x="1450" y="1702"/>
                    </a:cubicBezTo>
                    <a:cubicBezTo>
                      <a:pt x="1605" y="1702"/>
                      <a:pt x="1747" y="1444"/>
                      <a:pt x="1518" y="1286"/>
                    </a:cubicBezTo>
                    <a:cubicBezTo>
                      <a:pt x="1061" y="938"/>
                      <a:pt x="800" y="568"/>
                      <a:pt x="518" y="111"/>
                    </a:cubicBezTo>
                    <a:cubicBezTo>
                      <a:pt x="465" y="32"/>
                      <a:pt x="394"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6"/>
              <p:cNvSpPr/>
              <p:nvPr/>
            </p:nvSpPr>
            <p:spPr>
              <a:xfrm>
                <a:off x="2438725" y="1512025"/>
                <a:ext cx="61675" cy="61525"/>
              </a:xfrm>
              <a:custGeom>
                <a:avLst/>
                <a:gdLst/>
                <a:ahLst/>
                <a:cxnLst/>
                <a:rect l="l" t="t" r="r" b="b"/>
                <a:pathLst>
                  <a:path w="2467" h="2461" extrusionOk="0">
                    <a:moveTo>
                      <a:pt x="287" y="0"/>
                    </a:moveTo>
                    <a:cubicBezTo>
                      <a:pt x="137" y="0"/>
                      <a:pt x="1" y="206"/>
                      <a:pt x="153" y="426"/>
                    </a:cubicBezTo>
                    <a:cubicBezTo>
                      <a:pt x="783" y="1056"/>
                      <a:pt x="1327" y="1774"/>
                      <a:pt x="1957" y="2405"/>
                    </a:cubicBezTo>
                    <a:cubicBezTo>
                      <a:pt x="1992" y="2444"/>
                      <a:pt x="2035" y="2460"/>
                      <a:pt x="2079" y="2460"/>
                    </a:cubicBezTo>
                    <a:cubicBezTo>
                      <a:pt x="2258" y="2460"/>
                      <a:pt x="2466" y="2196"/>
                      <a:pt x="2327" y="2057"/>
                    </a:cubicBezTo>
                    <a:cubicBezTo>
                      <a:pt x="1675" y="1404"/>
                      <a:pt x="1044" y="687"/>
                      <a:pt x="414" y="56"/>
                    </a:cubicBezTo>
                    <a:cubicBezTo>
                      <a:pt x="375" y="17"/>
                      <a:pt x="330" y="0"/>
                      <a:pt x="2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6"/>
              <p:cNvSpPr/>
              <p:nvPr/>
            </p:nvSpPr>
            <p:spPr>
              <a:xfrm>
                <a:off x="2477050" y="1485050"/>
                <a:ext cx="36675" cy="35325"/>
              </a:xfrm>
              <a:custGeom>
                <a:avLst/>
                <a:gdLst/>
                <a:ahLst/>
                <a:cxnLst/>
                <a:rect l="l" t="t" r="r" b="b"/>
                <a:pathLst>
                  <a:path w="1467" h="1413" extrusionOk="0">
                    <a:moveTo>
                      <a:pt x="396" y="1"/>
                    </a:moveTo>
                    <a:cubicBezTo>
                      <a:pt x="217" y="1"/>
                      <a:pt x="1" y="259"/>
                      <a:pt x="142" y="418"/>
                    </a:cubicBezTo>
                    <a:cubicBezTo>
                      <a:pt x="511" y="679"/>
                      <a:pt x="685" y="1048"/>
                      <a:pt x="1055" y="1309"/>
                    </a:cubicBezTo>
                    <a:cubicBezTo>
                      <a:pt x="1100" y="1383"/>
                      <a:pt x="1153" y="1412"/>
                      <a:pt x="1203" y="1412"/>
                    </a:cubicBezTo>
                    <a:cubicBezTo>
                      <a:pt x="1345" y="1412"/>
                      <a:pt x="1466" y="1177"/>
                      <a:pt x="1338" y="1048"/>
                    </a:cubicBezTo>
                    <a:cubicBezTo>
                      <a:pt x="1055" y="679"/>
                      <a:pt x="794" y="418"/>
                      <a:pt x="511" y="48"/>
                    </a:cubicBezTo>
                    <a:cubicBezTo>
                      <a:pt x="478" y="15"/>
                      <a:pt x="438" y="1"/>
                      <a:pt x="3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6"/>
              <p:cNvSpPr/>
              <p:nvPr/>
            </p:nvSpPr>
            <p:spPr>
              <a:xfrm>
                <a:off x="2518575" y="1450625"/>
                <a:ext cx="56025" cy="53975"/>
              </a:xfrm>
              <a:custGeom>
                <a:avLst/>
                <a:gdLst/>
                <a:ahLst/>
                <a:cxnLst/>
                <a:rect l="l" t="t" r="r" b="b"/>
                <a:pathLst>
                  <a:path w="2241" h="2159" extrusionOk="0">
                    <a:moveTo>
                      <a:pt x="347" y="1"/>
                    </a:moveTo>
                    <a:cubicBezTo>
                      <a:pt x="176" y="1"/>
                      <a:pt x="0" y="202"/>
                      <a:pt x="220" y="338"/>
                    </a:cubicBezTo>
                    <a:cubicBezTo>
                      <a:pt x="764" y="881"/>
                      <a:pt x="1308" y="1425"/>
                      <a:pt x="1742" y="2056"/>
                    </a:cubicBezTo>
                    <a:cubicBezTo>
                      <a:pt x="1793" y="2129"/>
                      <a:pt x="1855" y="2159"/>
                      <a:pt x="1915" y="2159"/>
                    </a:cubicBezTo>
                    <a:cubicBezTo>
                      <a:pt x="2084" y="2159"/>
                      <a:pt x="2241" y="1923"/>
                      <a:pt x="2112" y="1795"/>
                    </a:cubicBezTo>
                    <a:cubicBezTo>
                      <a:pt x="1568" y="1142"/>
                      <a:pt x="1112" y="512"/>
                      <a:pt x="481" y="55"/>
                    </a:cubicBezTo>
                    <a:cubicBezTo>
                      <a:pt x="443" y="17"/>
                      <a:pt x="395"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6"/>
              <p:cNvSpPr/>
              <p:nvPr/>
            </p:nvSpPr>
            <p:spPr>
              <a:xfrm>
                <a:off x="2570450" y="1404175"/>
                <a:ext cx="36150" cy="39225"/>
              </a:xfrm>
              <a:custGeom>
                <a:avLst/>
                <a:gdLst/>
                <a:ahLst/>
                <a:cxnLst/>
                <a:rect l="l" t="t" r="r" b="b"/>
                <a:pathLst>
                  <a:path w="1446" h="1569" extrusionOk="0">
                    <a:moveTo>
                      <a:pt x="349" y="1"/>
                    </a:moveTo>
                    <a:cubicBezTo>
                      <a:pt x="195" y="1"/>
                      <a:pt x="1" y="190"/>
                      <a:pt x="124" y="391"/>
                    </a:cubicBezTo>
                    <a:cubicBezTo>
                      <a:pt x="407" y="739"/>
                      <a:pt x="668" y="1109"/>
                      <a:pt x="1037" y="1478"/>
                    </a:cubicBezTo>
                    <a:cubicBezTo>
                      <a:pt x="1080" y="1543"/>
                      <a:pt x="1130" y="1569"/>
                      <a:pt x="1177" y="1569"/>
                    </a:cubicBezTo>
                    <a:cubicBezTo>
                      <a:pt x="1322" y="1569"/>
                      <a:pt x="1446" y="1327"/>
                      <a:pt x="1298" y="1196"/>
                    </a:cubicBezTo>
                    <a:cubicBezTo>
                      <a:pt x="1037" y="826"/>
                      <a:pt x="755" y="478"/>
                      <a:pt x="494" y="108"/>
                    </a:cubicBezTo>
                    <a:cubicBezTo>
                      <a:pt x="468" y="33"/>
                      <a:pt x="412"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6"/>
              <p:cNvSpPr/>
              <p:nvPr/>
            </p:nvSpPr>
            <p:spPr>
              <a:xfrm>
                <a:off x="2633650" y="1358175"/>
                <a:ext cx="49725" cy="58050"/>
              </a:xfrm>
              <a:custGeom>
                <a:avLst/>
                <a:gdLst/>
                <a:ahLst/>
                <a:cxnLst/>
                <a:rect l="l" t="t" r="r" b="b"/>
                <a:pathLst>
                  <a:path w="1989" h="2322" extrusionOk="0">
                    <a:moveTo>
                      <a:pt x="290" y="1"/>
                    </a:moveTo>
                    <a:cubicBezTo>
                      <a:pt x="140" y="1"/>
                      <a:pt x="1" y="265"/>
                      <a:pt x="140" y="404"/>
                    </a:cubicBezTo>
                    <a:cubicBezTo>
                      <a:pt x="597" y="948"/>
                      <a:pt x="1053" y="1687"/>
                      <a:pt x="1488" y="2231"/>
                    </a:cubicBezTo>
                    <a:cubicBezTo>
                      <a:pt x="1537" y="2295"/>
                      <a:pt x="1594" y="2321"/>
                      <a:pt x="1651" y="2321"/>
                    </a:cubicBezTo>
                    <a:cubicBezTo>
                      <a:pt x="1824" y="2321"/>
                      <a:pt x="1989" y="2079"/>
                      <a:pt x="1858" y="1948"/>
                    </a:cubicBezTo>
                    <a:cubicBezTo>
                      <a:pt x="1314" y="1318"/>
                      <a:pt x="945" y="687"/>
                      <a:pt x="401" y="57"/>
                    </a:cubicBezTo>
                    <a:cubicBezTo>
                      <a:pt x="366" y="17"/>
                      <a:pt x="328" y="1"/>
                      <a:pt x="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6"/>
              <p:cNvSpPr/>
              <p:nvPr/>
            </p:nvSpPr>
            <p:spPr>
              <a:xfrm>
                <a:off x="2684100" y="1318400"/>
                <a:ext cx="35450" cy="34725"/>
              </a:xfrm>
              <a:custGeom>
                <a:avLst/>
                <a:gdLst/>
                <a:ahLst/>
                <a:cxnLst/>
                <a:rect l="l" t="t" r="r" b="b"/>
                <a:pathLst>
                  <a:path w="1418" h="1389" extrusionOk="0">
                    <a:moveTo>
                      <a:pt x="309" y="1"/>
                    </a:moveTo>
                    <a:cubicBezTo>
                      <a:pt x="148" y="1"/>
                      <a:pt x="1" y="236"/>
                      <a:pt x="210" y="365"/>
                    </a:cubicBezTo>
                    <a:cubicBezTo>
                      <a:pt x="384" y="734"/>
                      <a:pt x="666" y="995"/>
                      <a:pt x="927" y="1278"/>
                    </a:cubicBezTo>
                    <a:cubicBezTo>
                      <a:pt x="954" y="1357"/>
                      <a:pt x="1014" y="1388"/>
                      <a:pt x="1081" y="1388"/>
                    </a:cubicBezTo>
                    <a:cubicBezTo>
                      <a:pt x="1233" y="1388"/>
                      <a:pt x="1418" y="1225"/>
                      <a:pt x="1297" y="1104"/>
                    </a:cubicBezTo>
                    <a:cubicBezTo>
                      <a:pt x="1014" y="734"/>
                      <a:pt x="753" y="452"/>
                      <a:pt x="471" y="104"/>
                    </a:cubicBezTo>
                    <a:cubicBezTo>
                      <a:pt x="425" y="30"/>
                      <a:pt x="366"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6"/>
              <p:cNvSpPr/>
              <p:nvPr/>
            </p:nvSpPr>
            <p:spPr>
              <a:xfrm>
                <a:off x="2733400" y="1277625"/>
                <a:ext cx="50450" cy="48250"/>
              </a:xfrm>
              <a:custGeom>
                <a:avLst/>
                <a:gdLst/>
                <a:ahLst/>
                <a:cxnLst/>
                <a:rect l="l" t="t" r="r" b="b"/>
                <a:pathLst>
                  <a:path w="2018" h="1930" extrusionOk="0">
                    <a:moveTo>
                      <a:pt x="290" y="1"/>
                    </a:moveTo>
                    <a:cubicBezTo>
                      <a:pt x="110" y="1"/>
                      <a:pt x="1" y="236"/>
                      <a:pt x="129" y="365"/>
                    </a:cubicBezTo>
                    <a:cubicBezTo>
                      <a:pt x="586" y="908"/>
                      <a:pt x="1217" y="1191"/>
                      <a:pt x="1499" y="1822"/>
                    </a:cubicBezTo>
                    <a:cubicBezTo>
                      <a:pt x="1550" y="1897"/>
                      <a:pt x="1617" y="1929"/>
                      <a:pt x="1684" y="1929"/>
                    </a:cubicBezTo>
                    <a:cubicBezTo>
                      <a:pt x="1849" y="1929"/>
                      <a:pt x="2018" y="1740"/>
                      <a:pt x="1956" y="1539"/>
                    </a:cubicBezTo>
                    <a:cubicBezTo>
                      <a:pt x="1586" y="908"/>
                      <a:pt x="869" y="647"/>
                      <a:pt x="499" y="104"/>
                    </a:cubicBezTo>
                    <a:cubicBezTo>
                      <a:pt x="425" y="30"/>
                      <a:pt x="353" y="1"/>
                      <a:pt x="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6"/>
              <p:cNvSpPr/>
              <p:nvPr/>
            </p:nvSpPr>
            <p:spPr>
              <a:xfrm>
                <a:off x="2785125" y="1236450"/>
                <a:ext cx="27500" cy="29750"/>
              </a:xfrm>
              <a:custGeom>
                <a:avLst/>
                <a:gdLst/>
                <a:ahLst/>
                <a:cxnLst/>
                <a:rect l="l" t="t" r="r" b="b"/>
                <a:pathLst>
                  <a:path w="1100" h="1190" extrusionOk="0">
                    <a:moveTo>
                      <a:pt x="312" y="0"/>
                    </a:moveTo>
                    <a:cubicBezTo>
                      <a:pt x="150" y="0"/>
                      <a:pt x="0" y="173"/>
                      <a:pt x="61" y="294"/>
                    </a:cubicBezTo>
                    <a:cubicBezTo>
                      <a:pt x="235" y="577"/>
                      <a:pt x="430" y="838"/>
                      <a:pt x="604" y="1120"/>
                    </a:cubicBezTo>
                    <a:cubicBezTo>
                      <a:pt x="628" y="1168"/>
                      <a:pt x="681" y="1190"/>
                      <a:pt x="740" y="1190"/>
                    </a:cubicBezTo>
                    <a:cubicBezTo>
                      <a:pt x="896" y="1190"/>
                      <a:pt x="1100" y="1042"/>
                      <a:pt x="974" y="838"/>
                    </a:cubicBezTo>
                    <a:cubicBezTo>
                      <a:pt x="778" y="664"/>
                      <a:pt x="604" y="381"/>
                      <a:pt x="517" y="120"/>
                    </a:cubicBezTo>
                    <a:cubicBezTo>
                      <a:pt x="458" y="34"/>
                      <a:pt x="3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6"/>
              <p:cNvSpPr/>
              <p:nvPr/>
            </p:nvSpPr>
            <p:spPr>
              <a:xfrm>
                <a:off x="2839575" y="1195200"/>
                <a:ext cx="38600" cy="42300"/>
              </a:xfrm>
              <a:custGeom>
                <a:avLst/>
                <a:gdLst/>
                <a:ahLst/>
                <a:cxnLst/>
                <a:rect l="l" t="t" r="r" b="b"/>
                <a:pathLst>
                  <a:path w="1544" h="1692" extrusionOk="0">
                    <a:moveTo>
                      <a:pt x="279" y="0"/>
                    </a:moveTo>
                    <a:cubicBezTo>
                      <a:pt x="129" y="0"/>
                      <a:pt x="1" y="143"/>
                      <a:pt x="57" y="313"/>
                    </a:cubicBezTo>
                    <a:cubicBezTo>
                      <a:pt x="318" y="770"/>
                      <a:pt x="775" y="1139"/>
                      <a:pt x="1058" y="1574"/>
                    </a:cubicBezTo>
                    <a:cubicBezTo>
                      <a:pt x="1083" y="1658"/>
                      <a:pt x="1141" y="1692"/>
                      <a:pt x="1205" y="1692"/>
                    </a:cubicBezTo>
                    <a:cubicBezTo>
                      <a:pt x="1357" y="1692"/>
                      <a:pt x="1543" y="1497"/>
                      <a:pt x="1405" y="1313"/>
                    </a:cubicBezTo>
                    <a:cubicBezTo>
                      <a:pt x="1144" y="857"/>
                      <a:pt x="775" y="596"/>
                      <a:pt x="514" y="139"/>
                    </a:cubicBezTo>
                    <a:cubicBezTo>
                      <a:pt x="446" y="41"/>
                      <a:pt x="359" y="0"/>
                      <a:pt x="2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6"/>
              <p:cNvSpPr/>
              <p:nvPr/>
            </p:nvSpPr>
            <p:spPr>
              <a:xfrm>
                <a:off x="2884725" y="1151875"/>
                <a:ext cx="32325" cy="27825"/>
              </a:xfrm>
              <a:custGeom>
                <a:avLst/>
                <a:gdLst/>
                <a:ahLst/>
                <a:cxnLst/>
                <a:rect l="l" t="t" r="r" b="b"/>
                <a:pathLst>
                  <a:path w="1293" h="1113" extrusionOk="0">
                    <a:moveTo>
                      <a:pt x="323" y="0"/>
                    </a:moveTo>
                    <a:cubicBezTo>
                      <a:pt x="164" y="0"/>
                      <a:pt x="1" y="273"/>
                      <a:pt x="143" y="415"/>
                    </a:cubicBezTo>
                    <a:cubicBezTo>
                      <a:pt x="339" y="589"/>
                      <a:pt x="600" y="872"/>
                      <a:pt x="795" y="1046"/>
                    </a:cubicBezTo>
                    <a:cubicBezTo>
                      <a:pt x="837" y="1093"/>
                      <a:pt x="890" y="1112"/>
                      <a:pt x="944" y="1112"/>
                    </a:cubicBezTo>
                    <a:cubicBezTo>
                      <a:pt x="1114" y="1112"/>
                      <a:pt x="1292" y="917"/>
                      <a:pt x="1143" y="785"/>
                    </a:cubicBezTo>
                    <a:lnTo>
                      <a:pt x="426" y="46"/>
                    </a:lnTo>
                    <a:cubicBezTo>
                      <a:pt x="394" y="14"/>
                      <a:pt x="359" y="0"/>
                      <a:pt x="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6"/>
              <p:cNvSpPr/>
              <p:nvPr/>
            </p:nvSpPr>
            <p:spPr>
              <a:xfrm>
                <a:off x="2939800" y="1115825"/>
                <a:ext cx="35900" cy="39200"/>
              </a:xfrm>
              <a:custGeom>
                <a:avLst/>
                <a:gdLst/>
                <a:ahLst/>
                <a:cxnLst/>
                <a:rect l="l" t="t" r="r" b="b"/>
                <a:pathLst>
                  <a:path w="1436" h="1568" extrusionOk="0">
                    <a:moveTo>
                      <a:pt x="263" y="1"/>
                    </a:moveTo>
                    <a:cubicBezTo>
                      <a:pt x="119" y="1"/>
                      <a:pt x="1" y="143"/>
                      <a:pt x="114" y="313"/>
                    </a:cubicBezTo>
                    <a:cubicBezTo>
                      <a:pt x="310" y="770"/>
                      <a:pt x="658" y="1053"/>
                      <a:pt x="941" y="1488"/>
                    </a:cubicBezTo>
                    <a:cubicBezTo>
                      <a:pt x="965" y="1543"/>
                      <a:pt x="1020" y="1567"/>
                      <a:pt x="1081" y="1567"/>
                    </a:cubicBezTo>
                    <a:cubicBezTo>
                      <a:pt x="1236" y="1567"/>
                      <a:pt x="1435" y="1414"/>
                      <a:pt x="1310" y="1227"/>
                    </a:cubicBezTo>
                    <a:cubicBezTo>
                      <a:pt x="1028" y="857"/>
                      <a:pt x="767" y="509"/>
                      <a:pt x="484" y="140"/>
                    </a:cubicBezTo>
                    <a:cubicBezTo>
                      <a:pt x="424" y="41"/>
                      <a:pt x="340"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6"/>
              <p:cNvSpPr/>
              <p:nvPr/>
            </p:nvSpPr>
            <p:spPr>
              <a:xfrm>
                <a:off x="2982150" y="1081750"/>
                <a:ext cx="34025" cy="31800"/>
              </a:xfrm>
              <a:custGeom>
                <a:avLst/>
                <a:gdLst/>
                <a:ahLst/>
                <a:cxnLst/>
                <a:rect l="l" t="t" r="r" b="b"/>
                <a:pathLst>
                  <a:path w="1361" h="1272" extrusionOk="0">
                    <a:moveTo>
                      <a:pt x="286" y="0"/>
                    </a:moveTo>
                    <a:cubicBezTo>
                      <a:pt x="102" y="0"/>
                      <a:pt x="0" y="273"/>
                      <a:pt x="160" y="415"/>
                    </a:cubicBezTo>
                    <a:cubicBezTo>
                      <a:pt x="508" y="589"/>
                      <a:pt x="704" y="872"/>
                      <a:pt x="878" y="1133"/>
                    </a:cubicBezTo>
                    <a:cubicBezTo>
                      <a:pt x="938" y="1231"/>
                      <a:pt x="1022" y="1272"/>
                      <a:pt x="1099" y="1272"/>
                    </a:cubicBezTo>
                    <a:cubicBezTo>
                      <a:pt x="1243" y="1272"/>
                      <a:pt x="1361" y="1129"/>
                      <a:pt x="1247" y="959"/>
                    </a:cubicBezTo>
                    <a:cubicBezTo>
                      <a:pt x="1052" y="589"/>
                      <a:pt x="791" y="241"/>
                      <a:pt x="421" y="46"/>
                    </a:cubicBezTo>
                    <a:cubicBezTo>
                      <a:pt x="373" y="14"/>
                      <a:pt x="328" y="0"/>
                      <a:pt x="2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08" name="Google Shape;2408;p46"/>
          <p:cNvSpPr/>
          <p:nvPr/>
        </p:nvSpPr>
        <p:spPr>
          <a:xfrm rot="-848092">
            <a:off x="7804382" y="848179"/>
            <a:ext cx="552130" cy="525316"/>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6"/>
          <p:cNvSpPr/>
          <p:nvPr/>
        </p:nvSpPr>
        <p:spPr>
          <a:xfrm rot="1230962">
            <a:off x="3065139" y="730990"/>
            <a:ext cx="418009" cy="397679"/>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6"/>
          <p:cNvSpPr/>
          <p:nvPr/>
        </p:nvSpPr>
        <p:spPr>
          <a:xfrm rot="5400000">
            <a:off x="5618535" y="1227760"/>
            <a:ext cx="41575" cy="3689605"/>
          </a:xfrm>
          <a:custGeom>
            <a:avLst/>
            <a:gdLst/>
            <a:ahLst/>
            <a:cxnLst/>
            <a:rect l="l" t="t" r="r" b="b"/>
            <a:pathLst>
              <a:path w="954" h="67752" extrusionOk="0">
                <a:moveTo>
                  <a:pt x="464" y="1"/>
                </a:moveTo>
                <a:cubicBezTo>
                  <a:pt x="333" y="1"/>
                  <a:pt x="201" y="157"/>
                  <a:pt x="201" y="471"/>
                </a:cubicBezTo>
                <a:cubicBezTo>
                  <a:pt x="201" y="471"/>
                  <a:pt x="1" y="20822"/>
                  <a:pt x="1" y="33879"/>
                </a:cubicBezTo>
                <a:cubicBezTo>
                  <a:pt x="1" y="46937"/>
                  <a:pt x="201" y="67188"/>
                  <a:pt x="201" y="67188"/>
                </a:cubicBezTo>
                <a:cubicBezTo>
                  <a:pt x="264" y="67564"/>
                  <a:pt x="395" y="67752"/>
                  <a:pt x="511" y="67752"/>
                </a:cubicBezTo>
                <a:cubicBezTo>
                  <a:pt x="627" y="67752"/>
                  <a:pt x="727" y="67564"/>
                  <a:pt x="727" y="67188"/>
                </a:cubicBezTo>
                <a:cubicBezTo>
                  <a:pt x="727" y="67188"/>
                  <a:pt x="953" y="46937"/>
                  <a:pt x="953" y="33879"/>
                </a:cubicBezTo>
                <a:cubicBezTo>
                  <a:pt x="953" y="20822"/>
                  <a:pt x="727" y="471"/>
                  <a:pt x="727" y="471"/>
                </a:cubicBezTo>
                <a:cubicBezTo>
                  <a:pt x="727" y="157"/>
                  <a:pt x="596" y="1"/>
                  <a:pt x="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1" nodeType="clickEffect">
                                  <p:stCondLst>
                                    <p:cond delay="0"/>
                                  </p:stCondLst>
                                  <p:childTnLst>
                                    <p:animClr clrSpc="hsl" dir="cw">
                                      <p:cBhvr override="childStyle">
                                        <p:cTn id="6" dur="500" fill="hold"/>
                                        <p:tgtEl>
                                          <p:spTgt spid="2338"/>
                                        </p:tgtEl>
                                        <p:attrNameLst>
                                          <p:attrName>style.color</p:attrName>
                                        </p:attrNameLst>
                                      </p:cBhvr>
                                      <p:by>
                                        <p:hsl h="-7200000" s="0" l="0"/>
                                      </p:by>
                                    </p:animClr>
                                    <p:animClr clrSpc="hsl" dir="cw">
                                      <p:cBhvr>
                                        <p:cTn id="7" dur="500" fill="hold"/>
                                        <p:tgtEl>
                                          <p:spTgt spid="2338"/>
                                        </p:tgtEl>
                                        <p:attrNameLst>
                                          <p:attrName>fillcolor</p:attrName>
                                        </p:attrNameLst>
                                      </p:cBhvr>
                                      <p:by>
                                        <p:hsl h="-7200000" s="0" l="0"/>
                                      </p:by>
                                    </p:animClr>
                                    <p:animClr clrSpc="hsl" dir="cw">
                                      <p:cBhvr>
                                        <p:cTn id="8" dur="500" fill="hold"/>
                                        <p:tgtEl>
                                          <p:spTgt spid="2338"/>
                                        </p:tgtEl>
                                        <p:attrNameLst>
                                          <p:attrName>stroke.color</p:attrName>
                                        </p:attrNameLst>
                                      </p:cBhvr>
                                      <p:by>
                                        <p:hsl h="-7200000" s="0" l="0"/>
                                      </p:by>
                                    </p:animClr>
                                    <p:set>
                                      <p:cBhvr>
                                        <p:cTn id="9" dur="500" fill="hold"/>
                                        <p:tgtEl>
                                          <p:spTgt spid="23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97"/>
        <p:cNvGrpSpPr/>
        <p:nvPr/>
      </p:nvGrpSpPr>
      <p:grpSpPr>
        <a:xfrm>
          <a:off x="0" y="0"/>
          <a:ext cx="0" cy="0"/>
          <a:chOff x="0" y="0"/>
          <a:chExt cx="0" cy="0"/>
        </a:xfrm>
      </p:grpSpPr>
      <p:sp>
        <p:nvSpPr>
          <p:cNvPr id="3398" name="Google Shape;3398;p67"/>
          <p:cNvSpPr/>
          <p:nvPr/>
        </p:nvSpPr>
        <p:spPr>
          <a:xfrm flipH="1">
            <a:off x="-3716916" y="1270113"/>
            <a:ext cx="23001" cy="16707"/>
          </a:xfrm>
          <a:custGeom>
            <a:avLst/>
            <a:gdLst/>
            <a:ahLst/>
            <a:cxnLst/>
            <a:rect l="l" t="t" r="r" b="b"/>
            <a:pathLst>
              <a:path w="296" h="215" extrusionOk="0">
                <a:moveTo>
                  <a:pt x="295" y="0"/>
                </a:moveTo>
                <a:lnTo>
                  <a:pt x="295" y="0"/>
                </a:lnTo>
                <a:cubicBezTo>
                  <a:pt x="188" y="87"/>
                  <a:pt x="87" y="153"/>
                  <a:pt x="0" y="214"/>
                </a:cubicBezTo>
                <a:cubicBezTo>
                  <a:pt x="41" y="194"/>
                  <a:pt x="87" y="174"/>
                  <a:pt x="127" y="153"/>
                </a:cubicBezTo>
                <a:cubicBezTo>
                  <a:pt x="188" y="128"/>
                  <a:pt x="255" y="67"/>
                  <a:pt x="295" y="0"/>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67"/>
          <p:cNvSpPr/>
          <p:nvPr/>
        </p:nvSpPr>
        <p:spPr>
          <a:xfrm flipH="1">
            <a:off x="-3698732" y="1228928"/>
            <a:ext cx="13133" cy="3652"/>
          </a:xfrm>
          <a:custGeom>
            <a:avLst/>
            <a:gdLst/>
            <a:ahLst/>
            <a:cxnLst/>
            <a:rect l="l" t="t" r="r" b="b"/>
            <a:pathLst>
              <a:path w="169" h="47" extrusionOk="0">
                <a:moveTo>
                  <a:pt x="168" y="1"/>
                </a:moveTo>
                <a:cubicBezTo>
                  <a:pt x="130" y="1"/>
                  <a:pt x="91" y="19"/>
                  <a:pt x="49" y="42"/>
                </a:cubicBezTo>
                <a:lnTo>
                  <a:pt x="49" y="42"/>
                </a:lnTo>
                <a:cubicBezTo>
                  <a:pt x="96" y="34"/>
                  <a:pt x="138" y="16"/>
                  <a:pt x="168" y="1"/>
                </a:cubicBezTo>
                <a:close/>
                <a:moveTo>
                  <a:pt x="49" y="42"/>
                </a:moveTo>
                <a:cubicBezTo>
                  <a:pt x="33" y="45"/>
                  <a:pt x="17" y="47"/>
                  <a:pt x="0" y="47"/>
                </a:cubicBezTo>
                <a:lnTo>
                  <a:pt x="41" y="47"/>
                </a:lnTo>
                <a:cubicBezTo>
                  <a:pt x="43" y="45"/>
                  <a:pt x="46" y="44"/>
                  <a:pt x="49" y="42"/>
                </a:cubicBez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67"/>
          <p:cNvSpPr txBox="1">
            <a:spLocks noGrp="1"/>
          </p:cNvSpPr>
          <p:nvPr>
            <p:ph type="title"/>
          </p:nvPr>
        </p:nvSpPr>
        <p:spPr>
          <a:xfrm>
            <a:off x="2292753" y="859316"/>
            <a:ext cx="2422467" cy="52334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t>L</a:t>
            </a:r>
            <a:r>
              <a:rPr lang="en-US" sz="3600" b="1" dirty="0"/>
              <a:t>UẬT CH</a:t>
            </a:r>
            <a:r>
              <a:rPr lang="vi-VN" sz="3600" b="1" dirty="0"/>
              <a:t>Ơ</a:t>
            </a:r>
            <a:r>
              <a:rPr lang="en-US" sz="3600" b="1" dirty="0"/>
              <a:t>I</a:t>
            </a:r>
            <a:endParaRPr sz="3600" b="1" dirty="0"/>
          </a:p>
        </p:txBody>
      </p:sp>
      <p:sp>
        <p:nvSpPr>
          <p:cNvPr id="3404" name="Google Shape;3404;p67"/>
          <p:cNvSpPr/>
          <p:nvPr/>
        </p:nvSpPr>
        <p:spPr>
          <a:xfrm flipH="1">
            <a:off x="10011831" y="2657587"/>
            <a:ext cx="14764" cy="78"/>
          </a:xfrm>
          <a:custGeom>
            <a:avLst/>
            <a:gdLst/>
            <a:ahLst/>
            <a:cxnLst/>
            <a:rect l="l" t="t" r="r" b="b"/>
            <a:pathLst>
              <a:path w="190" h="1" extrusionOk="0">
                <a:moveTo>
                  <a:pt x="189" y="1"/>
                </a:moveTo>
                <a:lnTo>
                  <a:pt x="87" y="1"/>
                </a:lnTo>
                <a:lnTo>
                  <a:pt x="1" y="1"/>
                </a:lnTo>
                <a:close/>
              </a:path>
            </a:pathLst>
          </a:custGeom>
          <a:solidFill>
            <a:srgbClr val="ABA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730861" y="1334659"/>
            <a:ext cx="6294153" cy="2949525"/>
          </a:xfrm>
          <a:prstGeom prst="rect">
            <a:avLst/>
          </a:prstGeom>
          <a:noFill/>
        </p:spPr>
        <p:txBody>
          <a:bodyPr wrap="square" rtlCol="0">
            <a:spAutoFit/>
          </a:bodyPr>
          <a:lstStyle/>
          <a:p>
            <a:pPr marL="285750" indent="-285750">
              <a:lnSpc>
                <a:spcPct val="150000"/>
              </a:lnSpc>
              <a:buFontTx/>
              <a:buChar char="-"/>
            </a:pP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7 ô </a:t>
            </a:r>
            <a:r>
              <a:rPr lang="en-US" sz="1800" dirty="0" err="1">
                <a:latin typeface="Arial" panose="020B0604020202020204" pitchFamily="34" charset="0"/>
                <a:cs typeface="Arial" panose="020B0604020202020204" pitchFamily="34" charset="0"/>
              </a:rPr>
              <a:t>chữ</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ngang</a:t>
            </a:r>
            <a:r>
              <a:rPr lang="en-US" sz="1800" dirty="0">
                <a:latin typeface="Arial" panose="020B0604020202020204" pitchFamily="34" charset="0"/>
                <a:cs typeface="Arial" panose="020B0604020202020204" pitchFamily="34" charset="0"/>
              </a:rPr>
              <a:t> t</a:t>
            </a:r>
            <a:r>
              <a:rPr lang="vi-VN" sz="1800" dirty="0">
                <a:latin typeface="Arial" panose="020B0604020202020204" pitchFamily="34" charset="0"/>
                <a:cs typeface="Arial" panose="020B0604020202020204" pitchFamily="34" charset="0"/>
              </a:rPr>
              <a:t>ư</a:t>
            </a:r>
            <a:r>
              <a:rPr lang="en-US" sz="1800" dirty="0" err="1">
                <a:latin typeface="Arial" panose="020B0604020202020204" pitchFamily="34" charset="0"/>
                <a:cs typeface="Arial" panose="020B0604020202020204" pitchFamily="34" charset="0"/>
              </a:rPr>
              <a:t>ơng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ứng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với</a:t>
            </a:r>
            <a:r>
              <a:rPr lang="en-US" sz="1800" dirty="0">
                <a:latin typeface="Arial" panose="020B0604020202020204" pitchFamily="34" charset="0"/>
                <a:cs typeface="Arial" panose="020B0604020202020204" pitchFamily="34" charset="0"/>
              </a:rPr>
              <a:t> 7 </a:t>
            </a:r>
            <a:r>
              <a:rPr lang="en-US" sz="1800" dirty="0" err="1">
                <a:latin typeface="Arial" panose="020B0604020202020204" pitchFamily="34" charset="0"/>
                <a:cs typeface="Arial" panose="020B0604020202020204" pitchFamily="34" charset="0"/>
              </a:rPr>
              <a:t>câu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hỏi</a:t>
            </a:r>
            <a:endParaRPr lang="en-US" sz="1800" dirty="0">
              <a:latin typeface="Arial" panose="020B0604020202020204" pitchFamily="34" charset="0"/>
              <a:cs typeface="Arial" panose="020B0604020202020204" pitchFamily="34" charset="0"/>
            </a:endParaRPr>
          </a:p>
          <a:p>
            <a:pPr marL="285750" indent="-285750">
              <a:lnSpc>
                <a:spcPct val="150000"/>
              </a:lnSpc>
              <a:buFontTx/>
              <a:buChar char="-"/>
            </a:pPr>
            <a:r>
              <a:rPr lang="en-US" sz="1800" dirty="0" err="1">
                <a:latin typeface="Arial" panose="020B0604020202020204" pitchFamily="34" charset="0"/>
                <a:cs typeface="Arial" panose="020B0604020202020204" pitchFamily="34" charset="0"/>
              </a:rPr>
              <a:t>Mỗi</a:t>
            </a:r>
            <a:r>
              <a:rPr lang="en-US" sz="1800" dirty="0">
                <a:latin typeface="Arial" panose="020B0604020202020204" pitchFamily="34" charset="0"/>
                <a:cs typeface="Arial" panose="020B0604020202020204" pitchFamily="34" charset="0"/>
              </a:rPr>
              <a:t> ô </a:t>
            </a:r>
            <a:r>
              <a:rPr lang="en-US" sz="1800" dirty="0" err="1">
                <a:latin typeface="Arial" panose="020B0604020202020204" pitchFamily="34" charset="0"/>
                <a:cs typeface="Arial" panose="020B0604020202020204" pitchFamily="34" charset="0"/>
              </a:rPr>
              <a:t>hàng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ngang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chứa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một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chữ</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cái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ô </a:t>
            </a:r>
            <a:r>
              <a:rPr lang="en-US" sz="1800" dirty="0" err="1">
                <a:latin typeface="Arial" panose="020B0604020202020204" pitchFamily="34" charset="0"/>
                <a:cs typeface="Arial" panose="020B0604020202020204" pitchFamily="34" charset="0"/>
              </a:rPr>
              <a:t>hàng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dọc</a:t>
            </a:r>
            <a:endParaRPr lang="en-US" sz="1800" dirty="0">
              <a:latin typeface="Arial" panose="020B0604020202020204" pitchFamily="34" charset="0"/>
              <a:cs typeface="Arial" panose="020B0604020202020204" pitchFamily="34" charset="0"/>
            </a:endParaRPr>
          </a:p>
          <a:p>
            <a:pPr marL="285750" indent="-285750">
              <a:lnSpc>
                <a:spcPct val="150000"/>
              </a:lnSpc>
              <a:buFontTx/>
              <a:buChar char="-"/>
            </a:pPr>
            <a:r>
              <a:rPr lang="en-US" sz="1800" dirty="0">
                <a:latin typeface="Arial" panose="020B0604020202020204" pitchFamily="34" charset="0"/>
                <a:cs typeface="Arial" panose="020B0604020202020204" pitchFamily="34" charset="0"/>
              </a:rPr>
              <a:t>HS </a:t>
            </a:r>
            <a:r>
              <a:rPr lang="en-US" sz="1800" dirty="0" err="1">
                <a:latin typeface="Arial" panose="020B0604020202020204" pitchFamily="34" charset="0"/>
                <a:cs typeface="Arial" panose="020B0604020202020204" pitchFamily="34" charset="0"/>
              </a:rPr>
              <a:t>sẽ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lần</a:t>
            </a:r>
            <a:r>
              <a:rPr lang="en-US" sz="1800" dirty="0">
                <a:latin typeface="Arial" panose="020B0604020202020204" pitchFamily="34" charset="0"/>
                <a:cs typeface="Arial" panose="020B0604020202020204" pitchFamily="34" charset="0"/>
              </a:rPr>
              <a:t> l</a:t>
            </a:r>
            <a:r>
              <a:rPr lang="vi-VN" sz="1800" dirty="0">
                <a:latin typeface="Arial" panose="020B0604020202020204" pitchFamily="34" charset="0"/>
                <a:cs typeface="Arial" panose="020B0604020202020204" pitchFamily="34" charset="0"/>
              </a:rPr>
              <a:t>ư</a:t>
            </a:r>
            <a:r>
              <a:rPr lang="en-US" sz="1800" dirty="0" err="1">
                <a:latin typeface="Arial" panose="020B0604020202020204" pitchFamily="34" charset="0"/>
                <a:cs typeface="Arial" panose="020B0604020202020204" pitchFamily="34" charset="0"/>
              </a:rPr>
              <a:t>ợt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lời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câu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hỏi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ngang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Nếu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lời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đúng</a:t>
            </a:r>
            <a:r>
              <a:rPr lang="en-US" sz="1800" dirty="0">
                <a:latin typeface="Arial" panose="020B0604020202020204" pitchFamily="34" charset="0"/>
                <a:cs typeface="Arial" panose="020B0604020202020204" pitchFamily="34" charset="0"/>
              </a:rPr>
              <a:t> ô </a:t>
            </a:r>
            <a:r>
              <a:rPr lang="en-US" sz="1800" dirty="0" err="1">
                <a:latin typeface="Arial" panose="020B0604020202020204" pitchFamily="34" charset="0"/>
                <a:cs typeface="Arial" panose="020B0604020202020204" pitchFamily="34" charset="0"/>
              </a:rPr>
              <a:t>chữ</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ngang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sẽ</a:t>
            </a:r>
            <a:r>
              <a:rPr lang="en-US" sz="1800" dirty="0">
                <a:latin typeface="Arial" panose="020B0604020202020204" pitchFamily="34" charset="0"/>
                <a:cs typeface="Arial" panose="020B0604020202020204" pitchFamily="34" charset="0"/>
              </a:rPr>
              <a:t> đ</a:t>
            </a:r>
            <a:r>
              <a:rPr lang="vi-VN" sz="1800" dirty="0">
                <a:latin typeface="Arial" panose="020B0604020202020204" pitchFamily="34" charset="0"/>
                <a:cs typeface="Arial" panose="020B0604020202020204" pitchFamily="34" charset="0"/>
              </a:rPr>
              <a:t>ư</a:t>
            </a:r>
            <a:r>
              <a:rPr lang="en-US" sz="1800" dirty="0" err="1">
                <a:latin typeface="Arial" panose="020B0604020202020204" pitchFamily="34" charset="0"/>
                <a:cs typeface="Arial" panose="020B0604020202020204" pitchFamily="34" charset="0"/>
              </a:rPr>
              <a:t>ợc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mở</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nếu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lời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sai</a:t>
            </a:r>
            <a:r>
              <a:rPr lang="en-US" sz="1800" dirty="0">
                <a:latin typeface="Arial" panose="020B0604020202020204" pitchFamily="34" charset="0"/>
                <a:cs typeface="Arial" panose="020B0604020202020204" pitchFamily="34" charset="0"/>
              </a:rPr>
              <a:t> ô </a:t>
            </a:r>
            <a:r>
              <a:rPr lang="en-US" sz="1800" dirty="0" err="1">
                <a:latin typeface="Arial" panose="020B0604020202020204" pitchFamily="34" charset="0"/>
                <a:cs typeface="Arial" panose="020B0604020202020204" pitchFamily="34" charset="0"/>
              </a:rPr>
              <a:t>chữ</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sẽ</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không</a:t>
            </a:r>
            <a:r>
              <a:rPr lang="en-US" sz="1800" dirty="0">
                <a:latin typeface="Arial" panose="020B0604020202020204" pitchFamily="34" charset="0"/>
                <a:cs typeface="Arial" panose="020B0604020202020204" pitchFamily="34" charset="0"/>
              </a:rPr>
              <a:t> đ</a:t>
            </a:r>
            <a:r>
              <a:rPr lang="vi-VN" sz="1800" dirty="0">
                <a:latin typeface="Arial" panose="020B0604020202020204" pitchFamily="34" charset="0"/>
                <a:cs typeface="Arial" panose="020B0604020202020204" pitchFamily="34" charset="0"/>
              </a:rPr>
              <a:t>ư</a:t>
            </a:r>
            <a:r>
              <a:rPr lang="en-US" sz="1800" dirty="0" err="1">
                <a:latin typeface="Arial" panose="020B0604020202020204" pitchFamily="34" charset="0"/>
                <a:cs typeface="Arial" panose="020B0604020202020204" pitchFamily="34" charset="0"/>
              </a:rPr>
              <a:t>ợc</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mở</a:t>
            </a:r>
            <a:endParaRPr lang="en-US" sz="1800" dirty="0">
              <a:latin typeface="Arial" panose="020B0604020202020204" pitchFamily="34" charset="0"/>
              <a:cs typeface="Arial" panose="020B0604020202020204" pitchFamily="34" charset="0"/>
            </a:endParaRPr>
          </a:p>
          <a:p>
            <a:pPr marL="285750" indent="-285750">
              <a:lnSpc>
                <a:spcPct val="150000"/>
              </a:lnSpc>
              <a:buFontTx/>
              <a:buChar char="-"/>
            </a:pPr>
            <a:r>
              <a:rPr lang="en-US" sz="1800" dirty="0">
                <a:latin typeface="Arial" panose="020B0604020202020204" pitchFamily="34" charset="0"/>
                <a:cs typeface="Arial" panose="020B0604020202020204" pitchFamily="34" charset="0"/>
              </a:rPr>
              <a:t>Sau </a:t>
            </a:r>
            <a:r>
              <a:rPr lang="en-US" sz="1800" dirty="0" err="1">
                <a:latin typeface="Arial" panose="020B0604020202020204" pitchFamily="34" charset="0"/>
                <a:cs typeface="Arial" panose="020B0604020202020204" pitchFamily="34" charset="0"/>
              </a:rPr>
              <a:t>khi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lời</a:t>
            </a:r>
            <a:r>
              <a:rPr lang="en-US" sz="1800" dirty="0">
                <a:latin typeface="Arial" panose="020B0604020202020204" pitchFamily="34" charset="0"/>
                <a:cs typeface="Arial" panose="020B0604020202020204" pitchFamily="34" charset="0"/>
              </a:rPr>
              <a:t> 3 </a:t>
            </a:r>
            <a:r>
              <a:rPr lang="en-US" sz="1800" dirty="0" err="1">
                <a:latin typeface="Arial" panose="020B0604020202020204" pitchFamily="34" charset="0"/>
                <a:cs typeface="Arial" panose="020B0604020202020204" pitchFamily="34" charset="0"/>
              </a:rPr>
              <a:t>câu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ngang</a:t>
            </a:r>
            <a:r>
              <a:rPr lang="en-US" sz="1800" dirty="0">
                <a:latin typeface="Arial" panose="020B0604020202020204" pitchFamily="34" charset="0"/>
                <a:cs typeface="Arial" panose="020B0604020202020204" pitchFamily="34" charset="0"/>
              </a:rPr>
              <a:t>, HS </a:t>
            </a:r>
            <a:r>
              <a:rPr lang="en-US" sz="1800" dirty="0" err="1">
                <a:latin typeface="Arial" panose="020B0604020202020204" pitchFamily="34" charset="0"/>
                <a:cs typeface="Arial" panose="020B0604020202020204" pitchFamily="34" charset="0"/>
              </a:rPr>
              <a:t>có</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quyền</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trả</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lời</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từ</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khóa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của</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hàng</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dọc</a:t>
            </a:r>
            <a:endParaRPr lang="vi-VN" sz="180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0"/>
        <p:cNvGrpSpPr/>
        <p:nvPr/>
      </p:nvGrpSpPr>
      <p:grpSpPr>
        <a:xfrm>
          <a:off x="0" y="0"/>
          <a:ext cx="0" cy="0"/>
          <a:chOff x="0" y="0"/>
          <a:chExt cx="0" cy="0"/>
        </a:xfrm>
      </p:grpSpPr>
      <p:grpSp>
        <p:nvGrpSpPr>
          <p:cNvPr id="62" name="Group 9"/>
          <p:cNvGrpSpPr/>
          <p:nvPr/>
        </p:nvGrpSpPr>
        <p:grpSpPr bwMode="auto">
          <a:xfrm>
            <a:off x="4707731" y="2678906"/>
            <a:ext cx="2743200" cy="400050"/>
            <a:chOff x="2400" y="1872"/>
            <a:chExt cx="2304" cy="336"/>
          </a:xfrm>
        </p:grpSpPr>
        <p:sp>
          <p:nvSpPr>
            <p:cNvPr id="63" name="Rectangle 10"/>
            <p:cNvSpPr>
              <a:spLocks noChangeArrowheads="1"/>
            </p:cNvSpPr>
            <p:nvPr/>
          </p:nvSpPr>
          <p:spPr bwMode="auto">
            <a:xfrm>
              <a:off x="2400" y="187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64" name="Rectangle 11"/>
            <p:cNvSpPr>
              <a:spLocks noChangeArrowheads="1"/>
            </p:cNvSpPr>
            <p:nvPr/>
          </p:nvSpPr>
          <p:spPr bwMode="auto">
            <a:xfrm>
              <a:off x="2784" y="187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65" name="Rectangle 12"/>
            <p:cNvSpPr>
              <a:spLocks noChangeArrowheads="1"/>
            </p:cNvSpPr>
            <p:nvPr/>
          </p:nvSpPr>
          <p:spPr bwMode="auto">
            <a:xfrm>
              <a:off x="3168" y="187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66" name="Rectangle 13"/>
            <p:cNvSpPr>
              <a:spLocks noChangeArrowheads="1"/>
            </p:cNvSpPr>
            <p:nvPr/>
          </p:nvSpPr>
          <p:spPr bwMode="auto">
            <a:xfrm>
              <a:off x="3552" y="187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67" name="Rectangle 14"/>
            <p:cNvSpPr>
              <a:spLocks noChangeArrowheads="1"/>
            </p:cNvSpPr>
            <p:nvPr/>
          </p:nvSpPr>
          <p:spPr bwMode="auto">
            <a:xfrm>
              <a:off x="3936" y="187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68" name="Rectangle 15"/>
            <p:cNvSpPr>
              <a:spLocks noChangeArrowheads="1"/>
            </p:cNvSpPr>
            <p:nvPr/>
          </p:nvSpPr>
          <p:spPr bwMode="auto">
            <a:xfrm>
              <a:off x="4320" y="187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grpSp>
        <p:nvGrpSpPr>
          <p:cNvPr id="69" name="Group 16"/>
          <p:cNvGrpSpPr/>
          <p:nvPr/>
        </p:nvGrpSpPr>
        <p:grpSpPr bwMode="auto">
          <a:xfrm>
            <a:off x="3336131" y="1878806"/>
            <a:ext cx="3200400" cy="400050"/>
            <a:chOff x="1248" y="1200"/>
            <a:chExt cx="2688" cy="336"/>
          </a:xfrm>
        </p:grpSpPr>
        <p:sp>
          <p:nvSpPr>
            <p:cNvPr id="70" name="Rectangle 17"/>
            <p:cNvSpPr>
              <a:spLocks noChangeArrowheads="1"/>
            </p:cNvSpPr>
            <p:nvPr/>
          </p:nvSpPr>
          <p:spPr bwMode="auto">
            <a:xfrm>
              <a:off x="1248" y="1200"/>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1" name="Rectangle 18"/>
            <p:cNvSpPr>
              <a:spLocks noChangeArrowheads="1"/>
            </p:cNvSpPr>
            <p:nvPr/>
          </p:nvSpPr>
          <p:spPr bwMode="auto">
            <a:xfrm>
              <a:off x="1632" y="1200"/>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2" name="Rectangle 19"/>
            <p:cNvSpPr>
              <a:spLocks noChangeArrowheads="1"/>
            </p:cNvSpPr>
            <p:nvPr/>
          </p:nvSpPr>
          <p:spPr bwMode="auto">
            <a:xfrm>
              <a:off x="2016" y="1200"/>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3" name="Rectangle 20"/>
            <p:cNvSpPr>
              <a:spLocks noChangeArrowheads="1"/>
            </p:cNvSpPr>
            <p:nvPr/>
          </p:nvSpPr>
          <p:spPr bwMode="auto">
            <a:xfrm>
              <a:off x="2400" y="1200"/>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4" name="Rectangle 21"/>
            <p:cNvSpPr>
              <a:spLocks noChangeArrowheads="1"/>
            </p:cNvSpPr>
            <p:nvPr/>
          </p:nvSpPr>
          <p:spPr bwMode="auto">
            <a:xfrm>
              <a:off x="2784" y="1200"/>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5" name="Rectangle 22"/>
            <p:cNvSpPr>
              <a:spLocks noChangeArrowheads="1"/>
            </p:cNvSpPr>
            <p:nvPr/>
          </p:nvSpPr>
          <p:spPr bwMode="auto">
            <a:xfrm>
              <a:off x="3168" y="1200"/>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6" name="Rectangle 23"/>
            <p:cNvSpPr>
              <a:spLocks noChangeArrowheads="1"/>
            </p:cNvSpPr>
            <p:nvPr/>
          </p:nvSpPr>
          <p:spPr bwMode="auto">
            <a:xfrm>
              <a:off x="3552" y="1200"/>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grpSp>
        <p:nvGrpSpPr>
          <p:cNvPr id="77" name="Group 24"/>
          <p:cNvGrpSpPr/>
          <p:nvPr/>
        </p:nvGrpSpPr>
        <p:grpSpPr bwMode="auto">
          <a:xfrm>
            <a:off x="4250531" y="3078956"/>
            <a:ext cx="2286000" cy="400050"/>
            <a:chOff x="2688" y="3168"/>
            <a:chExt cx="1920" cy="336"/>
          </a:xfrm>
        </p:grpSpPr>
        <p:sp>
          <p:nvSpPr>
            <p:cNvPr id="78" name="Rectangle 25"/>
            <p:cNvSpPr>
              <a:spLocks noChangeArrowheads="1"/>
            </p:cNvSpPr>
            <p:nvPr/>
          </p:nvSpPr>
          <p:spPr bwMode="auto">
            <a:xfrm>
              <a:off x="2688" y="316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9" name="Rectangle 26"/>
            <p:cNvSpPr>
              <a:spLocks noChangeArrowheads="1"/>
            </p:cNvSpPr>
            <p:nvPr/>
          </p:nvSpPr>
          <p:spPr bwMode="auto">
            <a:xfrm>
              <a:off x="3072" y="316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0" name="Rectangle 27"/>
            <p:cNvSpPr>
              <a:spLocks noChangeArrowheads="1"/>
            </p:cNvSpPr>
            <p:nvPr/>
          </p:nvSpPr>
          <p:spPr bwMode="auto">
            <a:xfrm>
              <a:off x="3456" y="316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1" name="Rectangle 28"/>
            <p:cNvSpPr>
              <a:spLocks noChangeArrowheads="1"/>
            </p:cNvSpPr>
            <p:nvPr/>
          </p:nvSpPr>
          <p:spPr bwMode="auto">
            <a:xfrm>
              <a:off x="3840" y="316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2" name="Rectangle 29"/>
            <p:cNvSpPr>
              <a:spLocks noChangeArrowheads="1"/>
            </p:cNvSpPr>
            <p:nvPr/>
          </p:nvSpPr>
          <p:spPr bwMode="auto">
            <a:xfrm>
              <a:off x="4224" y="316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grpSp>
        <p:nvGrpSpPr>
          <p:cNvPr id="83" name="Group 30"/>
          <p:cNvGrpSpPr/>
          <p:nvPr/>
        </p:nvGrpSpPr>
        <p:grpSpPr bwMode="auto">
          <a:xfrm>
            <a:off x="2878931" y="3468291"/>
            <a:ext cx="4114800" cy="400050"/>
            <a:chOff x="864" y="2784"/>
            <a:chExt cx="3456" cy="336"/>
          </a:xfrm>
        </p:grpSpPr>
        <p:sp>
          <p:nvSpPr>
            <p:cNvPr id="84" name="Rectangle 31"/>
            <p:cNvSpPr>
              <a:spLocks noChangeArrowheads="1"/>
            </p:cNvSpPr>
            <p:nvPr/>
          </p:nvSpPr>
          <p:spPr bwMode="auto">
            <a:xfrm>
              <a:off x="864"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5" name="Rectangle 32"/>
            <p:cNvSpPr>
              <a:spLocks noChangeArrowheads="1"/>
            </p:cNvSpPr>
            <p:nvPr/>
          </p:nvSpPr>
          <p:spPr bwMode="auto">
            <a:xfrm>
              <a:off x="1248"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6" name="Rectangle 33"/>
            <p:cNvSpPr>
              <a:spLocks noChangeArrowheads="1"/>
            </p:cNvSpPr>
            <p:nvPr/>
          </p:nvSpPr>
          <p:spPr bwMode="auto">
            <a:xfrm>
              <a:off x="1632"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7" name="Rectangle 34"/>
            <p:cNvSpPr>
              <a:spLocks noChangeArrowheads="1"/>
            </p:cNvSpPr>
            <p:nvPr/>
          </p:nvSpPr>
          <p:spPr bwMode="auto">
            <a:xfrm>
              <a:off x="2016"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8" name="Rectangle 35"/>
            <p:cNvSpPr>
              <a:spLocks noChangeArrowheads="1"/>
            </p:cNvSpPr>
            <p:nvPr/>
          </p:nvSpPr>
          <p:spPr bwMode="auto">
            <a:xfrm>
              <a:off x="2400"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89" name="Rectangle 36"/>
            <p:cNvSpPr>
              <a:spLocks noChangeArrowheads="1"/>
            </p:cNvSpPr>
            <p:nvPr/>
          </p:nvSpPr>
          <p:spPr bwMode="auto">
            <a:xfrm>
              <a:off x="2784"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90" name="Rectangle 37"/>
            <p:cNvSpPr>
              <a:spLocks noChangeArrowheads="1"/>
            </p:cNvSpPr>
            <p:nvPr/>
          </p:nvSpPr>
          <p:spPr bwMode="auto">
            <a:xfrm>
              <a:off x="3168"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91" name="Rectangle 38"/>
            <p:cNvSpPr>
              <a:spLocks noChangeArrowheads="1"/>
            </p:cNvSpPr>
            <p:nvPr/>
          </p:nvSpPr>
          <p:spPr bwMode="auto">
            <a:xfrm>
              <a:off x="3552"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92" name="Rectangle 39"/>
            <p:cNvSpPr>
              <a:spLocks noChangeArrowheads="1"/>
            </p:cNvSpPr>
            <p:nvPr/>
          </p:nvSpPr>
          <p:spPr bwMode="auto">
            <a:xfrm>
              <a:off x="3936" y="278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sp>
        <p:nvSpPr>
          <p:cNvPr id="93" name="Line 62"/>
          <p:cNvSpPr>
            <a:spLocks noChangeShapeType="1"/>
          </p:cNvSpPr>
          <p:nvPr/>
        </p:nvSpPr>
        <p:spPr bwMode="auto">
          <a:xfrm>
            <a:off x="1853804" y="1207207"/>
            <a:ext cx="457200" cy="0"/>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vi-VN" sz="1050"/>
          </a:p>
        </p:txBody>
      </p:sp>
      <p:grpSp>
        <p:nvGrpSpPr>
          <p:cNvPr id="94" name="Group 63"/>
          <p:cNvGrpSpPr/>
          <p:nvPr/>
        </p:nvGrpSpPr>
        <p:grpSpPr bwMode="auto">
          <a:xfrm>
            <a:off x="4250531" y="1478756"/>
            <a:ext cx="3200400" cy="400050"/>
            <a:chOff x="2016" y="864"/>
            <a:chExt cx="2688" cy="336"/>
          </a:xfrm>
        </p:grpSpPr>
        <p:sp>
          <p:nvSpPr>
            <p:cNvPr id="95" name="Rectangle 64"/>
            <p:cNvSpPr>
              <a:spLocks noChangeArrowheads="1"/>
            </p:cNvSpPr>
            <p:nvPr/>
          </p:nvSpPr>
          <p:spPr bwMode="auto">
            <a:xfrm>
              <a:off x="2016" y="86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96" name="Rectangle 65"/>
            <p:cNvSpPr>
              <a:spLocks noChangeArrowheads="1"/>
            </p:cNvSpPr>
            <p:nvPr/>
          </p:nvSpPr>
          <p:spPr bwMode="auto">
            <a:xfrm>
              <a:off x="2400" y="86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97" name="Rectangle 66"/>
            <p:cNvSpPr>
              <a:spLocks noChangeArrowheads="1"/>
            </p:cNvSpPr>
            <p:nvPr/>
          </p:nvSpPr>
          <p:spPr bwMode="auto">
            <a:xfrm>
              <a:off x="2784" y="86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98" name="Rectangle 67"/>
            <p:cNvSpPr>
              <a:spLocks noChangeArrowheads="1"/>
            </p:cNvSpPr>
            <p:nvPr/>
          </p:nvSpPr>
          <p:spPr bwMode="auto">
            <a:xfrm>
              <a:off x="3168" y="86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99" name="Rectangle 68"/>
            <p:cNvSpPr>
              <a:spLocks noChangeArrowheads="1"/>
            </p:cNvSpPr>
            <p:nvPr/>
          </p:nvSpPr>
          <p:spPr bwMode="auto">
            <a:xfrm>
              <a:off x="3552" y="86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00" name="Rectangle 69"/>
            <p:cNvSpPr>
              <a:spLocks noChangeArrowheads="1"/>
            </p:cNvSpPr>
            <p:nvPr/>
          </p:nvSpPr>
          <p:spPr bwMode="auto">
            <a:xfrm>
              <a:off x="3936" y="86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01" name="Rectangle 70"/>
            <p:cNvSpPr>
              <a:spLocks noChangeArrowheads="1"/>
            </p:cNvSpPr>
            <p:nvPr/>
          </p:nvSpPr>
          <p:spPr bwMode="auto">
            <a:xfrm>
              <a:off x="4320" y="864"/>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sp>
        <p:nvSpPr>
          <p:cNvPr id="102" name="Rectangle 71"/>
          <p:cNvSpPr>
            <a:spLocks noChangeArrowheads="1"/>
          </p:cNvSpPr>
          <p:nvPr/>
        </p:nvSpPr>
        <p:spPr bwMode="auto">
          <a:xfrm>
            <a:off x="4258866" y="1478756"/>
            <a:ext cx="465534"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T</a:t>
            </a:r>
          </a:p>
        </p:txBody>
      </p:sp>
      <p:sp>
        <p:nvSpPr>
          <p:cNvPr id="103" name="Rectangle 72"/>
          <p:cNvSpPr>
            <a:spLocks noChangeArrowheads="1"/>
          </p:cNvSpPr>
          <p:nvPr/>
        </p:nvSpPr>
        <p:spPr bwMode="auto">
          <a:xfrm>
            <a:off x="4707731" y="1478756"/>
            <a:ext cx="457200" cy="400050"/>
          </a:xfrm>
          <a:prstGeom prst="rect">
            <a:avLst/>
          </a:prstGeom>
          <a:solidFill>
            <a:srgbClr val="FFFF00"/>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3300"/>
                </a:solidFill>
              </a:rPr>
              <a:t>Ì</a:t>
            </a:r>
          </a:p>
        </p:txBody>
      </p:sp>
      <p:sp>
        <p:nvSpPr>
          <p:cNvPr id="104" name="Rectangle 73"/>
          <p:cNvSpPr>
            <a:spLocks noChangeArrowheads="1"/>
          </p:cNvSpPr>
          <p:nvPr/>
        </p:nvSpPr>
        <p:spPr bwMode="auto">
          <a:xfrm>
            <a:off x="5164931" y="147875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N</a:t>
            </a:r>
          </a:p>
        </p:txBody>
      </p:sp>
      <p:sp>
        <p:nvSpPr>
          <p:cNvPr id="105" name="Rectangle 74"/>
          <p:cNvSpPr>
            <a:spLocks noChangeArrowheads="1"/>
          </p:cNvSpPr>
          <p:nvPr/>
        </p:nvSpPr>
        <p:spPr bwMode="auto">
          <a:xfrm>
            <a:off x="5622131" y="147875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H</a:t>
            </a:r>
          </a:p>
        </p:txBody>
      </p:sp>
      <p:sp>
        <p:nvSpPr>
          <p:cNvPr id="106" name="Rectangle 75"/>
          <p:cNvSpPr>
            <a:spLocks noChangeArrowheads="1"/>
          </p:cNvSpPr>
          <p:nvPr/>
        </p:nvSpPr>
        <p:spPr bwMode="auto">
          <a:xfrm>
            <a:off x="6079331" y="147875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C</a:t>
            </a:r>
          </a:p>
        </p:txBody>
      </p:sp>
      <p:sp>
        <p:nvSpPr>
          <p:cNvPr id="107" name="Rectangle 76"/>
          <p:cNvSpPr>
            <a:spLocks noChangeArrowheads="1"/>
          </p:cNvSpPr>
          <p:nvPr/>
        </p:nvSpPr>
        <p:spPr bwMode="auto">
          <a:xfrm>
            <a:off x="6536531" y="147875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Ả</a:t>
            </a:r>
          </a:p>
        </p:txBody>
      </p:sp>
      <p:sp>
        <p:nvSpPr>
          <p:cNvPr id="108" name="Rectangle 77"/>
          <p:cNvSpPr>
            <a:spLocks noChangeArrowheads="1"/>
          </p:cNvSpPr>
          <p:nvPr/>
        </p:nvSpPr>
        <p:spPr bwMode="auto">
          <a:xfrm>
            <a:off x="6993731" y="147875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M</a:t>
            </a:r>
          </a:p>
        </p:txBody>
      </p:sp>
      <p:sp>
        <p:nvSpPr>
          <p:cNvPr id="109" name="Rectangle 78"/>
          <p:cNvSpPr>
            <a:spLocks noChangeArrowheads="1"/>
          </p:cNvSpPr>
          <p:nvPr/>
        </p:nvSpPr>
        <p:spPr bwMode="auto">
          <a:xfrm>
            <a:off x="3336131" y="18788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Q</a:t>
            </a:r>
          </a:p>
        </p:txBody>
      </p:sp>
      <p:sp>
        <p:nvSpPr>
          <p:cNvPr id="110" name="Rectangle 79"/>
          <p:cNvSpPr>
            <a:spLocks noChangeArrowheads="1"/>
          </p:cNvSpPr>
          <p:nvPr/>
        </p:nvSpPr>
        <p:spPr bwMode="auto">
          <a:xfrm>
            <a:off x="3793331" y="18788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U</a:t>
            </a:r>
          </a:p>
        </p:txBody>
      </p:sp>
      <p:sp>
        <p:nvSpPr>
          <p:cNvPr id="111" name="Rectangle 80"/>
          <p:cNvSpPr>
            <a:spLocks noChangeArrowheads="1"/>
          </p:cNvSpPr>
          <p:nvPr/>
        </p:nvSpPr>
        <p:spPr bwMode="auto">
          <a:xfrm>
            <a:off x="4250531" y="18788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A</a:t>
            </a:r>
          </a:p>
        </p:txBody>
      </p:sp>
      <p:sp>
        <p:nvSpPr>
          <p:cNvPr id="112" name="Rectangle 81"/>
          <p:cNvSpPr>
            <a:spLocks noChangeArrowheads="1"/>
          </p:cNvSpPr>
          <p:nvPr/>
        </p:nvSpPr>
        <p:spPr bwMode="auto">
          <a:xfrm>
            <a:off x="4707731" y="1878806"/>
            <a:ext cx="457200" cy="400050"/>
          </a:xfrm>
          <a:prstGeom prst="rect">
            <a:avLst/>
          </a:prstGeom>
          <a:solidFill>
            <a:srgbClr val="FFFF00"/>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3300"/>
                </a:solidFill>
              </a:rPr>
              <a:t>N</a:t>
            </a:r>
          </a:p>
        </p:txBody>
      </p:sp>
      <p:sp>
        <p:nvSpPr>
          <p:cNvPr id="113" name="Rectangle 82"/>
          <p:cNvSpPr>
            <a:spLocks noChangeArrowheads="1"/>
          </p:cNvSpPr>
          <p:nvPr/>
        </p:nvSpPr>
        <p:spPr bwMode="auto">
          <a:xfrm>
            <a:off x="5164931" y="18788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T</a:t>
            </a:r>
          </a:p>
        </p:txBody>
      </p:sp>
      <p:sp>
        <p:nvSpPr>
          <p:cNvPr id="114" name="Rectangle 83"/>
          <p:cNvSpPr>
            <a:spLocks noChangeArrowheads="1"/>
          </p:cNvSpPr>
          <p:nvPr/>
        </p:nvSpPr>
        <p:spPr bwMode="auto">
          <a:xfrm>
            <a:off x="5622131" y="18788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Â</a:t>
            </a:r>
          </a:p>
        </p:txBody>
      </p:sp>
      <p:sp>
        <p:nvSpPr>
          <p:cNvPr id="115" name="Rectangle 84"/>
          <p:cNvSpPr>
            <a:spLocks noChangeArrowheads="1"/>
          </p:cNvSpPr>
          <p:nvPr/>
        </p:nvSpPr>
        <p:spPr bwMode="auto">
          <a:xfrm>
            <a:off x="6079331" y="18788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M</a:t>
            </a:r>
          </a:p>
        </p:txBody>
      </p:sp>
      <p:sp>
        <p:nvSpPr>
          <p:cNvPr id="116" name="Rectangle 91"/>
          <p:cNvSpPr>
            <a:spLocks noChangeArrowheads="1"/>
          </p:cNvSpPr>
          <p:nvPr/>
        </p:nvSpPr>
        <p:spPr bwMode="auto">
          <a:xfrm>
            <a:off x="4707731" y="2678906"/>
            <a:ext cx="457200" cy="400050"/>
          </a:xfrm>
          <a:prstGeom prst="rect">
            <a:avLst/>
          </a:prstGeom>
          <a:solidFill>
            <a:srgbClr val="FFFF00"/>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3300"/>
                </a:solidFill>
              </a:rPr>
              <a:t>B</a:t>
            </a:r>
          </a:p>
        </p:txBody>
      </p:sp>
      <p:sp>
        <p:nvSpPr>
          <p:cNvPr id="117" name="Rectangle 92"/>
          <p:cNvSpPr>
            <a:spLocks noChangeArrowheads="1"/>
          </p:cNvSpPr>
          <p:nvPr/>
        </p:nvSpPr>
        <p:spPr bwMode="auto">
          <a:xfrm>
            <a:off x="5164931" y="26789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Ạ</a:t>
            </a:r>
          </a:p>
        </p:txBody>
      </p:sp>
      <p:sp>
        <p:nvSpPr>
          <p:cNvPr id="118" name="Rectangle 93"/>
          <p:cNvSpPr>
            <a:spLocks noChangeArrowheads="1"/>
          </p:cNvSpPr>
          <p:nvPr/>
        </p:nvSpPr>
        <p:spPr bwMode="auto">
          <a:xfrm>
            <a:off x="5622131" y="26789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N</a:t>
            </a:r>
          </a:p>
        </p:txBody>
      </p:sp>
      <p:sp>
        <p:nvSpPr>
          <p:cNvPr id="119" name="Rectangle 94"/>
          <p:cNvSpPr>
            <a:spLocks noChangeArrowheads="1"/>
          </p:cNvSpPr>
          <p:nvPr/>
        </p:nvSpPr>
        <p:spPr bwMode="auto">
          <a:xfrm>
            <a:off x="6079331" y="26789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H</a:t>
            </a:r>
          </a:p>
        </p:txBody>
      </p:sp>
      <p:sp>
        <p:nvSpPr>
          <p:cNvPr id="120" name="Rectangle 95"/>
          <p:cNvSpPr>
            <a:spLocks noChangeArrowheads="1"/>
          </p:cNvSpPr>
          <p:nvPr/>
        </p:nvSpPr>
        <p:spPr bwMode="auto">
          <a:xfrm>
            <a:off x="6536531" y="26789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Ọ</a:t>
            </a:r>
          </a:p>
        </p:txBody>
      </p:sp>
      <p:sp>
        <p:nvSpPr>
          <p:cNvPr id="121" name="Rectangle 96"/>
          <p:cNvSpPr>
            <a:spLocks noChangeArrowheads="1"/>
          </p:cNvSpPr>
          <p:nvPr/>
        </p:nvSpPr>
        <p:spPr bwMode="auto">
          <a:xfrm>
            <a:off x="6993731" y="26789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C</a:t>
            </a:r>
          </a:p>
        </p:txBody>
      </p:sp>
      <p:sp>
        <p:nvSpPr>
          <p:cNvPr id="122" name="Rectangle 97"/>
          <p:cNvSpPr>
            <a:spLocks noChangeArrowheads="1"/>
          </p:cNvSpPr>
          <p:nvPr/>
        </p:nvSpPr>
        <p:spPr bwMode="auto">
          <a:xfrm>
            <a:off x="4248151" y="3071813"/>
            <a:ext cx="470297"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B</a:t>
            </a:r>
          </a:p>
        </p:txBody>
      </p:sp>
      <p:sp>
        <p:nvSpPr>
          <p:cNvPr id="123" name="Rectangle 98"/>
          <p:cNvSpPr>
            <a:spLocks noChangeArrowheads="1"/>
          </p:cNvSpPr>
          <p:nvPr/>
        </p:nvSpPr>
        <p:spPr bwMode="auto">
          <a:xfrm>
            <a:off x="4707731" y="3071813"/>
            <a:ext cx="457200" cy="400050"/>
          </a:xfrm>
          <a:prstGeom prst="rect">
            <a:avLst/>
          </a:prstGeom>
          <a:solidFill>
            <a:srgbClr val="FFFF00"/>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3300"/>
                </a:solidFill>
              </a:rPr>
              <a:t>Ạ</a:t>
            </a:r>
          </a:p>
        </p:txBody>
      </p:sp>
      <p:sp>
        <p:nvSpPr>
          <p:cNvPr id="124" name="Rectangle 99"/>
          <p:cNvSpPr>
            <a:spLocks noChangeArrowheads="1"/>
          </p:cNvSpPr>
          <p:nvPr/>
        </p:nvSpPr>
        <p:spPr bwMode="auto">
          <a:xfrm>
            <a:off x="5164931" y="3071813"/>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N</a:t>
            </a:r>
          </a:p>
        </p:txBody>
      </p:sp>
      <p:sp>
        <p:nvSpPr>
          <p:cNvPr id="125" name="Rectangle 100"/>
          <p:cNvSpPr>
            <a:spLocks noChangeArrowheads="1"/>
          </p:cNvSpPr>
          <p:nvPr/>
        </p:nvSpPr>
        <p:spPr bwMode="auto">
          <a:xfrm>
            <a:off x="5622131" y="3071813"/>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B</a:t>
            </a:r>
          </a:p>
        </p:txBody>
      </p:sp>
      <p:sp>
        <p:nvSpPr>
          <p:cNvPr id="126" name="Rectangle 101"/>
          <p:cNvSpPr>
            <a:spLocks noChangeArrowheads="1"/>
          </p:cNvSpPr>
          <p:nvPr/>
        </p:nvSpPr>
        <p:spPr bwMode="auto">
          <a:xfrm>
            <a:off x="6079331" y="3071813"/>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È</a:t>
            </a:r>
          </a:p>
        </p:txBody>
      </p:sp>
      <p:sp>
        <p:nvSpPr>
          <p:cNvPr id="127" name="Rectangle 102"/>
          <p:cNvSpPr>
            <a:spLocks noChangeArrowheads="1"/>
          </p:cNvSpPr>
          <p:nvPr/>
        </p:nvSpPr>
        <p:spPr bwMode="auto">
          <a:xfrm>
            <a:off x="28860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T</a:t>
            </a:r>
          </a:p>
        </p:txBody>
      </p:sp>
      <p:sp>
        <p:nvSpPr>
          <p:cNvPr id="128" name="Rectangle 103"/>
          <p:cNvSpPr>
            <a:spLocks noChangeArrowheads="1"/>
          </p:cNvSpPr>
          <p:nvPr/>
        </p:nvSpPr>
        <p:spPr bwMode="auto">
          <a:xfrm>
            <a:off x="33432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H</a:t>
            </a:r>
          </a:p>
        </p:txBody>
      </p:sp>
      <p:sp>
        <p:nvSpPr>
          <p:cNvPr id="129" name="Rectangle 104"/>
          <p:cNvSpPr>
            <a:spLocks noChangeArrowheads="1"/>
          </p:cNvSpPr>
          <p:nvPr/>
        </p:nvSpPr>
        <p:spPr bwMode="auto">
          <a:xfrm>
            <a:off x="38004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Ư</a:t>
            </a:r>
          </a:p>
        </p:txBody>
      </p:sp>
      <p:sp>
        <p:nvSpPr>
          <p:cNvPr id="130" name="Rectangle 105"/>
          <p:cNvSpPr>
            <a:spLocks noChangeArrowheads="1"/>
          </p:cNvSpPr>
          <p:nvPr/>
        </p:nvSpPr>
        <p:spPr bwMode="auto">
          <a:xfrm>
            <a:off x="42576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Ơ</a:t>
            </a:r>
          </a:p>
        </p:txBody>
      </p:sp>
      <p:sp>
        <p:nvSpPr>
          <p:cNvPr id="131" name="Rectangle 106"/>
          <p:cNvSpPr>
            <a:spLocks noChangeArrowheads="1"/>
          </p:cNvSpPr>
          <p:nvPr/>
        </p:nvSpPr>
        <p:spPr bwMode="auto">
          <a:xfrm>
            <a:off x="4714875" y="3468291"/>
            <a:ext cx="457200" cy="400050"/>
          </a:xfrm>
          <a:prstGeom prst="rect">
            <a:avLst/>
          </a:prstGeom>
          <a:solidFill>
            <a:srgbClr val="FFFF00"/>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3300"/>
                </a:solidFill>
              </a:rPr>
              <a:t>N</a:t>
            </a:r>
          </a:p>
        </p:txBody>
      </p:sp>
      <p:sp>
        <p:nvSpPr>
          <p:cNvPr id="132" name="Rectangle 107"/>
          <p:cNvSpPr>
            <a:spLocks noChangeArrowheads="1"/>
          </p:cNvSpPr>
          <p:nvPr/>
        </p:nvSpPr>
        <p:spPr bwMode="auto">
          <a:xfrm>
            <a:off x="51720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G</a:t>
            </a:r>
          </a:p>
        </p:txBody>
      </p:sp>
      <p:sp>
        <p:nvSpPr>
          <p:cNvPr id="133" name="Rectangle 108"/>
          <p:cNvSpPr>
            <a:spLocks noChangeArrowheads="1"/>
          </p:cNvSpPr>
          <p:nvPr/>
        </p:nvSpPr>
        <p:spPr bwMode="auto">
          <a:xfrm>
            <a:off x="56292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Y</a:t>
            </a:r>
          </a:p>
        </p:txBody>
      </p:sp>
      <p:sp>
        <p:nvSpPr>
          <p:cNvPr id="134" name="Rectangle 109"/>
          <p:cNvSpPr>
            <a:spLocks noChangeArrowheads="1"/>
          </p:cNvSpPr>
          <p:nvPr/>
        </p:nvSpPr>
        <p:spPr bwMode="auto">
          <a:xfrm>
            <a:off x="60864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Ê</a:t>
            </a:r>
          </a:p>
        </p:txBody>
      </p:sp>
      <p:sp>
        <p:nvSpPr>
          <p:cNvPr id="135" name="Rectangle 110"/>
          <p:cNvSpPr>
            <a:spLocks noChangeArrowheads="1"/>
          </p:cNvSpPr>
          <p:nvPr/>
        </p:nvSpPr>
        <p:spPr bwMode="auto">
          <a:xfrm>
            <a:off x="6543675" y="3468291"/>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U</a:t>
            </a:r>
          </a:p>
        </p:txBody>
      </p:sp>
      <p:pic>
        <p:nvPicPr>
          <p:cNvPr id="136"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1004" y="964406"/>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AutoShape 112"/>
          <p:cNvSpPr>
            <a:spLocks noChangeArrowheads="1"/>
          </p:cNvSpPr>
          <p:nvPr/>
        </p:nvSpPr>
        <p:spPr bwMode="auto">
          <a:xfrm>
            <a:off x="1289693" y="1412218"/>
            <a:ext cx="496491" cy="357188"/>
          </a:xfrm>
          <a:prstGeom prst="star5">
            <a:avLst/>
          </a:prstGeom>
          <a:solidFill>
            <a:srgbClr val="FFFF00"/>
          </a:solidFill>
          <a:ln w="9525">
            <a:solidFill>
              <a:schemeClr val="tx1"/>
            </a:solidFill>
            <a:miter lim="800000"/>
          </a:ln>
          <a:effectLst/>
        </p:spPr>
        <p:txBody>
          <a:bodyPr wrap="none" anchor="ctr"/>
          <a:lstStyle/>
          <a:p>
            <a:pPr algn="ctr" eaLnBrk="1" hangingPunct="1">
              <a:defRPr/>
            </a:pPr>
            <a:r>
              <a:rPr lang="en-US" sz="1500" b="1" dirty="0">
                <a:solidFill>
                  <a:srgbClr val="FF3300"/>
                </a:solidFill>
                <a:latin typeface="Arial" panose="020B0604020202020204" pitchFamily="34" charset="0"/>
              </a:rPr>
              <a:t>2</a:t>
            </a:r>
          </a:p>
        </p:txBody>
      </p:sp>
      <p:sp>
        <p:nvSpPr>
          <p:cNvPr id="138" name="AutoShape 113"/>
          <p:cNvSpPr>
            <a:spLocks noChangeArrowheads="1"/>
          </p:cNvSpPr>
          <p:nvPr/>
        </p:nvSpPr>
        <p:spPr bwMode="auto">
          <a:xfrm>
            <a:off x="1278731" y="1021556"/>
            <a:ext cx="496491" cy="357188"/>
          </a:xfrm>
          <a:prstGeom prst="star5">
            <a:avLst/>
          </a:prstGeom>
          <a:solidFill>
            <a:srgbClr val="FFFF00"/>
          </a:solidFill>
          <a:ln w="9525">
            <a:solidFill>
              <a:schemeClr val="tx1"/>
            </a:solidFill>
            <a:miter lim="800000"/>
          </a:ln>
          <a:effectLst/>
        </p:spPr>
        <p:txBody>
          <a:bodyPr wrap="none" anchor="ctr"/>
          <a:lstStyle/>
          <a:p>
            <a:pPr algn="ctr" eaLnBrk="1" hangingPunct="1">
              <a:defRPr/>
            </a:pPr>
            <a:r>
              <a:rPr lang="en-US" sz="1500" b="1" dirty="0">
                <a:solidFill>
                  <a:srgbClr val="FF0000"/>
                </a:solidFill>
                <a:latin typeface="Arial" panose="020B0604020202020204" pitchFamily="34" charset="0"/>
              </a:rPr>
              <a:t>1</a:t>
            </a:r>
          </a:p>
        </p:txBody>
      </p:sp>
      <p:sp>
        <p:nvSpPr>
          <p:cNvPr id="139" name="AutoShape 114"/>
          <p:cNvSpPr>
            <a:spLocks noChangeArrowheads="1"/>
          </p:cNvSpPr>
          <p:nvPr/>
        </p:nvSpPr>
        <p:spPr bwMode="auto">
          <a:xfrm>
            <a:off x="1289405" y="2221624"/>
            <a:ext cx="496491" cy="357188"/>
          </a:xfrm>
          <a:prstGeom prst="star5">
            <a:avLst/>
          </a:prstGeom>
          <a:solidFill>
            <a:srgbClr val="FFFF00"/>
          </a:solidFill>
          <a:ln w="9525">
            <a:solidFill>
              <a:schemeClr val="tx1"/>
            </a:solidFill>
            <a:miter lim="800000"/>
          </a:ln>
          <a:effectLst/>
        </p:spPr>
        <p:txBody>
          <a:bodyPr wrap="none" anchor="ctr"/>
          <a:lstStyle/>
          <a:p>
            <a:pPr algn="ctr" eaLnBrk="1" hangingPunct="1">
              <a:defRPr/>
            </a:pPr>
            <a:r>
              <a:rPr lang="en-US" sz="1500" b="1">
                <a:solidFill>
                  <a:srgbClr val="FF3300"/>
                </a:solidFill>
                <a:latin typeface="Arial" panose="020B0604020202020204" pitchFamily="34" charset="0"/>
              </a:rPr>
              <a:t>4</a:t>
            </a:r>
          </a:p>
        </p:txBody>
      </p:sp>
      <p:sp>
        <p:nvSpPr>
          <p:cNvPr id="140" name="AutoShape 115"/>
          <p:cNvSpPr>
            <a:spLocks noChangeArrowheads="1"/>
          </p:cNvSpPr>
          <p:nvPr/>
        </p:nvSpPr>
        <p:spPr bwMode="auto">
          <a:xfrm>
            <a:off x="1289692" y="1793079"/>
            <a:ext cx="496491" cy="357188"/>
          </a:xfrm>
          <a:prstGeom prst="star5">
            <a:avLst/>
          </a:prstGeom>
          <a:solidFill>
            <a:srgbClr val="FFFF00"/>
          </a:solidFill>
          <a:ln w="9525">
            <a:solidFill>
              <a:schemeClr val="tx1"/>
            </a:solidFill>
            <a:miter lim="800000"/>
          </a:ln>
          <a:effectLst/>
        </p:spPr>
        <p:txBody>
          <a:bodyPr wrap="none" anchor="ctr"/>
          <a:lstStyle/>
          <a:p>
            <a:pPr algn="ctr" eaLnBrk="1" hangingPunct="1">
              <a:defRPr/>
            </a:pPr>
            <a:r>
              <a:rPr lang="en-US" sz="1500" b="1">
                <a:solidFill>
                  <a:srgbClr val="FF3300"/>
                </a:solidFill>
                <a:latin typeface="Arial" panose="020B0604020202020204" pitchFamily="34" charset="0"/>
              </a:rPr>
              <a:t>3</a:t>
            </a:r>
          </a:p>
        </p:txBody>
      </p:sp>
      <p:sp>
        <p:nvSpPr>
          <p:cNvPr id="141" name="AutoShape 116"/>
          <p:cNvSpPr>
            <a:spLocks noChangeArrowheads="1"/>
          </p:cNvSpPr>
          <p:nvPr/>
        </p:nvSpPr>
        <p:spPr bwMode="auto">
          <a:xfrm>
            <a:off x="1289404" y="2654305"/>
            <a:ext cx="496491" cy="357188"/>
          </a:xfrm>
          <a:prstGeom prst="star5">
            <a:avLst/>
          </a:prstGeom>
          <a:solidFill>
            <a:srgbClr val="FFFF00"/>
          </a:solidFill>
          <a:ln w="9525">
            <a:solidFill>
              <a:schemeClr val="tx1"/>
            </a:solidFill>
            <a:miter lim="800000"/>
          </a:ln>
          <a:effectLst/>
        </p:spPr>
        <p:txBody>
          <a:bodyPr wrap="none" anchor="ctr"/>
          <a:lstStyle/>
          <a:p>
            <a:pPr algn="ctr" eaLnBrk="1" hangingPunct="1">
              <a:defRPr/>
            </a:pPr>
            <a:r>
              <a:rPr lang="en-US" sz="1500" b="1">
                <a:solidFill>
                  <a:srgbClr val="FF3300"/>
                </a:solidFill>
                <a:latin typeface="Arial" panose="020B0604020202020204" pitchFamily="34" charset="0"/>
              </a:rPr>
              <a:t>5</a:t>
            </a:r>
          </a:p>
        </p:txBody>
      </p:sp>
      <p:sp>
        <p:nvSpPr>
          <p:cNvPr id="142" name="AutoShape 117"/>
          <p:cNvSpPr>
            <a:spLocks noChangeArrowheads="1"/>
          </p:cNvSpPr>
          <p:nvPr/>
        </p:nvSpPr>
        <p:spPr bwMode="auto">
          <a:xfrm>
            <a:off x="1289403" y="3071926"/>
            <a:ext cx="496491" cy="357188"/>
          </a:xfrm>
          <a:prstGeom prst="star5">
            <a:avLst/>
          </a:prstGeom>
          <a:solidFill>
            <a:srgbClr val="FFFF00"/>
          </a:solidFill>
          <a:ln w="9525">
            <a:solidFill>
              <a:schemeClr val="tx1"/>
            </a:solidFill>
            <a:miter lim="800000"/>
          </a:ln>
          <a:effectLst/>
        </p:spPr>
        <p:txBody>
          <a:bodyPr wrap="none" anchor="ctr"/>
          <a:lstStyle/>
          <a:p>
            <a:pPr algn="ctr" eaLnBrk="1" hangingPunct="1">
              <a:defRPr/>
            </a:pPr>
            <a:r>
              <a:rPr lang="en-US" sz="1500" b="1" dirty="0">
                <a:solidFill>
                  <a:srgbClr val="FF3300"/>
                </a:solidFill>
                <a:latin typeface="Arial" panose="020B0604020202020204" pitchFamily="34" charset="0"/>
              </a:rPr>
              <a:t>6</a:t>
            </a:r>
          </a:p>
        </p:txBody>
      </p:sp>
      <p:sp>
        <p:nvSpPr>
          <p:cNvPr id="143" name="AutoShape 118"/>
          <p:cNvSpPr>
            <a:spLocks noChangeArrowheads="1"/>
          </p:cNvSpPr>
          <p:nvPr/>
        </p:nvSpPr>
        <p:spPr bwMode="auto">
          <a:xfrm>
            <a:off x="1278731" y="3500471"/>
            <a:ext cx="496491" cy="357188"/>
          </a:xfrm>
          <a:prstGeom prst="star5">
            <a:avLst/>
          </a:prstGeom>
          <a:solidFill>
            <a:srgbClr val="FFFF00"/>
          </a:solidFill>
          <a:ln w="9525">
            <a:solidFill>
              <a:schemeClr val="tx1"/>
            </a:solidFill>
            <a:miter lim="800000"/>
          </a:ln>
          <a:effectLst/>
        </p:spPr>
        <p:txBody>
          <a:bodyPr wrap="none" anchor="ctr"/>
          <a:lstStyle/>
          <a:p>
            <a:pPr algn="ctr" eaLnBrk="1" hangingPunct="1">
              <a:defRPr/>
            </a:pPr>
            <a:r>
              <a:rPr lang="en-US" sz="1500" b="1">
                <a:solidFill>
                  <a:srgbClr val="FF3300"/>
                </a:solidFill>
                <a:latin typeface="Arial" panose="020B0604020202020204" pitchFamily="34" charset="0"/>
              </a:rPr>
              <a:t>7</a:t>
            </a:r>
          </a:p>
        </p:txBody>
      </p:sp>
      <p:sp>
        <p:nvSpPr>
          <p:cNvPr id="144" name="Line 119"/>
          <p:cNvSpPr>
            <a:spLocks noChangeShapeType="1"/>
          </p:cNvSpPr>
          <p:nvPr/>
        </p:nvSpPr>
        <p:spPr bwMode="auto">
          <a:xfrm>
            <a:off x="1843088" y="1600114"/>
            <a:ext cx="489045" cy="7142"/>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vi-VN" sz="1050"/>
          </a:p>
        </p:txBody>
      </p:sp>
      <p:sp>
        <p:nvSpPr>
          <p:cNvPr id="145" name="Line 120"/>
          <p:cNvSpPr>
            <a:spLocks noChangeShapeType="1"/>
          </p:cNvSpPr>
          <p:nvPr/>
        </p:nvSpPr>
        <p:spPr bwMode="auto">
          <a:xfrm>
            <a:off x="1835944" y="2035969"/>
            <a:ext cx="457200" cy="0"/>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vi-VN" sz="1050"/>
          </a:p>
        </p:txBody>
      </p:sp>
      <p:sp>
        <p:nvSpPr>
          <p:cNvPr id="146" name="Line 121"/>
          <p:cNvSpPr>
            <a:spLocks noChangeShapeType="1"/>
          </p:cNvSpPr>
          <p:nvPr/>
        </p:nvSpPr>
        <p:spPr bwMode="auto">
          <a:xfrm>
            <a:off x="1828800" y="2400218"/>
            <a:ext cx="457200" cy="0"/>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vi-VN" sz="1050"/>
          </a:p>
        </p:txBody>
      </p:sp>
      <p:sp>
        <p:nvSpPr>
          <p:cNvPr id="147" name="Line 122"/>
          <p:cNvSpPr>
            <a:spLocks noChangeShapeType="1"/>
          </p:cNvSpPr>
          <p:nvPr/>
        </p:nvSpPr>
        <p:spPr bwMode="auto">
          <a:xfrm>
            <a:off x="1828800" y="2832899"/>
            <a:ext cx="457200" cy="0"/>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vi-VN" sz="1050"/>
          </a:p>
        </p:txBody>
      </p:sp>
      <p:sp>
        <p:nvSpPr>
          <p:cNvPr id="148" name="Line 123"/>
          <p:cNvSpPr>
            <a:spLocks noChangeShapeType="1"/>
          </p:cNvSpPr>
          <p:nvPr/>
        </p:nvSpPr>
        <p:spPr bwMode="auto">
          <a:xfrm>
            <a:off x="1821407" y="3250520"/>
            <a:ext cx="457200" cy="0"/>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vi-VN" sz="1050"/>
          </a:p>
        </p:txBody>
      </p:sp>
      <p:sp>
        <p:nvSpPr>
          <p:cNvPr id="149" name="Line 124"/>
          <p:cNvSpPr>
            <a:spLocks noChangeShapeType="1"/>
          </p:cNvSpPr>
          <p:nvPr/>
        </p:nvSpPr>
        <p:spPr bwMode="auto">
          <a:xfrm>
            <a:off x="1821407" y="3668316"/>
            <a:ext cx="457200" cy="0"/>
          </a:xfrm>
          <a:prstGeom prst="line">
            <a:avLst/>
          </a:prstGeom>
          <a:noFill/>
          <a:ln w="5715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vi-VN" sz="1050"/>
          </a:p>
        </p:txBody>
      </p:sp>
      <p:pic>
        <p:nvPicPr>
          <p:cNvPr id="150"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8448" y="1764506"/>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32133" y="2171700"/>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2547" y="2564606"/>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0546" y="2988977"/>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19398" y="3466929"/>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Text Box 130"/>
          <p:cNvSpPr txBox="1">
            <a:spLocks noChangeArrowheads="1"/>
          </p:cNvSpPr>
          <p:nvPr/>
        </p:nvSpPr>
        <p:spPr bwMode="auto">
          <a:xfrm>
            <a:off x="2380806" y="3942000"/>
            <a:ext cx="60986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latin typeface="Times New Roman" panose="02020603050405020304" pitchFamily="18" charset="0"/>
                <a:cs typeface="Times New Roman" panose="02020603050405020304" pitchFamily="18" charset="0"/>
              </a:rPr>
              <a:t>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1 (</a:t>
            </a:r>
            <a:r>
              <a:rPr lang="en-US" altLang="en-US" sz="1800" i="1" dirty="0" err="1">
                <a:latin typeface="Times New Roman" panose="02020603050405020304" pitchFamily="18" charset="0"/>
                <a:cs typeface="Times New Roman" panose="02020603050405020304" pitchFamily="18" charset="0"/>
              </a:rPr>
              <a:t>gồm</a:t>
            </a:r>
            <a:r>
              <a:rPr lang="en-US" altLang="en-US" sz="1800" i="1" dirty="0">
                <a:latin typeface="Times New Roman" panose="02020603050405020304" pitchFamily="18" charset="0"/>
                <a:cs typeface="Times New Roman" panose="02020603050405020304" pitchFamily="18" charset="0"/>
              </a:rPr>
              <a:t> 8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Từ</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thể</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hiện</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việc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coi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tình</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bạn</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rất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quý</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và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quyết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tâm</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bảo</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vệ</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được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bắt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đầu</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bằng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tiếng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tôn</a:t>
            </a:r>
            <a:r>
              <a:rPr lang="en-US" altLang="en-US" sz="1800" i="1" dirty="0">
                <a:latin typeface="Times New Roman" panose="02020603050405020304" pitchFamily="18" charset="0"/>
                <a:cs typeface="Times New Roman" panose="02020603050405020304" pitchFamily="18" charset="0"/>
              </a:rPr>
              <a:t>…”</a:t>
            </a:r>
          </a:p>
        </p:txBody>
      </p:sp>
      <p:pic>
        <p:nvPicPr>
          <p:cNvPr id="156"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21116" y="1371600"/>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Text Box 132"/>
          <p:cNvSpPr txBox="1">
            <a:spLocks noChangeArrowheads="1"/>
          </p:cNvSpPr>
          <p:nvPr/>
        </p:nvSpPr>
        <p:spPr bwMode="auto">
          <a:xfrm>
            <a:off x="2600325" y="3882895"/>
            <a:ext cx="5143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latin typeface="Times New Roman" panose="02020603050405020304" pitchFamily="18" charset="0"/>
                <a:cs typeface="Times New Roman" panose="02020603050405020304" pitchFamily="18" charset="0"/>
              </a:rPr>
              <a:t>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2 (</a:t>
            </a:r>
            <a:r>
              <a:rPr lang="en-US" altLang="en-US" sz="1800" i="1" dirty="0" err="1">
                <a:latin typeface="Times New Roman" panose="02020603050405020304" pitchFamily="18" charset="0"/>
                <a:cs typeface="Times New Roman" panose="02020603050405020304" pitchFamily="18" charset="0"/>
              </a:rPr>
              <a:t>gồm</a:t>
            </a:r>
            <a:r>
              <a:rPr lang="en-US" altLang="en-US" sz="1800" i="1" dirty="0">
                <a:latin typeface="Times New Roman" panose="02020603050405020304" pitchFamily="18" charset="0"/>
                <a:cs typeface="Times New Roman" panose="02020603050405020304" pitchFamily="18" charset="0"/>
              </a:rPr>
              <a:t> 7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Là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từ</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thể</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hiện</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quý</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giá</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nhất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của</a:t>
            </a:r>
            <a:r>
              <a:rPr lang="en-US" altLang="en-US" sz="1800" i="1" dirty="0">
                <a:latin typeface="Times New Roman" panose="02020603050405020304" pitchFamily="18" charset="0"/>
                <a:cs typeface="Times New Roman" panose="02020603050405020304" pitchFamily="18" charset="0"/>
              </a:rPr>
              <a:t> con </a:t>
            </a:r>
            <a:r>
              <a:rPr lang="en-US" altLang="en-US" sz="1800" i="1" dirty="0" err="1">
                <a:latin typeface="Times New Roman" panose="02020603050405020304" pitchFamily="18" charset="0"/>
                <a:cs typeface="Times New Roman" panose="02020603050405020304" pitchFamily="18" charset="0"/>
              </a:rPr>
              <a:t>người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mà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tiền</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bạc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không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thể</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mua</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được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được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bắt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đầu</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bằng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tình</a:t>
            </a:r>
            <a:r>
              <a:rPr lang="en-US" altLang="en-US" sz="1800" i="1" dirty="0">
                <a:latin typeface="Times New Roman" panose="02020603050405020304" pitchFamily="18" charset="0"/>
                <a:cs typeface="Times New Roman" panose="02020603050405020304" pitchFamily="18" charset="0"/>
              </a:rPr>
              <a:t>...”</a:t>
            </a:r>
          </a:p>
        </p:txBody>
      </p:sp>
      <p:sp>
        <p:nvSpPr>
          <p:cNvPr id="158" name="Text Box 133"/>
          <p:cNvSpPr txBox="1">
            <a:spLocks noChangeArrowheads="1"/>
          </p:cNvSpPr>
          <p:nvPr/>
        </p:nvSpPr>
        <p:spPr bwMode="auto">
          <a:xfrm>
            <a:off x="2505074" y="3936642"/>
            <a:ext cx="5429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latin typeface="Times New Roman" panose="02020603050405020304" pitchFamily="18" charset="0"/>
                <a:cs typeface="Times New Roman" panose="02020603050405020304" pitchFamily="18" charset="0"/>
              </a:rPr>
              <a:t>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3 (</a:t>
            </a:r>
            <a:r>
              <a:rPr lang="en-US" altLang="en-US" sz="1800" i="1" dirty="0" err="1">
                <a:latin typeface="Times New Roman" panose="02020603050405020304" pitchFamily="18" charset="0"/>
                <a:cs typeface="Times New Roman" panose="02020603050405020304" pitchFamily="18" charset="0"/>
              </a:rPr>
              <a:t>gồm</a:t>
            </a:r>
            <a:r>
              <a:rPr lang="en-US" altLang="en-US" sz="1800" i="1" dirty="0">
                <a:latin typeface="Times New Roman" panose="02020603050405020304" pitchFamily="18" charset="0"/>
                <a:cs typeface="Times New Roman" panose="02020603050405020304" pitchFamily="18" charset="0"/>
              </a:rPr>
              <a:t> 7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Là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từ</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thể</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hiện</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sự</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chú</a:t>
            </a:r>
            <a:r>
              <a:rPr lang="en-US" altLang="en-US" sz="1800" i="1" dirty="0">
                <a:latin typeface="Times New Roman" panose="02020603050405020304" pitchFamily="18" charset="0"/>
                <a:cs typeface="Times New Roman" panose="02020603050405020304" pitchFamily="18" charset="0"/>
              </a:rPr>
              <a:t> ý, lo </a:t>
            </a:r>
            <a:r>
              <a:rPr lang="en-US" altLang="en-US" sz="1800" i="1" dirty="0" err="1">
                <a:latin typeface="Times New Roman" panose="02020603050405020304" pitchFamily="18" charset="0"/>
                <a:cs typeface="Times New Roman" panose="02020603050405020304" pitchFamily="18" charset="0"/>
              </a:rPr>
              <a:t>lắng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cho</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bạn</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được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bắt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đầu</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bằng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Q </a:t>
            </a:r>
            <a:r>
              <a:rPr lang="en-US" altLang="en-US" sz="1800" i="1" dirty="0" err="1">
                <a:latin typeface="Times New Roman" panose="02020603050405020304" pitchFamily="18" charset="0"/>
                <a:cs typeface="Times New Roman" panose="02020603050405020304" pitchFamily="18" charset="0"/>
              </a:rPr>
              <a:t>và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T</a:t>
            </a:r>
          </a:p>
        </p:txBody>
      </p:sp>
      <p:sp>
        <p:nvSpPr>
          <p:cNvPr id="159" name="Text Box 134"/>
          <p:cNvSpPr txBox="1">
            <a:spLocks noChangeArrowheads="1"/>
          </p:cNvSpPr>
          <p:nvPr/>
        </p:nvSpPr>
        <p:spPr bwMode="auto">
          <a:xfrm>
            <a:off x="2590799" y="3916939"/>
            <a:ext cx="525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latin typeface="Times New Roman" panose="02020603050405020304" pitchFamily="18" charset="0"/>
                <a:cs typeface="Times New Roman" panose="02020603050405020304" pitchFamily="18" charset="0"/>
              </a:rPr>
              <a:t>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4 (</a:t>
            </a:r>
            <a:r>
              <a:rPr lang="en-US" altLang="en-US" sz="1800" i="1" dirty="0" err="1">
                <a:latin typeface="Times New Roman" panose="02020603050405020304" pitchFamily="18" charset="0"/>
                <a:cs typeface="Times New Roman" panose="02020603050405020304" pitchFamily="18" charset="0"/>
              </a:rPr>
              <a:t>gồm</a:t>
            </a:r>
            <a:r>
              <a:rPr lang="en-US" altLang="en-US" sz="1800" i="1" dirty="0">
                <a:latin typeface="Times New Roman" panose="02020603050405020304" pitchFamily="18" charset="0"/>
                <a:cs typeface="Times New Roman" panose="02020603050405020304" pitchFamily="18" charset="0"/>
              </a:rPr>
              <a:t> 7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Là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chỉ</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phẩm</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chất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tốt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của</a:t>
            </a:r>
            <a:r>
              <a:rPr lang="en-US" altLang="en-US" sz="1800" i="1" dirty="0">
                <a:latin typeface="Times New Roman" panose="02020603050405020304" pitchFamily="18" charset="0"/>
                <a:cs typeface="Times New Roman" panose="02020603050405020304" pitchFamily="18" charset="0"/>
              </a:rPr>
              <a:t> con </a:t>
            </a:r>
            <a:r>
              <a:rPr lang="en-US" altLang="en-US" sz="1800" i="1" dirty="0" err="1">
                <a:latin typeface="Times New Roman" panose="02020603050405020304" pitchFamily="18" charset="0"/>
                <a:cs typeface="Times New Roman" panose="02020603050405020304" pitchFamily="18" charset="0"/>
              </a:rPr>
              <a:t>người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được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bắt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đầu</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bằng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tiếng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thật</a:t>
            </a:r>
            <a:r>
              <a:rPr lang="en-US" altLang="en-US" sz="1800" i="1" dirty="0">
                <a:latin typeface="Times New Roman" panose="02020603050405020304" pitchFamily="18" charset="0"/>
                <a:cs typeface="Times New Roman" panose="02020603050405020304" pitchFamily="18" charset="0"/>
              </a:rPr>
              <a:t>”</a:t>
            </a:r>
          </a:p>
        </p:txBody>
      </p:sp>
      <p:sp>
        <p:nvSpPr>
          <p:cNvPr id="160" name="Text Box 135"/>
          <p:cNvSpPr txBox="1">
            <a:spLocks noChangeArrowheads="1"/>
          </p:cNvSpPr>
          <p:nvPr/>
        </p:nvSpPr>
        <p:spPr bwMode="auto">
          <a:xfrm>
            <a:off x="2793925" y="3911581"/>
            <a:ext cx="491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latin typeface="Times New Roman" panose="02020603050405020304" pitchFamily="18" charset="0"/>
                <a:cs typeface="Times New Roman" panose="02020603050405020304" pitchFamily="18" charset="0"/>
              </a:rPr>
              <a:t>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5 (</a:t>
            </a:r>
            <a:r>
              <a:rPr lang="en-US" altLang="en-US" sz="1800" i="1" dirty="0" err="1">
                <a:latin typeface="Times New Roman" panose="02020603050405020304" pitchFamily="18" charset="0"/>
                <a:cs typeface="Times New Roman" panose="02020603050405020304" pitchFamily="18" charset="0"/>
              </a:rPr>
              <a:t>gồm</a:t>
            </a:r>
            <a:r>
              <a:rPr lang="en-US" altLang="en-US" sz="1800" i="1" dirty="0">
                <a:latin typeface="Times New Roman" panose="02020603050405020304" pitchFamily="18" charset="0"/>
                <a:cs typeface="Times New Roman" panose="02020603050405020304" pitchFamily="18" charset="0"/>
              </a:rPr>
              <a:t> 6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Là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từchỉ</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người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bạn</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cùng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học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với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mình</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có</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B </a:t>
            </a:r>
            <a:r>
              <a:rPr lang="en-US" altLang="en-US" sz="1800" i="1" dirty="0" err="1">
                <a:latin typeface="Times New Roman" panose="02020603050405020304" pitchFamily="18" charset="0"/>
                <a:cs typeface="Times New Roman" panose="02020603050405020304" pitchFamily="18" charset="0"/>
              </a:rPr>
              <a:t>và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H.</a:t>
            </a:r>
          </a:p>
        </p:txBody>
      </p:sp>
      <p:sp>
        <p:nvSpPr>
          <p:cNvPr id="161" name="Text Box 136"/>
          <p:cNvSpPr txBox="1">
            <a:spLocks noChangeArrowheads="1"/>
          </p:cNvSpPr>
          <p:nvPr/>
        </p:nvSpPr>
        <p:spPr bwMode="auto">
          <a:xfrm>
            <a:off x="2946579" y="3905063"/>
            <a:ext cx="4258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latin typeface="Times New Roman" panose="02020603050405020304" pitchFamily="18" charset="0"/>
                <a:cs typeface="Times New Roman" panose="02020603050405020304" pitchFamily="18" charset="0"/>
              </a:rPr>
              <a:t>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6 (</a:t>
            </a:r>
            <a:r>
              <a:rPr lang="en-US" altLang="en-US" sz="1800" i="1" dirty="0" err="1">
                <a:latin typeface="Times New Roman" panose="02020603050405020304" pitchFamily="18" charset="0"/>
                <a:cs typeface="Times New Roman" panose="02020603050405020304" pitchFamily="18" charset="0"/>
              </a:rPr>
              <a:t>gồm</a:t>
            </a:r>
            <a:r>
              <a:rPr lang="en-US" altLang="en-US" sz="1800" i="1" dirty="0">
                <a:latin typeface="Times New Roman" panose="02020603050405020304" pitchFamily="18" charset="0"/>
                <a:cs typeface="Times New Roman" panose="02020603050405020304" pitchFamily="18" charset="0"/>
              </a:rPr>
              <a:t> 5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Đây</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là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từ</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chỉ</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những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người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cùng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lứa</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tuổi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với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mình</a:t>
            </a:r>
            <a:r>
              <a:rPr lang="en-US" altLang="en-US" sz="1800" i="1" dirty="0">
                <a:latin typeface="Times New Roman" panose="02020603050405020304" pitchFamily="18" charset="0"/>
                <a:cs typeface="Times New Roman" panose="02020603050405020304" pitchFamily="18" charset="0"/>
              </a:rPr>
              <a:t>.</a:t>
            </a:r>
          </a:p>
        </p:txBody>
      </p:sp>
      <p:sp>
        <p:nvSpPr>
          <p:cNvPr id="162" name="Text Box 137"/>
          <p:cNvSpPr txBox="1">
            <a:spLocks noChangeArrowheads="1"/>
          </p:cNvSpPr>
          <p:nvPr/>
        </p:nvSpPr>
        <p:spPr bwMode="auto">
          <a:xfrm>
            <a:off x="2489116" y="3926238"/>
            <a:ext cx="59122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err="1">
                <a:latin typeface="Times New Roman" panose="02020603050405020304" pitchFamily="18" charset="0"/>
                <a:cs typeface="Times New Roman" panose="02020603050405020304" pitchFamily="18" charset="0"/>
              </a:rPr>
              <a:t>Hàng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ngang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a:t>
            </a:r>
            <a:r>
              <a:rPr lang="en-US" altLang="en-US" sz="1800" dirty="0">
                <a:latin typeface="Times New Roman" panose="02020603050405020304" pitchFamily="18" charset="0"/>
                <a:cs typeface="Times New Roman" panose="02020603050405020304" pitchFamily="18" charset="0"/>
              </a:rPr>
              <a:t> 7 (</a:t>
            </a:r>
            <a:r>
              <a:rPr lang="en-US" altLang="en-US" sz="1800" i="1" dirty="0" err="1">
                <a:latin typeface="Times New Roman" panose="02020603050405020304" pitchFamily="18" charset="0"/>
                <a:cs typeface="Times New Roman" panose="02020603050405020304" pitchFamily="18" charset="0"/>
              </a:rPr>
              <a:t>gồm</a:t>
            </a:r>
            <a:r>
              <a:rPr lang="en-US" altLang="en-US" sz="1800" i="1" dirty="0">
                <a:latin typeface="Times New Roman" panose="02020603050405020304" pitchFamily="18" charset="0"/>
                <a:cs typeface="Times New Roman" panose="02020603050405020304" pitchFamily="18" charset="0"/>
              </a:rPr>
              <a:t> 9 </a:t>
            </a:r>
            <a:r>
              <a:rPr lang="en-US" altLang="en-US" sz="1800" i="1" dirty="0" err="1">
                <a:latin typeface="Times New Roman" panose="02020603050405020304" pitchFamily="18" charset="0"/>
                <a:cs typeface="Times New Roman" panose="02020603050405020304" pitchFamily="18" charset="0"/>
              </a:rPr>
              <a:t>chữ</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cái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Đây</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là</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từ</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chỉ</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tình</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cảm</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quí</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giá</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nhất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của</a:t>
            </a:r>
            <a:r>
              <a:rPr lang="en-US" altLang="en-US" sz="1800" i="1" dirty="0">
                <a:latin typeface="Times New Roman" panose="02020603050405020304" pitchFamily="18" charset="0"/>
                <a:cs typeface="Times New Roman" panose="02020603050405020304" pitchFamily="18" charset="0"/>
              </a:rPr>
              <a:t> con </a:t>
            </a:r>
            <a:r>
              <a:rPr lang="en-US" altLang="en-US" sz="1800" i="1" dirty="0" err="1">
                <a:latin typeface="Times New Roman" panose="02020603050405020304" pitchFamily="18" charset="0"/>
                <a:cs typeface="Times New Roman" panose="02020603050405020304" pitchFamily="18" charset="0"/>
              </a:rPr>
              <a:t>người</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được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kết</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thúc</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bằng</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từ</a:t>
            </a:r>
            <a:r>
              <a:rPr lang="en-US" altLang="en-US" sz="1800" i="1" dirty="0">
                <a:latin typeface="Times New Roman" panose="02020603050405020304" pitchFamily="18" charset="0"/>
                <a:cs typeface="Times New Roman" panose="02020603050405020304" pitchFamily="18" charset="0"/>
              </a:rPr>
              <a:t> “...</a:t>
            </a:r>
            <a:r>
              <a:rPr lang="en-US" altLang="en-US" sz="1800" i="1" dirty="0" err="1">
                <a:latin typeface="Times New Roman" panose="02020603050405020304" pitchFamily="18" charset="0"/>
                <a:cs typeface="Times New Roman" panose="02020603050405020304" pitchFamily="18" charset="0"/>
              </a:rPr>
              <a:t>yêu</a:t>
            </a:r>
            <a:r>
              <a:rPr lang="en-US" altLang="en-US" sz="1800" i="1" dirty="0">
                <a:latin typeface="Times New Roman" panose="02020603050405020304" pitchFamily="18" charset="0"/>
                <a:cs typeface="Times New Roman" panose="02020603050405020304" pitchFamily="18" charset="0"/>
              </a:rPr>
              <a:t>”</a:t>
            </a:r>
          </a:p>
        </p:txBody>
      </p:sp>
      <p:pic>
        <p:nvPicPr>
          <p:cNvPr id="163" name="Picture 139" descr="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9160" y="3838219"/>
            <a:ext cx="686990" cy="130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 name="Group 143"/>
          <p:cNvGrpSpPr/>
          <p:nvPr/>
        </p:nvGrpSpPr>
        <p:grpSpPr bwMode="auto">
          <a:xfrm>
            <a:off x="3343275" y="1066800"/>
            <a:ext cx="3654029" cy="400050"/>
            <a:chOff x="816" y="432"/>
            <a:chExt cx="3069" cy="336"/>
          </a:xfrm>
        </p:grpSpPr>
        <p:grpSp>
          <p:nvGrpSpPr>
            <p:cNvPr id="165" name="Group 40"/>
            <p:cNvGrpSpPr/>
            <p:nvPr/>
          </p:nvGrpSpPr>
          <p:grpSpPr bwMode="auto">
            <a:xfrm>
              <a:off x="816" y="432"/>
              <a:ext cx="2688" cy="336"/>
              <a:chOff x="1248" y="528"/>
              <a:chExt cx="2688" cy="336"/>
            </a:xfrm>
          </p:grpSpPr>
          <p:sp>
            <p:nvSpPr>
              <p:cNvPr id="167" name="Rectangle 41"/>
              <p:cNvSpPr>
                <a:spLocks noChangeArrowheads="1"/>
              </p:cNvSpPr>
              <p:nvPr/>
            </p:nvSpPr>
            <p:spPr bwMode="auto">
              <a:xfrm>
                <a:off x="1248"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68" name="Rectangle 42"/>
              <p:cNvSpPr>
                <a:spLocks noChangeArrowheads="1"/>
              </p:cNvSpPr>
              <p:nvPr/>
            </p:nvSpPr>
            <p:spPr bwMode="auto">
              <a:xfrm>
                <a:off x="1632"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69" name="Rectangle 43"/>
              <p:cNvSpPr>
                <a:spLocks noChangeArrowheads="1"/>
              </p:cNvSpPr>
              <p:nvPr/>
            </p:nvSpPr>
            <p:spPr bwMode="auto">
              <a:xfrm>
                <a:off x="2016"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0" name="Rectangle 44"/>
              <p:cNvSpPr>
                <a:spLocks noChangeArrowheads="1"/>
              </p:cNvSpPr>
              <p:nvPr/>
            </p:nvSpPr>
            <p:spPr bwMode="auto">
              <a:xfrm>
                <a:off x="2400"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1" name="Rectangle 45"/>
              <p:cNvSpPr>
                <a:spLocks noChangeArrowheads="1"/>
              </p:cNvSpPr>
              <p:nvPr/>
            </p:nvSpPr>
            <p:spPr bwMode="auto">
              <a:xfrm>
                <a:off x="2784"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2" name="Rectangle 46"/>
              <p:cNvSpPr>
                <a:spLocks noChangeArrowheads="1"/>
              </p:cNvSpPr>
              <p:nvPr/>
            </p:nvSpPr>
            <p:spPr bwMode="auto">
              <a:xfrm>
                <a:off x="3168"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3" name="Rectangle 47"/>
              <p:cNvSpPr>
                <a:spLocks noChangeArrowheads="1"/>
              </p:cNvSpPr>
              <p:nvPr/>
            </p:nvSpPr>
            <p:spPr bwMode="auto">
              <a:xfrm>
                <a:off x="3552"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4" name="Rectangle 48"/>
              <p:cNvSpPr>
                <a:spLocks noChangeArrowheads="1"/>
              </p:cNvSpPr>
              <p:nvPr/>
            </p:nvSpPr>
            <p:spPr bwMode="auto">
              <a:xfrm>
                <a:off x="1248"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5" name="Rectangle 49"/>
              <p:cNvSpPr>
                <a:spLocks noChangeArrowheads="1"/>
              </p:cNvSpPr>
              <p:nvPr/>
            </p:nvSpPr>
            <p:spPr bwMode="auto">
              <a:xfrm>
                <a:off x="1632"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6" name="Rectangle 50"/>
              <p:cNvSpPr>
                <a:spLocks noChangeArrowheads="1"/>
              </p:cNvSpPr>
              <p:nvPr/>
            </p:nvSpPr>
            <p:spPr bwMode="auto">
              <a:xfrm>
                <a:off x="2016"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7" name="Rectangle 51"/>
              <p:cNvSpPr>
                <a:spLocks noChangeArrowheads="1"/>
              </p:cNvSpPr>
              <p:nvPr/>
            </p:nvSpPr>
            <p:spPr bwMode="auto">
              <a:xfrm>
                <a:off x="2400"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8" name="Rectangle 52"/>
              <p:cNvSpPr>
                <a:spLocks noChangeArrowheads="1"/>
              </p:cNvSpPr>
              <p:nvPr/>
            </p:nvSpPr>
            <p:spPr bwMode="auto">
              <a:xfrm>
                <a:off x="2784"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79" name="Rectangle 53"/>
              <p:cNvSpPr>
                <a:spLocks noChangeArrowheads="1"/>
              </p:cNvSpPr>
              <p:nvPr/>
            </p:nvSpPr>
            <p:spPr bwMode="auto">
              <a:xfrm>
                <a:off x="3168"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80" name="Rectangle 54"/>
              <p:cNvSpPr>
                <a:spLocks noChangeArrowheads="1"/>
              </p:cNvSpPr>
              <p:nvPr/>
            </p:nvSpPr>
            <p:spPr bwMode="auto">
              <a:xfrm>
                <a:off x="3552" y="528"/>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sp>
          <p:nvSpPr>
            <p:cNvPr id="166" name="Rectangle 141"/>
            <p:cNvSpPr>
              <a:spLocks noChangeArrowheads="1"/>
            </p:cNvSpPr>
            <p:nvPr/>
          </p:nvSpPr>
          <p:spPr bwMode="auto">
            <a:xfrm>
              <a:off x="3501" y="43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b="1">
                <a:solidFill>
                  <a:srgbClr val="0000FF"/>
                </a:solidFill>
              </a:endParaRPr>
            </a:p>
          </p:txBody>
        </p:sp>
      </p:grpSp>
      <p:sp>
        <p:nvSpPr>
          <p:cNvPr id="181" name="Rectangle 59"/>
          <p:cNvSpPr>
            <a:spLocks noChangeArrowheads="1"/>
          </p:cNvSpPr>
          <p:nvPr/>
        </p:nvSpPr>
        <p:spPr bwMode="auto">
          <a:xfrm>
            <a:off x="5164931" y="10787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R</a:t>
            </a:r>
          </a:p>
        </p:txBody>
      </p:sp>
      <p:sp>
        <p:nvSpPr>
          <p:cNvPr id="182" name="Rectangle 60"/>
          <p:cNvSpPr>
            <a:spLocks noChangeArrowheads="1"/>
          </p:cNvSpPr>
          <p:nvPr/>
        </p:nvSpPr>
        <p:spPr bwMode="auto">
          <a:xfrm>
            <a:off x="5622131" y="10787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Ọ</a:t>
            </a:r>
          </a:p>
        </p:txBody>
      </p:sp>
      <p:sp>
        <p:nvSpPr>
          <p:cNvPr id="183" name="Rectangle 58"/>
          <p:cNvSpPr>
            <a:spLocks noChangeArrowheads="1"/>
          </p:cNvSpPr>
          <p:nvPr/>
        </p:nvSpPr>
        <p:spPr bwMode="auto">
          <a:xfrm>
            <a:off x="4707731" y="1078706"/>
            <a:ext cx="457200" cy="400050"/>
          </a:xfrm>
          <a:prstGeom prst="rect">
            <a:avLst/>
          </a:prstGeom>
          <a:solidFill>
            <a:srgbClr val="FFFF00"/>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3300"/>
                </a:solidFill>
              </a:rPr>
              <a:t>T</a:t>
            </a:r>
          </a:p>
        </p:txBody>
      </p:sp>
      <p:sp>
        <p:nvSpPr>
          <p:cNvPr id="184" name="Rectangle 57"/>
          <p:cNvSpPr>
            <a:spLocks noChangeArrowheads="1"/>
          </p:cNvSpPr>
          <p:nvPr/>
        </p:nvSpPr>
        <p:spPr bwMode="auto">
          <a:xfrm>
            <a:off x="4250531" y="10787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N</a:t>
            </a:r>
          </a:p>
        </p:txBody>
      </p:sp>
      <p:sp>
        <p:nvSpPr>
          <p:cNvPr id="185" name="Rectangle 56"/>
          <p:cNvSpPr>
            <a:spLocks noChangeArrowheads="1"/>
          </p:cNvSpPr>
          <p:nvPr/>
        </p:nvSpPr>
        <p:spPr bwMode="auto">
          <a:xfrm>
            <a:off x="3793331" y="10787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Ô</a:t>
            </a:r>
          </a:p>
        </p:txBody>
      </p:sp>
      <p:sp>
        <p:nvSpPr>
          <p:cNvPr id="186" name="Rectangle 55"/>
          <p:cNvSpPr>
            <a:spLocks noChangeArrowheads="1"/>
          </p:cNvSpPr>
          <p:nvPr/>
        </p:nvSpPr>
        <p:spPr bwMode="auto">
          <a:xfrm>
            <a:off x="3336131" y="1078706"/>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T</a:t>
            </a:r>
          </a:p>
        </p:txBody>
      </p:sp>
      <p:sp>
        <p:nvSpPr>
          <p:cNvPr id="187" name="Rectangle 61"/>
          <p:cNvSpPr>
            <a:spLocks noChangeArrowheads="1"/>
          </p:cNvSpPr>
          <p:nvPr/>
        </p:nvSpPr>
        <p:spPr bwMode="auto">
          <a:xfrm>
            <a:off x="6076950" y="107632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N</a:t>
            </a:r>
          </a:p>
        </p:txBody>
      </p:sp>
      <p:sp>
        <p:nvSpPr>
          <p:cNvPr id="188" name="Rectangle 140"/>
          <p:cNvSpPr>
            <a:spLocks noChangeArrowheads="1"/>
          </p:cNvSpPr>
          <p:nvPr/>
        </p:nvSpPr>
        <p:spPr bwMode="auto">
          <a:xfrm>
            <a:off x="6535341" y="107632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G</a:t>
            </a:r>
          </a:p>
        </p:txBody>
      </p:sp>
      <p:grpSp>
        <p:nvGrpSpPr>
          <p:cNvPr id="189" name="Group 152"/>
          <p:cNvGrpSpPr/>
          <p:nvPr/>
        </p:nvGrpSpPr>
        <p:grpSpPr bwMode="auto">
          <a:xfrm>
            <a:off x="4248151" y="2276476"/>
            <a:ext cx="3202781" cy="402431"/>
            <a:chOff x="2608" y="1912"/>
            <a:chExt cx="2690" cy="338"/>
          </a:xfrm>
        </p:grpSpPr>
        <p:grpSp>
          <p:nvGrpSpPr>
            <p:cNvPr id="190" name="Group 2"/>
            <p:cNvGrpSpPr/>
            <p:nvPr/>
          </p:nvGrpSpPr>
          <p:grpSpPr bwMode="auto">
            <a:xfrm>
              <a:off x="2994" y="1914"/>
              <a:ext cx="2304" cy="336"/>
              <a:chOff x="2400" y="1536"/>
              <a:chExt cx="2304" cy="336"/>
            </a:xfrm>
          </p:grpSpPr>
          <p:sp>
            <p:nvSpPr>
              <p:cNvPr id="192" name="Rectangle 3"/>
              <p:cNvSpPr>
                <a:spLocks noChangeArrowheads="1"/>
              </p:cNvSpPr>
              <p:nvPr/>
            </p:nvSpPr>
            <p:spPr bwMode="auto">
              <a:xfrm>
                <a:off x="2400" y="1536"/>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93" name="Rectangle 4"/>
              <p:cNvSpPr>
                <a:spLocks noChangeArrowheads="1"/>
              </p:cNvSpPr>
              <p:nvPr/>
            </p:nvSpPr>
            <p:spPr bwMode="auto">
              <a:xfrm>
                <a:off x="2784" y="1536"/>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94" name="Rectangle 5"/>
              <p:cNvSpPr>
                <a:spLocks noChangeArrowheads="1"/>
              </p:cNvSpPr>
              <p:nvPr/>
            </p:nvSpPr>
            <p:spPr bwMode="auto">
              <a:xfrm>
                <a:off x="3168" y="1536"/>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95" name="Rectangle 6"/>
              <p:cNvSpPr>
                <a:spLocks noChangeArrowheads="1"/>
              </p:cNvSpPr>
              <p:nvPr/>
            </p:nvSpPr>
            <p:spPr bwMode="auto">
              <a:xfrm>
                <a:off x="3552" y="1536"/>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96" name="Rectangle 7"/>
              <p:cNvSpPr>
                <a:spLocks noChangeArrowheads="1"/>
              </p:cNvSpPr>
              <p:nvPr/>
            </p:nvSpPr>
            <p:spPr bwMode="auto">
              <a:xfrm>
                <a:off x="3936" y="1536"/>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197" name="Rectangle 8"/>
              <p:cNvSpPr>
                <a:spLocks noChangeArrowheads="1"/>
              </p:cNvSpPr>
              <p:nvPr/>
            </p:nvSpPr>
            <p:spPr bwMode="auto">
              <a:xfrm>
                <a:off x="4320" y="1536"/>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sp>
          <p:nvSpPr>
            <p:cNvPr id="191" name="Rectangle 150"/>
            <p:cNvSpPr>
              <a:spLocks noChangeArrowheads="1"/>
            </p:cNvSpPr>
            <p:nvPr/>
          </p:nvSpPr>
          <p:spPr bwMode="auto">
            <a:xfrm>
              <a:off x="2608" y="1912"/>
              <a:ext cx="384" cy="336"/>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sp>
        <p:nvSpPr>
          <p:cNvPr id="198" name="Rectangle 85"/>
          <p:cNvSpPr>
            <a:spLocks noChangeArrowheads="1"/>
          </p:cNvSpPr>
          <p:nvPr/>
        </p:nvSpPr>
        <p:spPr bwMode="auto">
          <a:xfrm>
            <a:off x="4705350" y="2276475"/>
            <a:ext cx="457200" cy="400050"/>
          </a:xfrm>
          <a:prstGeom prst="rect">
            <a:avLst/>
          </a:prstGeom>
          <a:solidFill>
            <a:srgbClr val="FFFF00"/>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3300"/>
                </a:solidFill>
              </a:rPr>
              <a:t>H</a:t>
            </a:r>
          </a:p>
        </p:txBody>
      </p:sp>
      <p:sp>
        <p:nvSpPr>
          <p:cNvPr id="199" name="Rectangle 87"/>
          <p:cNvSpPr>
            <a:spLocks noChangeArrowheads="1"/>
          </p:cNvSpPr>
          <p:nvPr/>
        </p:nvSpPr>
        <p:spPr bwMode="auto">
          <a:xfrm>
            <a:off x="5162550" y="227647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Ậ</a:t>
            </a:r>
          </a:p>
        </p:txBody>
      </p:sp>
      <p:sp>
        <p:nvSpPr>
          <p:cNvPr id="200" name="Rectangle 86"/>
          <p:cNvSpPr>
            <a:spLocks noChangeArrowheads="1"/>
          </p:cNvSpPr>
          <p:nvPr/>
        </p:nvSpPr>
        <p:spPr bwMode="auto">
          <a:xfrm>
            <a:off x="5619750" y="227647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T</a:t>
            </a:r>
          </a:p>
        </p:txBody>
      </p:sp>
      <p:sp>
        <p:nvSpPr>
          <p:cNvPr id="201" name="Rectangle 88"/>
          <p:cNvSpPr>
            <a:spLocks noChangeArrowheads="1"/>
          </p:cNvSpPr>
          <p:nvPr/>
        </p:nvSpPr>
        <p:spPr bwMode="auto">
          <a:xfrm>
            <a:off x="4248150" y="227647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T</a:t>
            </a:r>
          </a:p>
        </p:txBody>
      </p:sp>
      <p:sp>
        <p:nvSpPr>
          <p:cNvPr id="202" name="Rectangle 89"/>
          <p:cNvSpPr>
            <a:spLocks noChangeArrowheads="1"/>
          </p:cNvSpPr>
          <p:nvPr/>
        </p:nvSpPr>
        <p:spPr bwMode="auto">
          <a:xfrm>
            <a:off x="6993731" y="227528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À</a:t>
            </a:r>
          </a:p>
        </p:txBody>
      </p:sp>
      <p:sp>
        <p:nvSpPr>
          <p:cNvPr id="203" name="Rectangle 90"/>
          <p:cNvSpPr>
            <a:spLocks noChangeArrowheads="1"/>
          </p:cNvSpPr>
          <p:nvPr/>
        </p:nvSpPr>
        <p:spPr bwMode="auto">
          <a:xfrm>
            <a:off x="6076950" y="227647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T</a:t>
            </a:r>
          </a:p>
        </p:txBody>
      </p:sp>
      <p:sp>
        <p:nvSpPr>
          <p:cNvPr id="204" name="Rectangle 146"/>
          <p:cNvSpPr>
            <a:spLocks noChangeArrowheads="1"/>
          </p:cNvSpPr>
          <p:nvPr/>
        </p:nvSpPr>
        <p:spPr bwMode="auto">
          <a:xfrm>
            <a:off x="6534150" y="2276475"/>
            <a:ext cx="457200" cy="400050"/>
          </a:xfrm>
          <a:prstGeom prst="rect">
            <a:avLst/>
          </a:prstGeom>
          <a:solidFill>
            <a:schemeClr val="accent1"/>
          </a:solidFill>
          <a:ln w="12700">
            <a:solidFill>
              <a:schemeClr val="tx1"/>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0000FF"/>
                </a:solidFill>
              </a:rPr>
              <a:t>H</a:t>
            </a:r>
          </a:p>
        </p:txBody>
      </p:sp>
      <p:sp>
        <p:nvSpPr>
          <p:cNvPr id="205" name="Oval 153"/>
          <p:cNvSpPr>
            <a:spLocks noChangeArrowheads="1"/>
          </p:cNvSpPr>
          <p:nvPr/>
        </p:nvSpPr>
        <p:spPr bwMode="auto">
          <a:xfrm>
            <a:off x="2421566" y="495744"/>
            <a:ext cx="457200" cy="514350"/>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700" b="1">
                <a:solidFill>
                  <a:srgbClr val="A87C00"/>
                </a:solidFill>
              </a:rPr>
              <a:t>0</a:t>
            </a:r>
          </a:p>
        </p:txBody>
      </p:sp>
      <p:sp>
        <p:nvSpPr>
          <p:cNvPr id="206" name="Oval 158"/>
          <p:cNvSpPr>
            <a:spLocks noChangeArrowheads="1"/>
          </p:cNvSpPr>
          <p:nvPr/>
        </p:nvSpPr>
        <p:spPr bwMode="auto">
          <a:xfrm>
            <a:off x="2421566" y="495744"/>
            <a:ext cx="457200" cy="514350"/>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a:solidFill>
                  <a:srgbClr val="A87C00"/>
                </a:solidFill>
              </a:rPr>
              <a:t>1</a:t>
            </a:r>
          </a:p>
        </p:txBody>
      </p:sp>
      <p:sp>
        <p:nvSpPr>
          <p:cNvPr id="207" name="AutoShape 159"/>
          <p:cNvSpPr>
            <a:spLocks noChangeArrowheads="1"/>
          </p:cNvSpPr>
          <p:nvPr/>
        </p:nvSpPr>
        <p:spPr bwMode="auto">
          <a:xfrm>
            <a:off x="1291579" y="482479"/>
            <a:ext cx="1059657" cy="548878"/>
          </a:xfrm>
          <a:prstGeom prst="rightArrow">
            <a:avLst>
              <a:gd name="adj1" fmla="val 50000"/>
              <a:gd name="adj2" fmla="val 38829"/>
            </a:avLst>
          </a:prstGeom>
          <a:solidFill>
            <a:schemeClr val="accent1"/>
          </a:solidFill>
          <a:ln w="9525">
            <a:solidFill>
              <a:srgbClr val="C00000"/>
            </a:solidFill>
            <a:miter lim="800000"/>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500" b="1" dirty="0" err="1">
                <a:solidFill>
                  <a:srgbClr val="8E0000"/>
                </a:solidFill>
              </a:rPr>
              <a:t>Bắt</a:t>
            </a:r>
            <a:r>
              <a:rPr lang="en-US" altLang="en-US" sz="1500" b="1" dirty="0">
                <a:solidFill>
                  <a:srgbClr val="8E0000"/>
                </a:solidFill>
              </a:rPr>
              <a:t> </a:t>
            </a:r>
            <a:r>
              <a:rPr lang="en-US" altLang="en-US" sz="1500" b="1" dirty="0" err="1">
                <a:solidFill>
                  <a:srgbClr val="8E0000"/>
                </a:solidFill>
              </a:rPr>
              <a:t>đầu</a:t>
            </a:r>
            <a:endParaRPr lang="en-US" altLang="en-US" sz="1500" b="1" dirty="0">
              <a:solidFill>
                <a:srgbClr val="8E0000"/>
              </a:solidFill>
            </a:endParaRPr>
          </a:p>
        </p:txBody>
      </p:sp>
      <p:sp>
        <p:nvSpPr>
          <p:cNvPr id="208" name="WordArt 138"/>
          <p:cNvSpPr>
            <a:spLocks noChangeArrowheads="1" noChangeShapeType="1" noTextEdit="1"/>
          </p:cNvSpPr>
          <p:nvPr/>
        </p:nvSpPr>
        <p:spPr bwMode="auto">
          <a:xfrm>
            <a:off x="3043631" y="741896"/>
            <a:ext cx="4352137" cy="520029"/>
          </a:xfrm>
          <a:prstGeom prst="rect">
            <a:avLst/>
          </a:prstGeom>
        </p:spPr>
        <p:txBody>
          <a:bodyPr spcFirstLastPara="1" wrap="none" fromWordArt="1">
            <a:prstTxWarp prst="textArchUp">
              <a:avLst>
                <a:gd name="adj" fmla="val 10800004"/>
              </a:avLst>
            </a:prstTxWarp>
          </a:bodyPr>
          <a:lstStyle/>
          <a:p>
            <a:pPr algn="ctr"/>
            <a:r>
              <a:rPr lang="vi-VN" sz="2700" b="1" kern="10" dirty="0">
                <a:ln w="9525">
                  <a:solidFill>
                    <a:srgbClr val="000000"/>
                  </a:solidFill>
                  <a:round/>
                </a:ln>
                <a:solidFill>
                  <a:srgbClr val="FFC000"/>
                </a:solidFill>
                <a:latin typeface="Akronism" pitchFamily="2" charset="0"/>
              </a:rPr>
              <a:t>TRÒ CHƠI Ô C</a:t>
            </a:r>
            <a:r>
              <a:rPr lang="en-US" sz="2700" b="1" kern="10" dirty="0">
                <a:ln w="9525">
                  <a:solidFill>
                    <a:srgbClr val="000000"/>
                  </a:solidFill>
                  <a:round/>
                </a:ln>
                <a:solidFill>
                  <a:srgbClr val="FFC000"/>
                </a:solidFill>
                <a:latin typeface="Akronism" pitchFamily="2" charset="0"/>
              </a:rPr>
              <a:t>HỮ</a:t>
            </a:r>
            <a:r>
              <a:rPr lang="vi-VN" sz="2700" b="1" kern="10" dirty="0">
                <a:ln w="9525">
                  <a:solidFill>
                    <a:srgbClr val="000000"/>
                  </a:solidFill>
                  <a:round/>
                </a:ln>
                <a:solidFill>
                  <a:srgbClr val="FFC000"/>
                </a:solidFill>
                <a:latin typeface="Akronism" pitchFamily="2" charset="0"/>
              </a:rPr>
              <a:t>̃</a:t>
            </a:r>
          </a:p>
        </p:txBody>
      </p:sp>
      <p:sp>
        <p:nvSpPr>
          <p:cNvPr id="209" name="Oval 157"/>
          <p:cNvSpPr>
            <a:spLocks noChangeArrowheads="1"/>
          </p:cNvSpPr>
          <p:nvPr/>
        </p:nvSpPr>
        <p:spPr bwMode="auto">
          <a:xfrm>
            <a:off x="2421566" y="495744"/>
            <a:ext cx="457200" cy="514350"/>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a:solidFill>
                  <a:srgbClr val="A87C00"/>
                </a:solidFill>
              </a:rPr>
              <a:t>2</a:t>
            </a:r>
          </a:p>
        </p:txBody>
      </p:sp>
      <p:sp>
        <p:nvSpPr>
          <p:cNvPr id="210" name="Oval 156"/>
          <p:cNvSpPr>
            <a:spLocks noChangeArrowheads="1"/>
          </p:cNvSpPr>
          <p:nvPr/>
        </p:nvSpPr>
        <p:spPr bwMode="auto">
          <a:xfrm>
            <a:off x="2421566" y="495744"/>
            <a:ext cx="457200" cy="514350"/>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a:solidFill>
                  <a:srgbClr val="A87C00"/>
                </a:solidFill>
              </a:rPr>
              <a:t>3</a:t>
            </a:r>
          </a:p>
        </p:txBody>
      </p:sp>
      <p:sp>
        <p:nvSpPr>
          <p:cNvPr id="211" name="Oval 155"/>
          <p:cNvSpPr>
            <a:spLocks noChangeArrowheads="1"/>
          </p:cNvSpPr>
          <p:nvPr/>
        </p:nvSpPr>
        <p:spPr bwMode="auto">
          <a:xfrm>
            <a:off x="2421566" y="495744"/>
            <a:ext cx="457200" cy="514350"/>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a:solidFill>
                  <a:srgbClr val="A87C00"/>
                </a:solidFill>
              </a:rPr>
              <a:t>4</a:t>
            </a:r>
          </a:p>
        </p:txBody>
      </p:sp>
      <p:sp>
        <p:nvSpPr>
          <p:cNvPr id="212" name="Oval 154"/>
          <p:cNvSpPr>
            <a:spLocks noChangeArrowheads="1"/>
          </p:cNvSpPr>
          <p:nvPr/>
        </p:nvSpPr>
        <p:spPr bwMode="auto">
          <a:xfrm>
            <a:off x="2426162" y="495744"/>
            <a:ext cx="457200" cy="514350"/>
          </a:xfrm>
          <a:prstGeom prst="ellipse">
            <a:avLst/>
          </a:prstGeom>
          <a:solidFill>
            <a:schemeClr val="accent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000" b="1" dirty="0">
                <a:solidFill>
                  <a:srgbClr val="A87C00"/>
                </a:solidFill>
              </a:rPr>
              <a:t>5</a:t>
            </a:r>
          </a:p>
        </p:txBody>
      </p:sp>
      <p:sp>
        <p:nvSpPr>
          <p:cNvPr id="14" name="Thought Bubble: Cloud 13"/>
          <p:cNvSpPr/>
          <p:nvPr/>
        </p:nvSpPr>
        <p:spPr>
          <a:xfrm>
            <a:off x="2878766" y="1412218"/>
            <a:ext cx="4745219" cy="1607531"/>
          </a:xfrm>
          <a:prstGeom prst="cloudCallout">
            <a:avLst>
              <a:gd name="adj1" fmla="val -61390"/>
              <a:gd name="adj2" fmla="val 96232"/>
            </a:avLst>
          </a:prstGeom>
          <a:solidFill>
            <a:srgbClr val="EA7E9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TÌNH BẠN</a:t>
            </a:r>
            <a:endParaRPr lang="vi-VN"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circle(in)">
                                      <p:cBhvr>
                                        <p:cTn id="7" dur="2000"/>
                                        <p:tgtEl>
                                          <p:spTgt spid="93"/>
                                        </p:tgtEl>
                                      </p:cBhvr>
                                    </p:animEffect>
                                  </p:childTnLst>
                                </p:cTn>
                              </p:par>
                              <p:par>
                                <p:cTn id="8" presetID="6" presetClass="entr" presetSubtype="16"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circle(in)">
                                      <p:cBhvr>
                                        <p:cTn id="10" dur="2000"/>
                                        <p:tgtEl>
                                          <p:spTgt spid="13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circle(in)">
                                      <p:cBhvr>
                                        <p:cTn id="13" dur="2000"/>
                                        <p:tgtEl>
                                          <p:spTgt spid="13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5"/>
                                        </p:tgtEl>
                                        <p:attrNameLst>
                                          <p:attrName>style.visibility</p:attrName>
                                        </p:attrNameLst>
                                      </p:cBhvr>
                                      <p:to>
                                        <p:strVal val="visible"/>
                                      </p:to>
                                    </p:set>
                                    <p:animEffect transition="in" filter="circle(in)">
                                      <p:cBhvr>
                                        <p:cTn id="16" dur="2000"/>
                                        <p:tgtEl>
                                          <p:spTgt spid="155"/>
                                        </p:tgtEl>
                                      </p:cBhvr>
                                    </p:animEffect>
                                  </p:childTnLst>
                                </p:cTn>
                              </p:par>
                              <p:par>
                                <p:cTn id="17" presetID="8" presetClass="entr" presetSubtype="16" fill="hold"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diamond(in)">
                                      <p:cBhvr>
                                        <p:cTn id="19" dur="3000"/>
                                        <p:tgtEl>
                                          <p:spTgt spid="16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circle(in)">
                                      <p:cBhvr>
                                        <p:cTn id="24" dur="2000"/>
                                        <p:tgtEl>
                                          <p:spTgt spid="18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85"/>
                                        </p:tgtEl>
                                        <p:attrNameLst>
                                          <p:attrName>style.visibility</p:attrName>
                                        </p:attrNameLst>
                                      </p:cBhvr>
                                      <p:to>
                                        <p:strVal val="visible"/>
                                      </p:to>
                                    </p:set>
                                    <p:animEffect transition="in" filter="circle(in)">
                                      <p:cBhvr>
                                        <p:cTn id="27" dur="2000"/>
                                        <p:tgtEl>
                                          <p:spTgt spid="18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4"/>
                                        </p:tgtEl>
                                        <p:attrNameLst>
                                          <p:attrName>style.visibility</p:attrName>
                                        </p:attrNameLst>
                                      </p:cBhvr>
                                      <p:to>
                                        <p:strVal val="visible"/>
                                      </p:to>
                                    </p:set>
                                    <p:animEffect transition="in" filter="circle(in)">
                                      <p:cBhvr>
                                        <p:cTn id="30" dur="2000"/>
                                        <p:tgtEl>
                                          <p:spTgt spid="18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circle(in)">
                                      <p:cBhvr>
                                        <p:cTn id="33" dur="2000"/>
                                        <p:tgtEl>
                                          <p:spTgt spid="18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81"/>
                                        </p:tgtEl>
                                        <p:attrNameLst>
                                          <p:attrName>style.visibility</p:attrName>
                                        </p:attrNameLst>
                                      </p:cBhvr>
                                      <p:to>
                                        <p:strVal val="visible"/>
                                      </p:to>
                                    </p:set>
                                    <p:animEffect transition="in" filter="circle(in)">
                                      <p:cBhvr>
                                        <p:cTn id="36" dur="2000"/>
                                        <p:tgtEl>
                                          <p:spTgt spid="181"/>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88"/>
                                        </p:tgtEl>
                                        <p:attrNameLst>
                                          <p:attrName>style.visibility</p:attrName>
                                        </p:attrNameLst>
                                      </p:cBhvr>
                                      <p:to>
                                        <p:strVal val="visible"/>
                                      </p:to>
                                    </p:set>
                                    <p:animEffect transition="in" filter="diamond(in)">
                                      <p:cBhvr>
                                        <p:cTn id="39" dur="2000"/>
                                        <p:tgtEl>
                                          <p:spTgt spid="18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82"/>
                                        </p:tgtEl>
                                        <p:attrNameLst>
                                          <p:attrName>style.visibility</p:attrName>
                                        </p:attrNameLst>
                                      </p:cBhvr>
                                      <p:to>
                                        <p:strVal val="visible"/>
                                      </p:to>
                                    </p:set>
                                    <p:animEffect transition="in" filter="circle(in)">
                                      <p:cBhvr>
                                        <p:cTn id="42" dur="2000"/>
                                        <p:tgtEl>
                                          <p:spTgt spid="182"/>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87"/>
                                        </p:tgtEl>
                                        <p:attrNameLst>
                                          <p:attrName>style.visibility</p:attrName>
                                        </p:attrNameLst>
                                      </p:cBhvr>
                                      <p:to>
                                        <p:strVal val="visible"/>
                                      </p:to>
                                    </p:set>
                                    <p:animEffect transition="in" filter="circle(in)">
                                      <p:cBhvr>
                                        <p:cTn id="45" dur="2000"/>
                                        <p:tgtEl>
                                          <p:spTgt spid="187"/>
                                        </p:tgtEl>
                                      </p:cBhvr>
                                    </p:animEffect>
                                  </p:childTnLst>
                                </p:cTn>
                              </p:par>
                            </p:childTnLst>
                          </p:cTn>
                        </p:par>
                        <p:par>
                          <p:cTn id="46" fill="hold">
                            <p:stCondLst>
                              <p:cond delay="2000"/>
                            </p:stCondLst>
                            <p:childTnLst>
                              <p:par>
                                <p:cTn id="47" presetID="10" presetClass="exit" presetSubtype="0" fill="hold" nodeType="afterEffect">
                                  <p:stCondLst>
                                    <p:cond delay="0"/>
                                  </p:stCondLst>
                                  <p:childTnLst>
                                    <p:animEffect transition="out" filter="fade">
                                      <p:cBhvr>
                                        <p:cTn id="48" dur="2000"/>
                                        <p:tgtEl>
                                          <p:spTgt spid="136"/>
                                        </p:tgtEl>
                                      </p:cBhvr>
                                    </p:animEffect>
                                    <p:set>
                                      <p:cBhvr>
                                        <p:cTn id="49" dur="1" fill="hold">
                                          <p:stCondLst>
                                            <p:cond delay="1999"/>
                                          </p:stCondLst>
                                        </p:cTn>
                                        <p:tgtEl>
                                          <p:spTgt spid="13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155"/>
                                        </p:tgtEl>
                                      </p:cBhvr>
                                    </p:animEffect>
                                    <p:set>
                                      <p:cBhvr>
                                        <p:cTn id="52" dur="1" fill="hold">
                                          <p:stCondLst>
                                            <p:cond delay="1999"/>
                                          </p:stCondLst>
                                        </p:cTn>
                                        <p:tgtEl>
                                          <p:spTgt spid="15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94"/>
                                        </p:tgtEl>
                                        <p:attrNameLst>
                                          <p:attrName>style.visibility</p:attrName>
                                        </p:attrNameLst>
                                      </p:cBhvr>
                                      <p:to>
                                        <p:strVal val="visible"/>
                                      </p:to>
                                    </p:set>
                                    <p:anim calcmode="lin" valueType="num">
                                      <p:cBhvr>
                                        <p:cTn id="57" dur="500" fill="hold"/>
                                        <p:tgtEl>
                                          <p:spTgt spid="94"/>
                                        </p:tgtEl>
                                        <p:attrNameLst>
                                          <p:attrName>ppt_w</p:attrName>
                                        </p:attrNameLst>
                                      </p:cBhvr>
                                      <p:tavLst>
                                        <p:tav tm="0">
                                          <p:val>
                                            <p:fltVal val="0"/>
                                          </p:val>
                                        </p:tav>
                                        <p:tav tm="100000">
                                          <p:val>
                                            <p:strVal val="#ppt_w"/>
                                          </p:val>
                                        </p:tav>
                                      </p:tavLst>
                                    </p:anim>
                                    <p:anim calcmode="lin" valueType="num">
                                      <p:cBhvr>
                                        <p:cTn id="58" dur="500" fill="hold"/>
                                        <p:tgtEl>
                                          <p:spTgt spid="94"/>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137"/>
                                        </p:tgtEl>
                                        <p:attrNameLst>
                                          <p:attrName>style.visibility</p:attrName>
                                        </p:attrNameLst>
                                      </p:cBhvr>
                                      <p:to>
                                        <p:strVal val="visible"/>
                                      </p:to>
                                    </p:set>
                                    <p:anim calcmode="lin" valueType="num">
                                      <p:cBhvr>
                                        <p:cTn id="61" dur="500" fill="hold"/>
                                        <p:tgtEl>
                                          <p:spTgt spid="137"/>
                                        </p:tgtEl>
                                        <p:attrNameLst>
                                          <p:attrName>ppt_w</p:attrName>
                                        </p:attrNameLst>
                                      </p:cBhvr>
                                      <p:tavLst>
                                        <p:tav tm="0">
                                          <p:val>
                                            <p:fltVal val="0"/>
                                          </p:val>
                                        </p:tav>
                                        <p:tav tm="100000">
                                          <p:val>
                                            <p:strVal val="#ppt_w"/>
                                          </p:val>
                                        </p:tav>
                                      </p:tavLst>
                                    </p:anim>
                                    <p:anim calcmode="lin" valueType="num">
                                      <p:cBhvr>
                                        <p:cTn id="62" dur="500" fill="hold"/>
                                        <p:tgtEl>
                                          <p:spTgt spid="137"/>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144"/>
                                        </p:tgtEl>
                                        <p:attrNameLst>
                                          <p:attrName>style.visibility</p:attrName>
                                        </p:attrNameLst>
                                      </p:cBhvr>
                                      <p:to>
                                        <p:strVal val="visible"/>
                                      </p:to>
                                    </p:set>
                                    <p:anim calcmode="lin" valueType="num">
                                      <p:cBhvr>
                                        <p:cTn id="65" dur="500" fill="hold"/>
                                        <p:tgtEl>
                                          <p:spTgt spid="144"/>
                                        </p:tgtEl>
                                        <p:attrNameLst>
                                          <p:attrName>ppt_w</p:attrName>
                                        </p:attrNameLst>
                                      </p:cBhvr>
                                      <p:tavLst>
                                        <p:tav tm="0">
                                          <p:val>
                                            <p:fltVal val="0"/>
                                          </p:val>
                                        </p:tav>
                                        <p:tav tm="100000">
                                          <p:val>
                                            <p:strVal val="#ppt_w"/>
                                          </p:val>
                                        </p:tav>
                                      </p:tavLst>
                                    </p:anim>
                                    <p:anim calcmode="lin" valueType="num">
                                      <p:cBhvr>
                                        <p:cTn id="66" dur="500" fill="hold"/>
                                        <p:tgtEl>
                                          <p:spTgt spid="144"/>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156"/>
                                        </p:tgtEl>
                                        <p:attrNameLst>
                                          <p:attrName>style.visibility</p:attrName>
                                        </p:attrNameLst>
                                      </p:cBhvr>
                                      <p:to>
                                        <p:strVal val="visible"/>
                                      </p:to>
                                    </p:set>
                                    <p:anim calcmode="lin" valueType="num">
                                      <p:cBhvr>
                                        <p:cTn id="69" dur="500" fill="hold"/>
                                        <p:tgtEl>
                                          <p:spTgt spid="156"/>
                                        </p:tgtEl>
                                        <p:attrNameLst>
                                          <p:attrName>ppt_w</p:attrName>
                                        </p:attrNameLst>
                                      </p:cBhvr>
                                      <p:tavLst>
                                        <p:tav tm="0">
                                          <p:val>
                                            <p:fltVal val="0"/>
                                          </p:val>
                                        </p:tav>
                                        <p:tav tm="100000">
                                          <p:val>
                                            <p:strVal val="#ppt_w"/>
                                          </p:val>
                                        </p:tav>
                                      </p:tavLst>
                                    </p:anim>
                                    <p:anim calcmode="lin" valueType="num">
                                      <p:cBhvr>
                                        <p:cTn id="70" dur="500" fill="hold"/>
                                        <p:tgtEl>
                                          <p:spTgt spid="156"/>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157"/>
                                        </p:tgtEl>
                                        <p:attrNameLst>
                                          <p:attrName>style.visibility</p:attrName>
                                        </p:attrNameLst>
                                      </p:cBhvr>
                                      <p:to>
                                        <p:strVal val="visible"/>
                                      </p:to>
                                    </p:set>
                                    <p:anim calcmode="lin" valueType="num">
                                      <p:cBhvr>
                                        <p:cTn id="73" dur="500" fill="hold"/>
                                        <p:tgtEl>
                                          <p:spTgt spid="157"/>
                                        </p:tgtEl>
                                        <p:attrNameLst>
                                          <p:attrName>ppt_w</p:attrName>
                                        </p:attrNameLst>
                                      </p:cBhvr>
                                      <p:tavLst>
                                        <p:tav tm="0">
                                          <p:val>
                                            <p:fltVal val="0"/>
                                          </p:val>
                                        </p:tav>
                                        <p:tav tm="100000">
                                          <p:val>
                                            <p:strVal val="#ppt_w"/>
                                          </p:val>
                                        </p:tav>
                                      </p:tavLst>
                                    </p:anim>
                                    <p:anim calcmode="lin" valueType="num">
                                      <p:cBhvr>
                                        <p:cTn id="74" dur="500" fill="hold"/>
                                        <p:tgtEl>
                                          <p:spTgt spid="157"/>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grpId="0" nodeType="clickEffect">
                                  <p:stCondLst>
                                    <p:cond delay="0"/>
                                  </p:stCondLst>
                                  <p:childTnLst>
                                    <p:set>
                                      <p:cBhvr>
                                        <p:cTn id="78" dur="1" fill="hold">
                                          <p:stCondLst>
                                            <p:cond delay="0"/>
                                          </p:stCondLst>
                                        </p:cTn>
                                        <p:tgtEl>
                                          <p:spTgt spid="102"/>
                                        </p:tgtEl>
                                        <p:attrNameLst>
                                          <p:attrName>style.visibility</p:attrName>
                                        </p:attrNameLst>
                                      </p:cBhvr>
                                      <p:to>
                                        <p:strVal val="visible"/>
                                      </p:to>
                                    </p:set>
                                    <p:anim calcmode="lin" valueType="num">
                                      <p:cBhvr>
                                        <p:cTn id="79" dur="1000" fill="hold"/>
                                        <p:tgtEl>
                                          <p:spTgt spid="102"/>
                                        </p:tgtEl>
                                        <p:attrNameLst>
                                          <p:attrName>ppt_x</p:attrName>
                                        </p:attrNameLst>
                                      </p:cBhvr>
                                      <p:tavLst>
                                        <p:tav tm="0">
                                          <p:val>
                                            <p:strVal val="#ppt_x-.2"/>
                                          </p:val>
                                        </p:tav>
                                        <p:tav tm="100000">
                                          <p:val>
                                            <p:strVal val="#ppt_x"/>
                                          </p:val>
                                        </p:tav>
                                      </p:tavLst>
                                    </p:anim>
                                    <p:anim calcmode="lin" valueType="num">
                                      <p:cBhvr>
                                        <p:cTn id="80" dur="1000" fill="hold"/>
                                        <p:tgtEl>
                                          <p:spTgt spid="102"/>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02"/>
                                        </p:tgtEl>
                                      </p:cBhvr>
                                    </p:animEffect>
                                  </p:childTnLst>
                                </p:cTn>
                              </p:par>
                              <p:par>
                                <p:cTn id="82" presetID="29" presetClass="entr" presetSubtype="0" fill="hold" grpId="0" nodeType="withEffect">
                                  <p:stCondLst>
                                    <p:cond delay="0"/>
                                  </p:stCondLst>
                                  <p:childTnLst>
                                    <p:set>
                                      <p:cBhvr>
                                        <p:cTn id="83" dur="1" fill="hold">
                                          <p:stCondLst>
                                            <p:cond delay="0"/>
                                          </p:stCondLst>
                                        </p:cTn>
                                        <p:tgtEl>
                                          <p:spTgt spid="103"/>
                                        </p:tgtEl>
                                        <p:attrNameLst>
                                          <p:attrName>style.visibility</p:attrName>
                                        </p:attrNameLst>
                                      </p:cBhvr>
                                      <p:to>
                                        <p:strVal val="visible"/>
                                      </p:to>
                                    </p:set>
                                    <p:anim calcmode="lin" valueType="num">
                                      <p:cBhvr>
                                        <p:cTn id="84" dur="1000" fill="hold"/>
                                        <p:tgtEl>
                                          <p:spTgt spid="103"/>
                                        </p:tgtEl>
                                        <p:attrNameLst>
                                          <p:attrName>ppt_x</p:attrName>
                                        </p:attrNameLst>
                                      </p:cBhvr>
                                      <p:tavLst>
                                        <p:tav tm="0">
                                          <p:val>
                                            <p:strVal val="#ppt_x-.2"/>
                                          </p:val>
                                        </p:tav>
                                        <p:tav tm="100000">
                                          <p:val>
                                            <p:strVal val="#ppt_x"/>
                                          </p:val>
                                        </p:tav>
                                      </p:tavLst>
                                    </p:anim>
                                    <p:anim calcmode="lin" valueType="num">
                                      <p:cBhvr>
                                        <p:cTn id="85" dur="1000" fill="hold"/>
                                        <p:tgtEl>
                                          <p:spTgt spid="103"/>
                                        </p:tgtEl>
                                        <p:attrNameLst>
                                          <p:attrName>ppt_y</p:attrName>
                                        </p:attrNameLst>
                                      </p:cBhvr>
                                      <p:tavLst>
                                        <p:tav tm="0">
                                          <p:val>
                                            <p:strVal val="#ppt_y"/>
                                          </p:val>
                                        </p:tav>
                                        <p:tav tm="100000">
                                          <p:val>
                                            <p:strVal val="#ppt_y"/>
                                          </p:val>
                                        </p:tav>
                                      </p:tavLst>
                                    </p:anim>
                                    <p:animEffect transition="in" filter="wipe(right)" prLst="gradientSize: 0.1">
                                      <p:cBhvr>
                                        <p:cTn id="86" dur="1000"/>
                                        <p:tgtEl>
                                          <p:spTgt spid="103"/>
                                        </p:tgtEl>
                                      </p:cBhvr>
                                    </p:animEffect>
                                  </p:childTnLst>
                                </p:cTn>
                              </p:par>
                              <p:par>
                                <p:cTn id="87" presetID="29" presetClass="entr" presetSubtype="0" fill="hold" grpId="0" nodeType="withEffect">
                                  <p:stCondLst>
                                    <p:cond delay="0"/>
                                  </p:stCondLst>
                                  <p:childTnLst>
                                    <p:set>
                                      <p:cBhvr>
                                        <p:cTn id="88" dur="1" fill="hold">
                                          <p:stCondLst>
                                            <p:cond delay="0"/>
                                          </p:stCondLst>
                                        </p:cTn>
                                        <p:tgtEl>
                                          <p:spTgt spid="104"/>
                                        </p:tgtEl>
                                        <p:attrNameLst>
                                          <p:attrName>style.visibility</p:attrName>
                                        </p:attrNameLst>
                                      </p:cBhvr>
                                      <p:to>
                                        <p:strVal val="visible"/>
                                      </p:to>
                                    </p:set>
                                    <p:anim calcmode="lin" valueType="num">
                                      <p:cBhvr>
                                        <p:cTn id="89" dur="1000" fill="hold"/>
                                        <p:tgtEl>
                                          <p:spTgt spid="104"/>
                                        </p:tgtEl>
                                        <p:attrNameLst>
                                          <p:attrName>ppt_x</p:attrName>
                                        </p:attrNameLst>
                                      </p:cBhvr>
                                      <p:tavLst>
                                        <p:tav tm="0">
                                          <p:val>
                                            <p:strVal val="#ppt_x-.2"/>
                                          </p:val>
                                        </p:tav>
                                        <p:tav tm="100000">
                                          <p:val>
                                            <p:strVal val="#ppt_x"/>
                                          </p:val>
                                        </p:tav>
                                      </p:tavLst>
                                    </p:anim>
                                    <p:anim calcmode="lin" valueType="num">
                                      <p:cBhvr>
                                        <p:cTn id="90" dur="1000" fill="hold"/>
                                        <p:tgtEl>
                                          <p:spTgt spid="104"/>
                                        </p:tgtEl>
                                        <p:attrNameLst>
                                          <p:attrName>ppt_y</p:attrName>
                                        </p:attrNameLst>
                                      </p:cBhvr>
                                      <p:tavLst>
                                        <p:tav tm="0">
                                          <p:val>
                                            <p:strVal val="#ppt_y"/>
                                          </p:val>
                                        </p:tav>
                                        <p:tav tm="100000">
                                          <p:val>
                                            <p:strVal val="#ppt_y"/>
                                          </p:val>
                                        </p:tav>
                                      </p:tavLst>
                                    </p:anim>
                                    <p:animEffect transition="in" filter="wipe(right)" prLst="gradientSize: 0.1">
                                      <p:cBhvr>
                                        <p:cTn id="91" dur="1000"/>
                                        <p:tgtEl>
                                          <p:spTgt spid="104"/>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 calcmode="lin" valueType="num">
                                      <p:cBhvr>
                                        <p:cTn id="94" dur="1000" fill="hold"/>
                                        <p:tgtEl>
                                          <p:spTgt spid="105"/>
                                        </p:tgtEl>
                                        <p:attrNameLst>
                                          <p:attrName>ppt_x</p:attrName>
                                        </p:attrNameLst>
                                      </p:cBhvr>
                                      <p:tavLst>
                                        <p:tav tm="0">
                                          <p:val>
                                            <p:strVal val="#ppt_x-.2"/>
                                          </p:val>
                                        </p:tav>
                                        <p:tav tm="100000">
                                          <p:val>
                                            <p:strVal val="#ppt_x"/>
                                          </p:val>
                                        </p:tav>
                                      </p:tavLst>
                                    </p:anim>
                                    <p:anim calcmode="lin" valueType="num">
                                      <p:cBhvr>
                                        <p:cTn id="95" dur="1000" fill="hold"/>
                                        <p:tgtEl>
                                          <p:spTgt spid="105"/>
                                        </p:tgtEl>
                                        <p:attrNameLst>
                                          <p:attrName>ppt_y</p:attrName>
                                        </p:attrNameLst>
                                      </p:cBhvr>
                                      <p:tavLst>
                                        <p:tav tm="0">
                                          <p:val>
                                            <p:strVal val="#ppt_y"/>
                                          </p:val>
                                        </p:tav>
                                        <p:tav tm="100000">
                                          <p:val>
                                            <p:strVal val="#ppt_y"/>
                                          </p:val>
                                        </p:tav>
                                      </p:tavLst>
                                    </p:anim>
                                    <p:animEffect transition="in" filter="wipe(right)" prLst="gradientSize: 0.1">
                                      <p:cBhvr>
                                        <p:cTn id="96" dur="1000"/>
                                        <p:tgtEl>
                                          <p:spTgt spid="105"/>
                                        </p:tgtEl>
                                      </p:cBhvr>
                                    </p:animEffect>
                                  </p:childTnLst>
                                </p:cTn>
                              </p:par>
                              <p:par>
                                <p:cTn id="97" presetID="29" presetClass="entr" presetSubtype="0" fill="hold" grpId="0" nodeType="withEffect">
                                  <p:stCondLst>
                                    <p:cond delay="0"/>
                                  </p:stCondLst>
                                  <p:childTnLst>
                                    <p:set>
                                      <p:cBhvr>
                                        <p:cTn id="98" dur="1" fill="hold">
                                          <p:stCondLst>
                                            <p:cond delay="0"/>
                                          </p:stCondLst>
                                        </p:cTn>
                                        <p:tgtEl>
                                          <p:spTgt spid="106"/>
                                        </p:tgtEl>
                                        <p:attrNameLst>
                                          <p:attrName>style.visibility</p:attrName>
                                        </p:attrNameLst>
                                      </p:cBhvr>
                                      <p:to>
                                        <p:strVal val="visible"/>
                                      </p:to>
                                    </p:set>
                                    <p:anim calcmode="lin" valueType="num">
                                      <p:cBhvr>
                                        <p:cTn id="99" dur="1000" fill="hold"/>
                                        <p:tgtEl>
                                          <p:spTgt spid="106"/>
                                        </p:tgtEl>
                                        <p:attrNameLst>
                                          <p:attrName>ppt_x</p:attrName>
                                        </p:attrNameLst>
                                      </p:cBhvr>
                                      <p:tavLst>
                                        <p:tav tm="0">
                                          <p:val>
                                            <p:strVal val="#ppt_x-.2"/>
                                          </p:val>
                                        </p:tav>
                                        <p:tav tm="100000">
                                          <p:val>
                                            <p:strVal val="#ppt_x"/>
                                          </p:val>
                                        </p:tav>
                                      </p:tavLst>
                                    </p:anim>
                                    <p:anim calcmode="lin" valueType="num">
                                      <p:cBhvr>
                                        <p:cTn id="100" dur="1000" fill="hold"/>
                                        <p:tgtEl>
                                          <p:spTgt spid="106"/>
                                        </p:tgtEl>
                                        <p:attrNameLst>
                                          <p:attrName>ppt_y</p:attrName>
                                        </p:attrNameLst>
                                      </p:cBhvr>
                                      <p:tavLst>
                                        <p:tav tm="0">
                                          <p:val>
                                            <p:strVal val="#ppt_y"/>
                                          </p:val>
                                        </p:tav>
                                        <p:tav tm="100000">
                                          <p:val>
                                            <p:strVal val="#ppt_y"/>
                                          </p:val>
                                        </p:tav>
                                      </p:tavLst>
                                    </p:anim>
                                    <p:animEffect transition="in" filter="wipe(right)" prLst="gradientSize: 0.1">
                                      <p:cBhvr>
                                        <p:cTn id="101" dur="1000"/>
                                        <p:tgtEl>
                                          <p:spTgt spid="106"/>
                                        </p:tgtEl>
                                      </p:cBhvr>
                                    </p:animEffect>
                                  </p:childTnLst>
                                </p:cTn>
                              </p:par>
                              <p:par>
                                <p:cTn id="102" presetID="29" presetClass="entr" presetSubtype="0" fill="hold" grpId="0" nodeType="withEffect">
                                  <p:stCondLst>
                                    <p:cond delay="0"/>
                                  </p:stCondLst>
                                  <p:childTnLst>
                                    <p:set>
                                      <p:cBhvr>
                                        <p:cTn id="103" dur="1" fill="hold">
                                          <p:stCondLst>
                                            <p:cond delay="0"/>
                                          </p:stCondLst>
                                        </p:cTn>
                                        <p:tgtEl>
                                          <p:spTgt spid="107"/>
                                        </p:tgtEl>
                                        <p:attrNameLst>
                                          <p:attrName>style.visibility</p:attrName>
                                        </p:attrNameLst>
                                      </p:cBhvr>
                                      <p:to>
                                        <p:strVal val="visible"/>
                                      </p:to>
                                    </p:set>
                                    <p:anim calcmode="lin" valueType="num">
                                      <p:cBhvr>
                                        <p:cTn id="104" dur="1000" fill="hold"/>
                                        <p:tgtEl>
                                          <p:spTgt spid="107"/>
                                        </p:tgtEl>
                                        <p:attrNameLst>
                                          <p:attrName>ppt_x</p:attrName>
                                        </p:attrNameLst>
                                      </p:cBhvr>
                                      <p:tavLst>
                                        <p:tav tm="0">
                                          <p:val>
                                            <p:strVal val="#ppt_x-.2"/>
                                          </p:val>
                                        </p:tav>
                                        <p:tav tm="100000">
                                          <p:val>
                                            <p:strVal val="#ppt_x"/>
                                          </p:val>
                                        </p:tav>
                                      </p:tavLst>
                                    </p:anim>
                                    <p:anim calcmode="lin" valueType="num">
                                      <p:cBhvr>
                                        <p:cTn id="105" dur="1000" fill="hold"/>
                                        <p:tgtEl>
                                          <p:spTgt spid="107"/>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107"/>
                                        </p:tgtEl>
                                      </p:cBhvr>
                                    </p:animEffect>
                                  </p:childTnLst>
                                </p:cTn>
                              </p:par>
                              <p:par>
                                <p:cTn id="107" presetID="29" presetClass="entr" presetSubtype="0" fill="hold" grpId="0" nodeType="withEffect">
                                  <p:stCondLst>
                                    <p:cond delay="0"/>
                                  </p:stCondLst>
                                  <p:childTnLst>
                                    <p:set>
                                      <p:cBhvr>
                                        <p:cTn id="108" dur="1" fill="hold">
                                          <p:stCondLst>
                                            <p:cond delay="0"/>
                                          </p:stCondLst>
                                        </p:cTn>
                                        <p:tgtEl>
                                          <p:spTgt spid="108"/>
                                        </p:tgtEl>
                                        <p:attrNameLst>
                                          <p:attrName>style.visibility</p:attrName>
                                        </p:attrNameLst>
                                      </p:cBhvr>
                                      <p:to>
                                        <p:strVal val="visible"/>
                                      </p:to>
                                    </p:set>
                                    <p:anim calcmode="lin" valueType="num">
                                      <p:cBhvr>
                                        <p:cTn id="109" dur="1000" fill="hold"/>
                                        <p:tgtEl>
                                          <p:spTgt spid="108"/>
                                        </p:tgtEl>
                                        <p:attrNameLst>
                                          <p:attrName>ppt_x</p:attrName>
                                        </p:attrNameLst>
                                      </p:cBhvr>
                                      <p:tavLst>
                                        <p:tav tm="0">
                                          <p:val>
                                            <p:strVal val="#ppt_x-.2"/>
                                          </p:val>
                                        </p:tav>
                                        <p:tav tm="100000">
                                          <p:val>
                                            <p:strVal val="#ppt_x"/>
                                          </p:val>
                                        </p:tav>
                                      </p:tavLst>
                                    </p:anim>
                                    <p:anim calcmode="lin" valueType="num">
                                      <p:cBhvr>
                                        <p:cTn id="110" dur="1000" fill="hold"/>
                                        <p:tgtEl>
                                          <p:spTgt spid="108"/>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108"/>
                                        </p:tgtEl>
                                      </p:cBhvr>
                                    </p:animEffect>
                                  </p:childTnLst>
                                </p:cTn>
                              </p:par>
                            </p:childTnLst>
                          </p:cTn>
                        </p:par>
                        <p:par>
                          <p:cTn id="112" fill="hold">
                            <p:stCondLst>
                              <p:cond delay="1000"/>
                            </p:stCondLst>
                            <p:childTnLst>
                              <p:par>
                                <p:cTn id="113" presetID="22" presetClass="exit" presetSubtype="4" fill="hold" nodeType="afterEffect">
                                  <p:stCondLst>
                                    <p:cond delay="0"/>
                                  </p:stCondLst>
                                  <p:childTnLst>
                                    <p:animEffect transition="out" filter="wipe(down)">
                                      <p:cBhvr>
                                        <p:cTn id="114" dur="500"/>
                                        <p:tgtEl>
                                          <p:spTgt spid="156"/>
                                        </p:tgtEl>
                                      </p:cBhvr>
                                    </p:animEffect>
                                    <p:set>
                                      <p:cBhvr>
                                        <p:cTn id="115" dur="1" fill="hold">
                                          <p:stCondLst>
                                            <p:cond delay="499"/>
                                          </p:stCondLst>
                                        </p:cTn>
                                        <p:tgtEl>
                                          <p:spTgt spid="156"/>
                                        </p:tgtEl>
                                        <p:attrNameLst>
                                          <p:attrName>style.visibility</p:attrName>
                                        </p:attrNameLst>
                                      </p:cBhvr>
                                      <p:to>
                                        <p:strVal val="hidden"/>
                                      </p:to>
                                    </p:set>
                                  </p:childTnLst>
                                </p:cTn>
                              </p:par>
                            </p:childTnLst>
                          </p:cTn>
                        </p:par>
                        <p:par>
                          <p:cTn id="116" fill="hold">
                            <p:stCondLst>
                              <p:cond delay="1500"/>
                            </p:stCondLst>
                            <p:childTnLst>
                              <p:par>
                                <p:cTn id="117" presetID="22" presetClass="exit" presetSubtype="4" fill="hold" grpId="1" nodeType="afterEffect">
                                  <p:stCondLst>
                                    <p:cond delay="0"/>
                                  </p:stCondLst>
                                  <p:childTnLst>
                                    <p:animEffect transition="out" filter="wipe(down)">
                                      <p:cBhvr>
                                        <p:cTn id="118" dur="500"/>
                                        <p:tgtEl>
                                          <p:spTgt spid="157"/>
                                        </p:tgtEl>
                                      </p:cBhvr>
                                    </p:animEffect>
                                    <p:set>
                                      <p:cBhvr>
                                        <p:cTn id="119" dur="1" fill="hold">
                                          <p:stCondLst>
                                            <p:cond delay="499"/>
                                          </p:stCondLst>
                                        </p:cTn>
                                        <p:tgtEl>
                                          <p:spTgt spid="15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3" presetClass="entr" presetSubtype="16" fill="hold" nodeType="clickEffect">
                                  <p:stCondLst>
                                    <p:cond delay="0"/>
                                  </p:stCondLst>
                                  <p:childTnLst>
                                    <p:set>
                                      <p:cBhvr>
                                        <p:cTn id="123" dur="1" fill="hold">
                                          <p:stCondLst>
                                            <p:cond delay="0"/>
                                          </p:stCondLst>
                                        </p:cTn>
                                        <p:tgtEl>
                                          <p:spTgt spid="69"/>
                                        </p:tgtEl>
                                        <p:attrNameLst>
                                          <p:attrName>style.visibility</p:attrName>
                                        </p:attrNameLst>
                                      </p:cBhvr>
                                      <p:to>
                                        <p:strVal val="visible"/>
                                      </p:to>
                                    </p:set>
                                    <p:anim calcmode="lin" valueType="num">
                                      <p:cBhvr>
                                        <p:cTn id="124" dur="500" fill="hold"/>
                                        <p:tgtEl>
                                          <p:spTgt spid="69"/>
                                        </p:tgtEl>
                                        <p:attrNameLst>
                                          <p:attrName>ppt_w</p:attrName>
                                        </p:attrNameLst>
                                      </p:cBhvr>
                                      <p:tavLst>
                                        <p:tav tm="0">
                                          <p:val>
                                            <p:fltVal val="0"/>
                                          </p:val>
                                        </p:tav>
                                        <p:tav tm="100000">
                                          <p:val>
                                            <p:strVal val="#ppt_w"/>
                                          </p:val>
                                        </p:tav>
                                      </p:tavLst>
                                    </p:anim>
                                    <p:anim calcmode="lin" valueType="num">
                                      <p:cBhvr>
                                        <p:cTn id="125" dur="500" fill="hold"/>
                                        <p:tgtEl>
                                          <p:spTgt spid="69"/>
                                        </p:tgtEl>
                                        <p:attrNameLst>
                                          <p:attrName>ppt_h</p:attrName>
                                        </p:attrNameLst>
                                      </p:cBhvr>
                                      <p:tavLst>
                                        <p:tav tm="0">
                                          <p:val>
                                            <p:fltVal val="0"/>
                                          </p:val>
                                        </p:tav>
                                        <p:tav tm="100000">
                                          <p:val>
                                            <p:strVal val="#ppt_h"/>
                                          </p:val>
                                        </p:tav>
                                      </p:tavLst>
                                    </p:anim>
                                  </p:childTnLst>
                                </p:cTn>
                              </p:par>
                              <p:par>
                                <p:cTn id="126" presetID="23" presetClass="entr" presetSubtype="16" fill="hold" grpId="0" nodeType="withEffect">
                                  <p:stCondLst>
                                    <p:cond delay="0"/>
                                  </p:stCondLst>
                                  <p:childTnLst>
                                    <p:set>
                                      <p:cBhvr>
                                        <p:cTn id="127" dur="1" fill="hold">
                                          <p:stCondLst>
                                            <p:cond delay="0"/>
                                          </p:stCondLst>
                                        </p:cTn>
                                        <p:tgtEl>
                                          <p:spTgt spid="140"/>
                                        </p:tgtEl>
                                        <p:attrNameLst>
                                          <p:attrName>style.visibility</p:attrName>
                                        </p:attrNameLst>
                                      </p:cBhvr>
                                      <p:to>
                                        <p:strVal val="visible"/>
                                      </p:to>
                                    </p:set>
                                    <p:anim calcmode="lin" valueType="num">
                                      <p:cBhvr>
                                        <p:cTn id="128" dur="500" fill="hold"/>
                                        <p:tgtEl>
                                          <p:spTgt spid="140"/>
                                        </p:tgtEl>
                                        <p:attrNameLst>
                                          <p:attrName>ppt_w</p:attrName>
                                        </p:attrNameLst>
                                      </p:cBhvr>
                                      <p:tavLst>
                                        <p:tav tm="0">
                                          <p:val>
                                            <p:fltVal val="0"/>
                                          </p:val>
                                        </p:tav>
                                        <p:tav tm="100000">
                                          <p:val>
                                            <p:strVal val="#ppt_w"/>
                                          </p:val>
                                        </p:tav>
                                      </p:tavLst>
                                    </p:anim>
                                    <p:anim calcmode="lin" valueType="num">
                                      <p:cBhvr>
                                        <p:cTn id="129" dur="500" fill="hold"/>
                                        <p:tgtEl>
                                          <p:spTgt spid="140"/>
                                        </p:tgtEl>
                                        <p:attrNameLst>
                                          <p:attrName>ppt_h</p:attrName>
                                        </p:attrNameLst>
                                      </p:cBhvr>
                                      <p:tavLst>
                                        <p:tav tm="0">
                                          <p:val>
                                            <p:fltVal val="0"/>
                                          </p:val>
                                        </p:tav>
                                        <p:tav tm="100000">
                                          <p:val>
                                            <p:strVal val="#ppt_h"/>
                                          </p:val>
                                        </p:tav>
                                      </p:tavLst>
                                    </p:anim>
                                  </p:childTnLst>
                                </p:cTn>
                              </p:par>
                              <p:par>
                                <p:cTn id="130" presetID="23" presetClass="entr" presetSubtype="16" fill="hold" nodeType="withEffect">
                                  <p:stCondLst>
                                    <p:cond delay="0"/>
                                  </p:stCondLst>
                                  <p:childTnLst>
                                    <p:set>
                                      <p:cBhvr>
                                        <p:cTn id="131" dur="1" fill="hold">
                                          <p:stCondLst>
                                            <p:cond delay="0"/>
                                          </p:stCondLst>
                                        </p:cTn>
                                        <p:tgtEl>
                                          <p:spTgt spid="145"/>
                                        </p:tgtEl>
                                        <p:attrNameLst>
                                          <p:attrName>style.visibility</p:attrName>
                                        </p:attrNameLst>
                                      </p:cBhvr>
                                      <p:to>
                                        <p:strVal val="visible"/>
                                      </p:to>
                                    </p:set>
                                    <p:anim calcmode="lin" valueType="num">
                                      <p:cBhvr>
                                        <p:cTn id="132" dur="500" fill="hold"/>
                                        <p:tgtEl>
                                          <p:spTgt spid="145"/>
                                        </p:tgtEl>
                                        <p:attrNameLst>
                                          <p:attrName>ppt_w</p:attrName>
                                        </p:attrNameLst>
                                      </p:cBhvr>
                                      <p:tavLst>
                                        <p:tav tm="0">
                                          <p:val>
                                            <p:fltVal val="0"/>
                                          </p:val>
                                        </p:tav>
                                        <p:tav tm="100000">
                                          <p:val>
                                            <p:strVal val="#ppt_w"/>
                                          </p:val>
                                        </p:tav>
                                      </p:tavLst>
                                    </p:anim>
                                    <p:anim calcmode="lin" valueType="num">
                                      <p:cBhvr>
                                        <p:cTn id="133" dur="500" fill="hold"/>
                                        <p:tgtEl>
                                          <p:spTgt spid="145"/>
                                        </p:tgtEl>
                                        <p:attrNameLst>
                                          <p:attrName>ppt_h</p:attrName>
                                        </p:attrNameLst>
                                      </p:cBhvr>
                                      <p:tavLst>
                                        <p:tav tm="0">
                                          <p:val>
                                            <p:fltVal val="0"/>
                                          </p:val>
                                        </p:tav>
                                        <p:tav tm="100000">
                                          <p:val>
                                            <p:strVal val="#ppt_h"/>
                                          </p:val>
                                        </p:tav>
                                      </p:tavLst>
                                    </p:anim>
                                  </p:childTnLst>
                                </p:cTn>
                              </p:par>
                              <p:par>
                                <p:cTn id="134" presetID="23" presetClass="entr" presetSubtype="16" fill="hold" nodeType="withEffect">
                                  <p:stCondLst>
                                    <p:cond delay="0"/>
                                  </p:stCondLst>
                                  <p:childTnLst>
                                    <p:set>
                                      <p:cBhvr>
                                        <p:cTn id="135" dur="1" fill="hold">
                                          <p:stCondLst>
                                            <p:cond delay="0"/>
                                          </p:stCondLst>
                                        </p:cTn>
                                        <p:tgtEl>
                                          <p:spTgt spid="150"/>
                                        </p:tgtEl>
                                        <p:attrNameLst>
                                          <p:attrName>style.visibility</p:attrName>
                                        </p:attrNameLst>
                                      </p:cBhvr>
                                      <p:to>
                                        <p:strVal val="visible"/>
                                      </p:to>
                                    </p:set>
                                    <p:anim calcmode="lin" valueType="num">
                                      <p:cBhvr>
                                        <p:cTn id="136" dur="500" fill="hold"/>
                                        <p:tgtEl>
                                          <p:spTgt spid="150"/>
                                        </p:tgtEl>
                                        <p:attrNameLst>
                                          <p:attrName>ppt_w</p:attrName>
                                        </p:attrNameLst>
                                      </p:cBhvr>
                                      <p:tavLst>
                                        <p:tav tm="0">
                                          <p:val>
                                            <p:fltVal val="0"/>
                                          </p:val>
                                        </p:tav>
                                        <p:tav tm="100000">
                                          <p:val>
                                            <p:strVal val="#ppt_w"/>
                                          </p:val>
                                        </p:tav>
                                      </p:tavLst>
                                    </p:anim>
                                    <p:anim calcmode="lin" valueType="num">
                                      <p:cBhvr>
                                        <p:cTn id="137" dur="500" fill="hold"/>
                                        <p:tgtEl>
                                          <p:spTgt spid="150"/>
                                        </p:tgtEl>
                                        <p:attrNameLst>
                                          <p:attrName>ppt_h</p:attrName>
                                        </p:attrNameLst>
                                      </p:cBhvr>
                                      <p:tavLst>
                                        <p:tav tm="0">
                                          <p:val>
                                            <p:fltVal val="0"/>
                                          </p:val>
                                        </p:tav>
                                        <p:tav tm="100000">
                                          <p:val>
                                            <p:strVal val="#ppt_h"/>
                                          </p:val>
                                        </p:tav>
                                      </p:tavLst>
                                    </p:anim>
                                  </p:childTnLst>
                                </p:cTn>
                              </p:par>
                              <p:par>
                                <p:cTn id="138" presetID="23" presetClass="entr" presetSubtype="16" fill="hold" grpId="0" nodeType="withEffect">
                                  <p:stCondLst>
                                    <p:cond delay="0"/>
                                  </p:stCondLst>
                                  <p:childTnLst>
                                    <p:set>
                                      <p:cBhvr>
                                        <p:cTn id="139" dur="1" fill="hold">
                                          <p:stCondLst>
                                            <p:cond delay="0"/>
                                          </p:stCondLst>
                                        </p:cTn>
                                        <p:tgtEl>
                                          <p:spTgt spid="158"/>
                                        </p:tgtEl>
                                        <p:attrNameLst>
                                          <p:attrName>style.visibility</p:attrName>
                                        </p:attrNameLst>
                                      </p:cBhvr>
                                      <p:to>
                                        <p:strVal val="visible"/>
                                      </p:to>
                                    </p:set>
                                    <p:anim calcmode="lin" valueType="num">
                                      <p:cBhvr>
                                        <p:cTn id="140" dur="500" fill="hold"/>
                                        <p:tgtEl>
                                          <p:spTgt spid="158"/>
                                        </p:tgtEl>
                                        <p:attrNameLst>
                                          <p:attrName>ppt_w</p:attrName>
                                        </p:attrNameLst>
                                      </p:cBhvr>
                                      <p:tavLst>
                                        <p:tav tm="0">
                                          <p:val>
                                            <p:fltVal val="0"/>
                                          </p:val>
                                        </p:tav>
                                        <p:tav tm="100000">
                                          <p:val>
                                            <p:strVal val="#ppt_w"/>
                                          </p:val>
                                        </p:tav>
                                      </p:tavLst>
                                    </p:anim>
                                    <p:anim calcmode="lin" valueType="num">
                                      <p:cBhvr>
                                        <p:cTn id="141" dur="500" fill="hold"/>
                                        <p:tgtEl>
                                          <p:spTgt spid="158"/>
                                        </p:tgtEl>
                                        <p:attrNameLst>
                                          <p:attrName>ppt_h</p:attrName>
                                        </p:attrNameLst>
                                      </p:cBhvr>
                                      <p:tavLst>
                                        <p:tav tm="0">
                                          <p:val>
                                            <p:fltVal val="0"/>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6" presetClass="entr" presetSubtype="16" fill="hold" grpId="0" nodeType="clickEffect">
                                  <p:stCondLst>
                                    <p:cond delay="0"/>
                                  </p:stCondLst>
                                  <p:childTnLst>
                                    <p:set>
                                      <p:cBhvr>
                                        <p:cTn id="145" dur="1" fill="hold">
                                          <p:stCondLst>
                                            <p:cond delay="0"/>
                                          </p:stCondLst>
                                        </p:cTn>
                                        <p:tgtEl>
                                          <p:spTgt spid="109"/>
                                        </p:tgtEl>
                                        <p:attrNameLst>
                                          <p:attrName>style.visibility</p:attrName>
                                        </p:attrNameLst>
                                      </p:cBhvr>
                                      <p:to>
                                        <p:strVal val="visible"/>
                                      </p:to>
                                    </p:set>
                                    <p:animEffect transition="in" filter="circle(in)">
                                      <p:cBhvr>
                                        <p:cTn id="146" dur="2000"/>
                                        <p:tgtEl>
                                          <p:spTgt spid="109"/>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110"/>
                                        </p:tgtEl>
                                        <p:attrNameLst>
                                          <p:attrName>style.visibility</p:attrName>
                                        </p:attrNameLst>
                                      </p:cBhvr>
                                      <p:to>
                                        <p:strVal val="visible"/>
                                      </p:to>
                                    </p:set>
                                    <p:animEffect transition="in" filter="circle(in)">
                                      <p:cBhvr>
                                        <p:cTn id="149" dur="2000"/>
                                        <p:tgtEl>
                                          <p:spTgt spid="110"/>
                                        </p:tgtEl>
                                      </p:cBhvr>
                                    </p:animEffect>
                                  </p:childTnLst>
                                </p:cTn>
                              </p:par>
                              <p:par>
                                <p:cTn id="150" presetID="6" presetClass="entr" presetSubtype="16" fill="hold" grpId="0" nodeType="withEffect">
                                  <p:stCondLst>
                                    <p:cond delay="0"/>
                                  </p:stCondLst>
                                  <p:childTnLst>
                                    <p:set>
                                      <p:cBhvr>
                                        <p:cTn id="151" dur="1" fill="hold">
                                          <p:stCondLst>
                                            <p:cond delay="0"/>
                                          </p:stCondLst>
                                        </p:cTn>
                                        <p:tgtEl>
                                          <p:spTgt spid="111"/>
                                        </p:tgtEl>
                                        <p:attrNameLst>
                                          <p:attrName>style.visibility</p:attrName>
                                        </p:attrNameLst>
                                      </p:cBhvr>
                                      <p:to>
                                        <p:strVal val="visible"/>
                                      </p:to>
                                    </p:set>
                                    <p:animEffect transition="in" filter="circle(in)">
                                      <p:cBhvr>
                                        <p:cTn id="152" dur="2000"/>
                                        <p:tgtEl>
                                          <p:spTgt spid="111"/>
                                        </p:tgtEl>
                                      </p:cBhvr>
                                    </p:animEffect>
                                  </p:childTnLst>
                                </p:cTn>
                              </p:par>
                              <p:par>
                                <p:cTn id="153" presetID="6" presetClass="entr" presetSubtype="16" fill="hold" grpId="0" nodeType="withEffect">
                                  <p:stCondLst>
                                    <p:cond delay="0"/>
                                  </p:stCondLst>
                                  <p:childTnLst>
                                    <p:set>
                                      <p:cBhvr>
                                        <p:cTn id="154" dur="1" fill="hold">
                                          <p:stCondLst>
                                            <p:cond delay="0"/>
                                          </p:stCondLst>
                                        </p:cTn>
                                        <p:tgtEl>
                                          <p:spTgt spid="112"/>
                                        </p:tgtEl>
                                        <p:attrNameLst>
                                          <p:attrName>style.visibility</p:attrName>
                                        </p:attrNameLst>
                                      </p:cBhvr>
                                      <p:to>
                                        <p:strVal val="visible"/>
                                      </p:to>
                                    </p:set>
                                    <p:animEffect transition="in" filter="circle(in)">
                                      <p:cBhvr>
                                        <p:cTn id="155" dur="2000"/>
                                        <p:tgtEl>
                                          <p:spTgt spid="112"/>
                                        </p:tgtEl>
                                      </p:cBhvr>
                                    </p:animEffect>
                                  </p:childTnLst>
                                </p:cTn>
                              </p:par>
                              <p:par>
                                <p:cTn id="156" presetID="6" presetClass="entr" presetSubtype="16" fill="hold" grpId="0" nodeType="withEffect">
                                  <p:stCondLst>
                                    <p:cond delay="0"/>
                                  </p:stCondLst>
                                  <p:childTnLst>
                                    <p:set>
                                      <p:cBhvr>
                                        <p:cTn id="157" dur="1" fill="hold">
                                          <p:stCondLst>
                                            <p:cond delay="0"/>
                                          </p:stCondLst>
                                        </p:cTn>
                                        <p:tgtEl>
                                          <p:spTgt spid="113"/>
                                        </p:tgtEl>
                                        <p:attrNameLst>
                                          <p:attrName>style.visibility</p:attrName>
                                        </p:attrNameLst>
                                      </p:cBhvr>
                                      <p:to>
                                        <p:strVal val="visible"/>
                                      </p:to>
                                    </p:set>
                                    <p:animEffect transition="in" filter="circle(in)">
                                      <p:cBhvr>
                                        <p:cTn id="158" dur="2000"/>
                                        <p:tgtEl>
                                          <p:spTgt spid="113"/>
                                        </p:tgtEl>
                                      </p:cBhvr>
                                    </p:animEffect>
                                  </p:childTnLst>
                                </p:cTn>
                              </p:par>
                              <p:par>
                                <p:cTn id="159" presetID="6" presetClass="entr" presetSubtype="16" fill="hold" grpId="0" nodeType="withEffect">
                                  <p:stCondLst>
                                    <p:cond delay="0"/>
                                  </p:stCondLst>
                                  <p:childTnLst>
                                    <p:set>
                                      <p:cBhvr>
                                        <p:cTn id="160" dur="1" fill="hold">
                                          <p:stCondLst>
                                            <p:cond delay="0"/>
                                          </p:stCondLst>
                                        </p:cTn>
                                        <p:tgtEl>
                                          <p:spTgt spid="114"/>
                                        </p:tgtEl>
                                        <p:attrNameLst>
                                          <p:attrName>style.visibility</p:attrName>
                                        </p:attrNameLst>
                                      </p:cBhvr>
                                      <p:to>
                                        <p:strVal val="visible"/>
                                      </p:to>
                                    </p:set>
                                    <p:animEffect transition="in" filter="circle(in)">
                                      <p:cBhvr>
                                        <p:cTn id="161" dur="2000"/>
                                        <p:tgtEl>
                                          <p:spTgt spid="114"/>
                                        </p:tgtEl>
                                      </p:cBhvr>
                                    </p:animEffect>
                                  </p:childTnLst>
                                </p:cTn>
                              </p:par>
                              <p:par>
                                <p:cTn id="162" presetID="6" presetClass="entr" presetSubtype="16" fill="hold" grpId="0" nodeType="withEffect">
                                  <p:stCondLst>
                                    <p:cond delay="0"/>
                                  </p:stCondLst>
                                  <p:childTnLst>
                                    <p:set>
                                      <p:cBhvr>
                                        <p:cTn id="163" dur="1" fill="hold">
                                          <p:stCondLst>
                                            <p:cond delay="0"/>
                                          </p:stCondLst>
                                        </p:cTn>
                                        <p:tgtEl>
                                          <p:spTgt spid="115"/>
                                        </p:tgtEl>
                                        <p:attrNameLst>
                                          <p:attrName>style.visibility</p:attrName>
                                        </p:attrNameLst>
                                      </p:cBhvr>
                                      <p:to>
                                        <p:strVal val="visible"/>
                                      </p:to>
                                    </p:set>
                                    <p:animEffect transition="in" filter="circle(in)">
                                      <p:cBhvr>
                                        <p:cTn id="164" dur="2000"/>
                                        <p:tgtEl>
                                          <p:spTgt spid="115"/>
                                        </p:tgtEl>
                                      </p:cBhvr>
                                    </p:animEffect>
                                  </p:childTnLst>
                                </p:cTn>
                              </p:par>
                            </p:childTnLst>
                          </p:cTn>
                        </p:par>
                        <p:par>
                          <p:cTn id="165" fill="hold">
                            <p:stCondLst>
                              <p:cond delay="2000"/>
                            </p:stCondLst>
                            <p:childTnLst>
                              <p:par>
                                <p:cTn id="166" presetID="10" presetClass="exit" presetSubtype="0" fill="hold" nodeType="afterEffect">
                                  <p:stCondLst>
                                    <p:cond delay="0"/>
                                  </p:stCondLst>
                                  <p:childTnLst>
                                    <p:animEffect transition="out" filter="fade">
                                      <p:cBhvr>
                                        <p:cTn id="167" dur="2000"/>
                                        <p:tgtEl>
                                          <p:spTgt spid="150"/>
                                        </p:tgtEl>
                                      </p:cBhvr>
                                    </p:animEffect>
                                    <p:set>
                                      <p:cBhvr>
                                        <p:cTn id="168" dur="1" fill="hold">
                                          <p:stCondLst>
                                            <p:cond delay="1999"/>
                                          </p:stCondLst>
                                        </p:cTn>
                                        <p:tgtEl>
                                          <p:spTgt spid="150"/>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2000"/>
                                        <p:tgtEl>
                                          <p:spTgt spid="158"/>
                                        </p:tgtEl>
                                      </p:cBhvr>
                                    </p:animEffect>
                                    <p:set>
                                      <p:cBhvr>
                                        <p:cTn id="171" dur="1" fill="hold">
                                          <p:stCondLst>
                                            <p:cond delay="1999"/>
                                          </p:stCondLst>
                                        </p:cTn>
                                        <p:tgtEl>
                                          <p:spTgt spid="158"/>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3" presetClass="entr" presetSubtype="16" fill="hold" grpId="0" nodeType="clickEffect">
                                  <p:stCondLst>
                                    <p:cond delay="0"/>
                                  </p:stCondLst>
                                  <p:childTnLst>
                                    <p:set>
                                      <p:cBhvr>
                                        <p:cTn id="175" dur="1" fill="hold">
                                          <p:stCondLst>
                                            <p:cond delay="0"/>
                                          </p:stCondLst>
                                        </p:cTn>
                                        <p:tgtEl>
                                          <p:spTgt spid="139"/>
                                        </p:tgtEl>
                                        <p:attrNameLst>
                                          <p:attrName>style.visibility</p:attrName>
                                        </p:attrNameLst>
                                      </p:cBhvr>
                                      <p:to>
                                        <p:strVal val="visible"/>
                                      </p:to>
                                    </p:set>
                                    <p:anim calcmode="lin" valueType="num">
                                      <p:cBhvr>
                                        <p:cTn id="176" dur="500" fill="hold"/>
                                        <p:tgtEl>
                                          <p:spTgt spid="139"/>
                                        </p:tgtEl>
                                        <p:attrNameLst>
                                          <p:attrName>ppt_w</p:attrName>
                                        </p:attrNameLst>
                                      </p:cBhvr>
                                      <p:tavLst>
                                        <p:tav tm="0">
                                          <p:val>
                                            <p:fltVal val="0"/>
                                          </p:val>
                                        </p:tav>
                                        <p:tav tm="100000">
                                          <p:val>
                                            <p:strVal val="#ppt_w"/>
                                          </p:val>
                                        </p:tav>
                                      </p:tavLst>
                                    </p:anim>
                                    <p:anim calcmode="lin" valueType="num">
                                      <p:cBhvr>
                                        <p:cTn id="177" dur="500" fill="hold"/>
                                        <p:tgtEl>
                                          <p:spTgt spid="139"/>
                                        </p:tgtEl>
                                        <p:attrNameLst>
                                          <p:attrName>ppt_h</p:attrName>
                                        </p:attrNameLst>
                                      </p:cBhvr>
                                      <p:tavLst>
                                        <p:tav tm="0">
                                          <p:val>
                                            <p:fltVal val="0"/>
                                          </p:val>
                                        </p:tav>
                                        <p:tav tm="100000">
                                          <p:val>
                                            <p:strVal val="#ppt_h"/>
                                          </p:val>
                                        </p:tav>
                                      </p:tavLst>
                                    </p:anim>
                                  </p:childTnLst>
                                </p:cTn>
                              </p:par>
                              <p:par>
                                <p:cTn id="178" presetID="23" presetClass="entr" presetSubtype="16" fill="hold" nodeType="withEffect">
                                  <p:stCondLst>
                                    <p:cond delay="0"/>
                                  </p:stCondLst>
                                  <p:childTnLst>
                                    <p:set>
                                      <p:cBhvr>
                                        <p:cTn id="179" dur="1" fill="hold">
                                          <p:stCondLst>
                                            <p:cond delay="0"/>
                                          </p:stCondLst>
                                        </p:cTn>
                                        <p:tgtEl>
                                          <p:spTgt spid="146"/>
                                        </p:tgtEl>
                                        <p:attrNameLst>
                                          <p:attrName>style.visibility</p:attrName>
                                        </p:attrNameLst>
                                      </p:cBhvr>
                                      <p:to>
                                        <p:strVal val="visible"/>
                                      </p:to>
                                    </p:set>
                                    <p:anim calcmode="lin" valueType="num">
                                      <p:cBhvr>
                                        <p:cTn id="180" dur="500" fill="hold"/>
                                        <p:tgtEl>
                                          <p:spTgt spid="146"/>
                                        </p:tgtEl>
                                        <p:attrNameLst>
                                          <p:attrName>ppt_w</p:attrName>
                                        </p:attrNameLst>
                                      </p:cBhvr>
                                      <p:tavLst>
                                        <p:tav tm="0">
                                          <p:val>
                                            <p:fltVal val="0"/>
                                          </p:val>
                                        </p:tav>
                                        <p:tav tm="100000">
                                          <p:val>
                                            <p:strVal val="#ppt_w"/>
                                          </p:val>
                                        </p:tav>
                                      </p:tavLst>
                                    </p:anim>
                                    <p:anim calcmode="lin" valueType="num">
                                      <p:cBhvr>
                                        <p:cTn id="181" dur="500" fill="hold"/>
                                        <p:tgtEl>
                                          <p:spTgt spid="146"/>
                                        </p:tgtEl>
                                        <p:attrNameLst>
                                          <p:attrName>ppt_h</p:attrName>
                                        </p:attrNameLst>
                                      </p:cBhvr>
                                      <p:tavLst>
                                        <p:tav tm="0">
                                          <p:val>
                                            <p:fltVal val="0"/>
                                          </p:val>
                                        </p:tav>
                                        <p:tav tm="100000">
                                          <p:val>
                                            <p:strVal val="#ppt_h"/>
                                          </p:val>
                                        </p:tav>
                                      </p:tavLst>
                                    </p:anim>
                                  </p:childTnLst>
                                </p:cTn>
                              </p:par>
                              <p:par>
                                <p:cTn id="182" presetID="23" presetClass="entr" presetSubtype="16" fill="hold" nodeType="withEffect">
                                  <p:stCondLst>
                                    <p:cond delay="0"/>
                                  </p:stCondLst>
                                  <p:childTnLst>
                                    <p:set>
                                      <p:cBhvr>
                                        <p:cTn id="183" dur="1" fill="hold">
                                          <p:stCondLst>
                                            <p:cond delay="0"/>
                                          </p:stCondLst>
                                        </p:cTn>
                                        <p:tgtEl>
                                          <p:spTgt spid="151"/>
                                        </p:tgtEl>
                                        <p:attrNameLst>
                                          <p:attrName>style.visibility</p:attrName>
                                        </p:attrNameLst>
                                      </p:cBhvr>
                                      <p:to>
                                        <p:strVal val="visible"/>
                                      </p:to>
                                    </p:set>
                                    <p:anim calcmode="lin" valueType="num">
                                      <p:cBhvr>
                                        <p:cTn id="184" dur="500" fill="hold"/>
                                        <p:tgtEl>
                                          <p:spTgt spid="151"/>
                                        </p:tgtEl>
                                        <p:attrNameLst>
                                          <p:attrName>ppt_w</p:attrName>
                                        </p:attrNameLst>
                                      </p:cBhvr>
                                      <p:tavLst>
                                        <p:tav tm="0">
                                          <p:val>
                                            <p:fltVal val="0"/>
                                          </p:val>
                                        </p:tav>
                                        <p:tav tm="100000">
                                          <p:val>
                                            <p:strVal val="#ppt_w"/>
                                          </p:val>
                                        </p:tav>
                                      </p:tavLst>
                                    </p:anim>
                                    <p:anim calcmode="lin" valueType="num">
                                      <p:cBhvr>
                                        <p:cTn id="185" dur="500" fill="hold"/>
                                        <p:tgtEl>
                                          <p:spTgt spid="151"/>
                                        </p:tgtEl>
                                        <p:attrNameLst>
                                          <p:attrName>ppt_h</p:attrName>
                                        </p:attrNameLst>
                                      </p:cBhvr>
                                      <p:tavLst>
                                        <p:tav tm="0">
                                          <p:val>
                                            <p:fltVal val="0"/>
                                          </p:val>
                                        </p:tav>
                                        <p:tav tm="100000">
                                          <p:val>
                                            <p:strVal val="#ppt_h"/>
                                          </p:val>
                                        </p:tav>
                                      </p:tavLst>
                                    </p:anim>
                                  </p:childTnLst>
                                </p:cTn>
                              </p:par>
                              <p:par>
                                <p:cTn id="186" presetID="23" presetClass="entr" presetSubtype="16" fill="hold" grpId="0" nodeType="withEffect">
                                  <p:stCondLst>
                                    <p:cond delay="0"/>
                                  </p:stCondLst>
                                  <p:childTnLst>
                                    <p:set>
                                      <p:cBhvr>
                                        <p:cTn id="187" dur="1" fill="hold">
                                          <p:stCondLst>
                                            <p:cond delay="0"/>
                                          </p:stCondLst>
                                        </p:cTn>
                                        <p:tgtEl>
                                          <p:spTgt spid="159"/>
                                        </p:tgtEl>
                                        <p:attrNameLst>
                                          <p:attrName>style.visibility</p:attrName>
                                        </p:attrNameLst>
                                      </p:cBhvr>
                                      <p:to>
                                        <p:strVal val="visible"/>
                                      </p:to>
                                    </p:set>
                                    <p:anim calcmode="lin" valueType="num">
                                      <p:cBhvr>
                                        <p:cTn id="188" dur="500" fill="hold"/>
                                        <p:tgtEl>
                                          <p:spTgt spid="159"/>
                                        </p:tgtEl>
                                        <p:attrNameLst>
                                          <p:attrName>ppt_w</p:attrName>
                                        </p:attrNameLst>
                                      </p:cBhvr>
                                      <p:tavLst>
                                        <p:tav tm="0">
                                          <p:val>
                                            <p:fltVal val="0"/>
                                          </p:val>
                                        </p:tav>
                                        <p:tav tm="100000">
                                          <p:val>
                                            <p:strVal val="#ppt_w"/>
                                          </p:val>
                                        </p:tav>
                                      </p:tavLst>
                                    </p:anim>
                                    <p:anim calcmode="lin" valueType="num">
                                      <p:cBhvr>
                                        <p:cTn id="189" dur="500" fill="hold"/>
                                        <p:tgtEl>
                                          <p:spTgt spid="159"/>
                                        </p:tgtEl>
                                        <p:attrNameLst>
                                          <p:attrName>ppt_h</p:attrName>
                                        </p:attrNameLst>
                                      </p:cBhvr>
                                      <p:tavLst>
                                        <p:tav tm="0">
                                          <p:val>
                                            <p:fltVal val="0"/>
                                          </p:val>
                                        </p:tav>
                                        <p:tav tm="100000">
                                          <p:val>
                                            <p:strVal val="#ppt_h"/>
                                          </p:val>
                                        </p:tav>
                                      </p:tavLst>
                                    </p:anim>
                                  </p:childTnLst>
                                </p:cTn>
                              </p:par>
                              <p:par>
                                <p:cTn id="190" presetID="8" presetClass="entr" presetSubtype="16" fill="hold" nodeType="withEffect">
                                  <p:stCondLst>
                                    <p:cond delay="0"/>
                                  </p:stCondLst>
                                  <p:childTnLst>
                                    <p:set>
                                      <p:cBhvr>
                                        <p:cTn id="191" dur="1" fill="hold">
                                          <p:stCondLst>
                                            <p:cond delay="0"/>
                                          </p:stCondLst>
                                        </p:cTn>
                                        <p:tgtEl>
                                          <p:spTgt spid="189"/>
                                        </p:tgtEl>
                                        <p:attrNameLst>
                                          <p:attrName>style.visibility</p:attrName>
                                        </p:attrNameLst>
                                      </p:cBhvr>
                                      <p:to>
                                        <p:strVal val="visible"/>
                                      </p:to>
                                    </p:set>
                                    <p:animEffect transition="in" filter="diamond(in)">
                                      <p:cBhvr>
                                        <p:cTn id="192" dur="2000"/>
                                        <p:tgtEl>
                                          <p:spTgt spid="189"/>
                                        </p:tgtEl>
                                      </p:cBhvr>
                                    </p:animEffect>
                                  </p:childTnLst>
                                </p:cTn>
                              </p:par>
                            </p:childTnLst>
                          </p:cTn>
                        </p:par>
                      </p:childTnLst>
                    </p:cTn>
                  </p:par>
                  <p:par>
                    <p:cTn id="193" fill="hold">
                      <p:stCondLst>
                        <p:cond delay="indefinite"/>
                      </p:stCondLst>
                      <p:childTnLst>
                        <p:par>
                          <p:cTn id="194" fill="hold">
                            <p:stCondLst>
                              <p:cond delay="0"/>
                            </p:stCondLst>
                            <p:childTnLst>
                              <p:par>
                                <p:cTn id="195" presetID="8" presetClass="entr" presetSubtype="16" fill="hold" grpId="0" nodeType="clickEffect">
                                  <p:stCondLst>
                                    <p:cond delay="0"/>
                                  </p:stCondLst>
                                  <p:childTnLst>
                                    <p:set>
                                      <p:cBhvr>
                                        <p:cTn id="196" dur="1" fill="hold">
                                          <p:stCondLst>
                                            <p:cond delay="0"/>
                                          </p:stCondLst>
                                        </p:cTn>
                                        <p:tgtEl>
                                          <p:spTgt spid="201"/>
                                        </p:tgtEl>
                                        <p:attrNameLst>
                                          <p:attrName>style.visibility</p:attrName>
                                        </p:attrNameLst>
                                      </p:cBhvr>
                                      <p:to>
                                        <p:strVal val="visible"/>
                                      </p:to>
                                    </p:set>
                                    <p:animEffect transition="in" filter="diamond(in)">
                                      <p:cBhvr>
                                        <p:cTn id="197" dur="2000"/>
                                        <p:tgtEl>
                                          <p:spTgt spid="201"/>
                                        </p:tgtEl>
                                      </p:cBhvr>
                                    </p:animEffect>
                                  </p:childTnLst>
                                </p:cTn>
                              </p:par>
                              <p:par>
                                <p:cTn id="198" presetID="8" presetClass="entr" presetSubtype="16" fill="hold" grpId="0" nodeType="withEffect">
                                  <p:stCondLst>
                                    <p:cond delay="0"/>
                                  </p:stCondLst>
                                  <p:childTnLst>
                                    <p:set>
                                      <p:cBhvr>
                                        <p:cTn id="199" dur="1" fill="hold">
                                          <p:stCondLst>
                                            <p:cond delay="0"/>
                                          </p:stCondLst>
                                        </p:cTn>
                                        <p:tgtEl>
                                          <p:spTgt spid="198"/>
                                        </p:tgtEl>
                                        <p:attrNameLst>
                                          <p:attrName>style.visibility</p:attrName>
                                        </p:attrNameLst>
                                      </p:cBhvr>
                                      <p:to>
                                        <p:strVal val="visible"/>
                                      </p:to>
                                    </p:set>
                                    <p:animEffect transition="in" filter="diamond(in)">
                                      <p:cBhvr>
                                        <p:cTn id="200" dur="2000"/>
                                        <p:tgtEl>
                                          <p:spTgt spid="198"/>
                                        </p:tgtEl>
                                      </p:cBhvr>
                                    </p:animEffect>
                                  </p:childTnLst>
                                </p:cTn>
                              </p:par>
                              <p:par>
                                <p:cTn id="201" presetID="8" presetClass="entr" presetSubtype="16" fill="hold" grpId="0" nodeType="withEffect">
                                  <p:stCondLst>
                                    <p:cond delay="0"/>
                                  </p:stCondLst>
                                  <p:childTnLst>
                                    <p:set>
                                      <p:cBhvr>
                                        <p:cTn id="202" dur="1" fill="hold">
                                          <p:stCondLst>
                                            <p:cond delay="0"/>
                                          </p:stCondLst>
                                        </p:cTn>
                                        <p:tgtEl>
                                          <p:spTgt spid="199"/>
                                        </p:tgtEl>
                                        <p:attrNameLst>
                                          <p:attrName>style.visibility</p:attrName>
                                        </p:attrNameLst>
                                      </p:cBhvr>
                                      <p:to>
                                        <p:strVal val="visible"/>
                                      </p:to>
                                    </p:set>
                                    <p:animEffect transition="in" filter="diamond(in)">
                                      <p:cBhvr>
                                        <p:cTn id="203" dur="2000"/>
                                        <p:tgtEl>
                                          <p:spTgt spid="199"/>
                                        </p:tgtEl>
                                      </p:cBhvr>
                                    </p:animEffect>
                                  </p:childTnLst>
                                </p:cTn>
                              </p:par>
                              <p:par>
                                <p:cTn id="204" presetID="8" presetClass="entr" presetSubtype="16" fill="hold" grpId="0" nodeType="withEffect">
                                  <p:stCondLst>
                                    <p:cond delay="0"/>
                                  </p:stCondLst>
                                  <p:childTnLst>
                                    <p:set>
                                      <p:cBhvr>
                                        <p:cTn id="205" dur="1" fill="hold">
                                          <p:stCondLst>
                                            <p:cond delay="0"/>
                                          </p:stCondLst>
                                        </p:cTn>
                                        <p:tgtEl>
                                          <p:spTgt spid="200"/>
                                        </p:tgtEl>
                                        <p:attrNameLst>
                                          <p:attrName>style.visibility</p:attrName>
                                        </p:attrNameLst>
                                      </p:cBhvr>
                                      <p:to>
                                        <p:strVal val="visible"/>
                                      </p:to>
                                    </p:set>
                                    <p:animEffect transition="in" filter="diamond(in)">
                                      <p:cBhvr>
                                        <p:cTn id="206" dur="2000"/>
                                        <p:tgtEl>
                                          <p:spTgt spid="200"/>
                                        </p:tgtEl>
                                      </p:cBhvr>
                                    </p:animEffect>
                                  </p:childTnLst>
                                </p:cTn>
                              </p:par>
                              <p:par>
                                <p:cTn id="207" presetID="8" presetClass="entr" presetSubtype="16" fill="hold" grpId="0" nodeType="withEffect">
                                  <p:stCondLst>
                                    <p:cond delay="0"/>
                                  </p:stCondLst>
                                  <p:childTnLst>
                                    <p:set>
                                      <p:cBhvr>
                                        <p:cTn id="208" dur="1" fill="hold">
                                          <p:stCondLst>
                                            <p:cond delay="0"/>
                                          </p:stCondLst>
                                        </p:cTn>
                                        <p:tgtEl>
                                          <p:spTgt spid="203"/>
                                        </p:tgtEl>
                                        <p:attrNameLst>
                                          <p:attrName>style.visibility</p:attrName>
                                        </p:attrNameLst>
                                      </p:cBhvr>
                                      <p:to>
                                        <p:strVal val="visible"/>
                                      </p:to>
                                    </p:set>
                                    <p:animEffect transition="in" filter="diamond(in)">
                                      <p:cBhvr>
                                        <p:cTn id="209" dur="2000"/>
                                        <p:tgtEl>
                                          <p:spTgt spid="203"/>
                                        </p:tgtEl>
                                      </p:cBhvr>
                                    </p:animEffect>
                                  </p:childTnLst>
                                </p:cTn>
                              </p:par>
                              <p:par>
                                <p:cTn id="210" presetID="8" presetClass="entr" presetSubtype="16" fill="hold" grpId="0" nodeType="withEffect">
                                  <p:stCondLst>
                                    <p:cond delay="0"/>
                                  </p:stCondLst>
                                  <p:childTnLst>
                                    <p:set>
                                      <p:cBhvr>
                                        <p:cTn id="211" dur="1" fill="hold">
                                          <p:stCondLst>
                                            <p:cond delay="0"/>
                                          </p:stCondLst>
                                        </p:cTn>
                                        <p:tgtEl>
                                          <p:spTgt spid="204"/>
                                        </p:tgtEl>
                                        <p:attrNameLst>
                                          <p:attrName>style.visibility</p:attrName>
                                        </p:attrNameLst>
                                      </p:cBhvr>
                                      <p:to>
                                        <p:strVal val="visible"/>
                                      </p:to>
                                    </p:set>
                                    <p:animEffect transition="in" filter="diamond(in)">
                                      <p:cBhvr>
                                        <p:cTn id="212" dur="2000"/>
                                        <p:tgtEl>
                                          <p:spTgt spid="204"/>
                                        </p:tgtEl>
                                      </p:cBhvr>
                                    </p:animEffect>
                                  </p:childTnLst>
                                </p:cTn>
                              </p:par>
                              <p:par>
                                <p:cTn id="213" presetID="8" presetClass="entr" presetSubtype="16" fill="hold" grpId="0" nodeType="withEffect">
                                  <p:stCondLst>
                                    <p:cond delay="0"/>
                                  </p:stCondLst>
                                  <p:childTnLst>
                                    <p:set>
                                      <p:cBhvr>
                                        <p:cTn id="214" dur="1" fill="hold">
                                          <p:stCondLst>
                                            <p:cond delay="0"/>
                                          </p:stCondLst>
                                        </p:cTn>
                                        <p:tgtEl>
                                          <p:spTgt spid="202"/>
                                        </p:tgtEl>
                                        <p:attrNameLst>
                                          <p:attrName>style.visibility</p:attrName>
                                        </p:attrNameLst>
                                      </p:cBhvr>
                                      <p:to>
                                        <p:strVal val="visible"/>
                                      </p:to>
                                    </p:set>
                                    <p:animEffect transition="in" filter="diamond(in)">
                                      <p:cBhvr>
                                        <p:cTn id="215" dur="2000"/>
                                        <p:tgtEl>
                                          <p:spTgt spid="202"/>
                                        </p:tgtEl>
                                      </p:cBhvr>
                                    </p:animEffect>
                                  </p:childTnLst>
                                </p:cTn>
                              </p:par>
                            </p:childTnLst>
                          </p:cTn>
                        </p:par>
                        <p:par>
                          <p:cTn id="216" fill="hold">
                            <p:stCondLst>
                              <p:cond delay="2000"/>
                            </p:stCondLst>
                            <p:childTnLst>
                              <p:par>
                                <p:cTn id="217" presetID="10" presetClass="exit" presetSubtype="0" fill="hold" nodeType="afterEffect">
                                  <p:stCondLst>
                                    <p:cond delay="0"/>
                                  </p:stCondLst>
                                  <p:childTnLst>
                                    <p:animEffect transition="out" filter="fade">
                                      <p:cBhvr>
                                        <p:cTn id="218" dur="2000"/>
                                        <p:tgtEl>
                                          <p:spTgt spid="151"/>
                                        </p:tgtEl>
                                      </p:cBhvr>
                                    </p:animEffect>
                                    <p:set>
                                      <p:cBhvr>
                                        <p:cTn id="219" dur="1" fill="hold">
                                          <p:stCondLst>
                                            <p:cond delay="1999"/>
                                          </p:stCondLst>
                                        </p:cTn>
                                        <p:tgtEl>
                                          <p:spTgt spid="151"/>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2000"/>
                                        <p:tgtEl>
                                          <p:spTgt spid="159"/>
                                        </p:tgtEl>
                                      </p:cBhvr>
                                    </p:animEffect>
                                    <p:set>
                                      <p:cBhvr>
                                        <p:cTn id="222" dur="1" fill="hold">
                                          <p:stCondLst>
                                            <p:cond delay="1999"/>
                                          </p:stCondLst>
                                        </p:cTn>
                                        <p:tgtEl>
                                          <p:spTgt spid="159"/>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23" presetClass="entr" presetSubtype="16" fill="hold" nodeType="clickEffect">
                                  <p:stCondLst>
                                    <p:cond delay="0"/>
                                  </p:stCondLst>
                                  <p:childTnLst>
                                    <p:set>
                                      <p:cBhvr>
                                        <p:cTn id="226" dur="1" fill="hold">
                                          <p:stCondLst>
                                            <p:cond delay="0"/>
                                          </p:stCondLst>
                                        </p:cTn>
                                        <p:tgtEl>
                                          <p:spTgt spid="62"/>
                                        </p:tgtEl>
                                        <p:attrNameLst>
                                          <p:attrName>style.visibility</p:attrName>
                                        </p:attrNameLst>
                                      </p:cBhvr>
                                      <p:to>
                                        <p:strVal val="visible"/>
                                      </p:to>
                                    </p:set>
                                    <p:anim calcmode="lin" valueType="num">
                                      <p:cBhvr>
                                        <p:cTn id="227" dur="500" fill="hold"/>
                                        <p:tgtEl>
                                          <p:spTgt spid="62"/>
                                        </p:tgtEl>
                                        <p:attrNameLst>
                                          <p:attrName>ppt_w</p:attrName>
                                        </p:attrNameLst>
                                      </p:cBhvr>
                                      <p:tavLst>
                                        <p:tav tm="0">
                                          <p:val>
                                            <p:fltVal val="0"/>
                                          </p:val>
                                        </p:tav>
                                        <p:tav tm="100000">
                                          <p:val>
                                            <p:strVal val="#ppt_w"/>
                                          </p:val>
                                        </p:tav>
                                      </p:tavLst>
                                    </p:anim>
                                    <p:anim calcmode="lin" valueType="num">
                                      <p:cBhvr>
                                        <p:cTn id="228" dur="500" fill="hold"/>
                                        <p:tgtEl>
                                          <p:spTgt spid="62"/>
                                        </p:tgtEl>
                                        <p:attrNameLst>
                                          <p:attrName>ppt_h</p:attrName>
                                        </p:attrNameLst>
                                      </p:cBhvr>
                                      <p:tavLst>
                                        <p:tav tm="0">
                                          <p:val>
                                            <p:fltVal val="0"/>
                                          </p:val>
                                        </p:tav>
                                        <p:tav tm="100000">
                                          <p:val>
                                            <p:strVal val="#ppt_h"/>
                                          </p:val>
                                        </p:tav>
                                      </p:tavLst>
                                    </p:anim>
                                  </p:childTnLst>
                                </p:cTn>
                              </p:par>
                              <p:par>
                                <p:cTn id="229" presetID="23" presetClass="entr" presetSubtype="16" fill="hold" grpId="0" nodeType="withEffect">
                                  <p:stCondLst>
                                    <p:cond delay="0"/>
                                  </p:stCondLst>
                                  <p:childTnLst>
                                    <p:set>
                                      <p:cBhvr>
                                        <p:cTn id="230" dur="1" fill="hold">
                                          <p:stCondLst>
                                            <p:cond delay="0"/>
                                          </p:stCondLst>
                                        </p:cTn>
                                        <p:tgtEl>
                                          <p:spTgt spid="141"/>
                                        </p:tgtEl>
                                        <p:attrNameLst>
                                          <p:attrName>style.visibility</p:attrName>
                                        </p:attrNameLst>
                                      </p:cBhvr>
                                      <p:to>
                                        <p:strVal val="visible"/>
                                      </p:to>
                                    </p:set>
                                    <p:anim calcmode="lin" valueType="num">
                                      <p:cBhvr>
                                        <p:cTn id="231" dur="500" fill="hold"/>
                                        <p:tgtEl>
                                          <p:spTgt spid="141"/>
                                        </p:tgtEl>
                                        <p:attrNameLst>
                                          <p:attrName>ppt_w</p:attrName>
                                        </p:attrNameLst>
                                      </p:cBhvr>
                                      <p:tavLst>
                                        <p:tav tm="0">
                                          <p:val>
                                            <p:fltVal val="0"/>
                                          </p:val>
                                        </p:tav>
                                        <p:tav tm="100000">
                                          <p:val>
                                            <p:strVal val="#ppt_w"/>
                                          </p:val>
                                        </p:tav>
                                      </p:tavLst>
                                    </p:anim>
                                    <p:anim calcmode="lin" valueType="num">
                                      <p:cBhvr>
                                        <p:cTn id="232" dur="500" fill="hold"/>
                                        <p:tgtEl>
                                          <p:spTgt spid="141"/>
                                        </p:tgtEl>
                                        <p:attrNameLst>
                                          <p:attrName>ppt_h</p:attrName>
                                        </p:attrNameLst>
                                      </p:cBhvr>
                                      <p:tavLst>
                                        <p:tav tm="0">
                                          <p:val>
                                            <p:fltVal val="0"/>
                                          </p:val>
                                        </p:tav>
                                        <p:tav tm="100000">
                                          <p:val>
                                            <p:strVal val="#ppt_h"/>
                                          </p:val>
                                        </p:tav>
                                      </p:tavLst>
                                    </p:anim>
                                  </p:childTnLst>
                                </p:cTn>
                              </p:par>
                              <p:par>
                                <p:cTn id="233" presetID="23" presetClass="entr" presetSubtype="16" fill="hold" nodeType="withEffect">
                                  <p:stCondLst>
                                    <p:cond delay="0"/>
                                  </p:stCondLst>
                                  <p:childTnLst>
                                    <p:set>
                                      <p:cBhvr>
                                        <p:cTn id="234" dur="1" fill="hold">
                                          <p:stCondLst>
                                            <p:cond delay="0"/>
                                          </p:stCondLst>
                                        </p:cTn>
                                        <p:tgtEl>
                                          <p:spTgt spid="147"/>
                                        </p:tgtEl>
                                        <p:attrNameLst>
                                          <p:attrName>style.visibility</p:attrName>
                                        </p:attrNameLst>
                                      </p:cBhvr>
                                      <p:to>
                                        <p:strVal val="visible"/>
                                      </p:to>
                                    </p:set>
                                    <p:anim calcmode="lin" valueType="num">
                                      <p:cBhvr>
                                        <p:cTn id="235" dur="500" fill="hold"/>
                                        <p:tgtEl>
                                          <p:spTgt spid="147"/>
                                        </p:tgtEl>
                                        <p:attrNameLst>
                                          <p:attrName>ppt_w</p:attrName>
                                        </p:attrNameLst>
                                      </p:cBhvr>
                                      <p:tavLst>
                                        <p:tav tm="0">
                                          <p:val>
                                            <p:fltVal val="0"/>
                                          </p:val>
                                        </p:tav>
                                        <p:tav tm="100000">
                                          <p:val>
                                            <p:strVal val="#ppt_w"/>
                                          </p:val>
                                        </p:tav>
                                      </p:tavLst>
                                    </p:anim>
                                    <p:anim calcmode="lin" valueType="num">
                                      <p:cBhvr>
                                        <p:cTn id="236" dur="500" fill="hold"/>
                                        <p:tgtEl>
                                          <p:spTgt spid="147"/>
                                        </p:tgtEl>
                                        <p:attrNameLst>
                                          <p:attrName>ppt_h</p:attrName>
                                        </p:attrNameLst>
                                      </p:cBhvr>
                                      <p:tavLst>
                                        <p:tav tm="0">
                                          <p:val>
                                            <p:fltVal val="0"/>
                                          </p:val>
                                        </p:tav>
                                        <p:tav tm="100000">
                                          <p:val>
                                            <p:strVal val="#ppt_h"/>
                                          </p:val>
                                        </p:tav>
                                      </p:tavLst>
                                    </p:anim>
                                  </p:childTnLst>
                                </p:cTn>
                              </p:par>
                              <p:par>
                                <p:cTn id="237" presetID="23" presetClass="entr" presetSubtype="16" fill="hold" nodeType="withEffect">
                                  <p:stCondLst>
                                    <p:cond delay="0"/>
                                  </p:stCondLst>
                                  <p:childTnLst>
                                    <p:set>
                                      <p:cBhvr>
                                        <p:cTn id="238" dur="1" fill="hold">
                                          <p:stCondLst>
                                            <p:cond delay="0"/>
                                          </p:stCondLst>
                                        </p:cTn>
                                        <p:tgtEl>
                                          <p:spTgt spid="152"/>
                                        </p:tgtEl>
                                        <p:attrNameLst>
                                          <p:attrName>style.visibility</p:attrName>
                                        </p:attrNameLst>
                                      </p:cBhvr>
                                      <p:to>
                                        <p:strVal val="visible"/>
                                      </p:to>
                                    </p:set>
                                    <p:anim calcmode="lin" valueType="num">
                                      <p:cBhvr>
                                        <p:cTn id="239" dur="500" fill="hold"/>
                                        <p:tgtEl>
                                          <p:spTgt spid="152"/>
                                        </p:tgtEl>
                                        <p:attrNameLst>
                                          <p:attrName>ppt_w</p:attrName>
                                        </p:attrNameLst>
                                      </p:cBhvr>
                                      <p:tavLst>
                                        <p:tav tm="0">
                                          <p:val>
                                            <p:fltVal val="0"/>
                                          </p:val>
                                        </p:tav>
                                        <p:tav tm="100000">
                                          <p:val>
                                            <p:strVal val="#ppt_w"/>
                                          </p:val>
                                        </p:tav>
                                      </p:tavLst>
                                    </p:anim>
                                    <p:anim calcmode="lin" valueType="num">
                                      <p:cBhvr>
                                        <p:cTn id="240" dur="500" fill="hold"/>
                                        <p:tgtEl>
                                          <p:spTgt spid="152"/>
                                        </p:tgtEl>
                                        <p:attrNameLst>
                                          <p:attrName>ppt_h</p:attrName>
                                        </p:attrNameLst>
                                      </p:cBhvr>
                                      <p:tavLst>
                                        <p:tav tm="0">
                                          <p:val>
                                            <p:fltVal val="0"/>
                                          </p:val>
                                        </p:tav>
                                        <p:tav tm="100000">
                                          <p:val>
                                            <p:strVal val="#ppt_h"/>
                                          </p:val>
                                        </p:tav>
                                      </p:tavLst>
                                    </p:anim>
                                  </p:childTnLst>
                                </p:cTn>
                              </p:par>
                              <p:par>
                                <p:cTn id="241" presetID="23" presetClass="entr" presetSubtype="16" fill="hold" grpId="0" nodeType="withEffect">
                                  <p:stCondLst>
                                    <p:cond delay="0"/>
                                  </p:stCondLst>
                                  <p:childTnLst>
                                    <p:set>
                                      <p:cBhvr>
                                        <p:cTn id="242" dur="1" fill="hold">
                                          <p:stCondLst>
                                            <p:cond delay="0"/>
                                          </p:stCondLst>
                                        </p:cTn>
                                        <p:tgtEl>
                                          <p:spTgt spid="160"/>
                                        </p:tgtEl>
                                        <p:attrNameLst>
                                          <p:attrName>style.visibility</p:attrName>
                                        </p:attrNameLst>
                                      </p:cBhvr>
                                      <p:to>
                                        <p:strVal val="visible"/>
                                      </p:to>
                                    </p:set>
                                    <p:anim calcmode="lin" valueType="num">
                                      <p:cBhvr>
                                        <p:cTn id="243" dur="500" fill="hold"/>
                                        <p:tgtEl>
                                          <p:spTgt spid="160"/>
                                        </p:tgtEl>
                                        <p:attrNameLst>
                                          <p:attrName>ppt_w</p:attrName>
                                        </p:attrNameLst>
                                      </p:cBhvr>
                                      <p:tavLst>
                                        <p:tav tm="0">
                                          <p:val>
                                            <p:fltVal val="0"/>
                                          </p:val>
                                        </p:tav>
                                        <p:tav tm="100000">
                                          <p:val>
                                            <p:strVal val="#ppt_w"/>
                                          </p:val>
                                        </p:tav>
                                      </p:tavLst>
                                    </p:anim>
                                    <p:anim calcmode="lin" valueType="num">
                                      <p:cBhvr>
                                        <p:cTn id="244" dur="500" fill="hold"/>
                                        <p:tgtEl>
                                          <p:spTgt spid="160"/>
                                        </p:tgtEl>
                                        <p:attrNameLst>
                                          <p:attrName>ppt_h</p:attrName>
                                        </p:attrNameLst>
                                      </p:cBhvr>
                                      <p:tavLst>
                                        <p:tav tm="0">
                                          <p:val>
                                            <p:fltVal val="0"/>
                                          </p:val>
                                        </p:tav>
                                        <p:tav tm="100000">
                                          <p:val>
                                            <p:strVal val="#ppt_h"/>
                                          </p:val>
                                        </p:tav>
                                      </p:tavLst>
                                    </p:anim>
                                  </p:childTnLst>
                                </p:cTn>
                              </p:par>
                            </p:childTnLst>
                          </p:cTn>
                        </p:par>
                      </p:childTnLst>
                    </p:cTn>
                  </p:par>
                  <p:par>
                    <p:cTn id="245" fill="hold">
                      <p:stCondLst>
                        <p:cond delay="indefinite"/>
                      </p:stCondLst>
                      <p:childTnLst>
                        <p:par>
                          <p:cTn id="246" fill="hold">
                            <p:stCondLst>
                              <p:cond delay="0"/>
                            </p:stCondLst>
                            <p:childTnLst>
                              <p:par>
                                <p:cTn id="247" presetID="23" presetClass="entr" presetSubtype="16" fill="hold" grpId="0" nodeType="clickEffect">
                                  <p:stCondLst>
                                    <p:cond delay="0"/>
                                  </p:stCondLst>
                                  <p:childTnLst>
                                    <p:set>
                                      <p:cBhvr>
                                        <p:cTn id="248" dur="1" fill="hold">
                                          <p:stCondLst>
                                            <p:cond delay="0"/>
                                          </p:stCondLst>
                                        </p:cTn>
                                        <p:tgtEl>
                                          <p:spTgt spid="116"/>
                                        </p:tgtEl>
                                        <p:attrNameLst>
                                          <p:attrName>style.visibility</p:attrName>
                                        </p:attrNameLst>
                                      </p:cBhvr>
                                      <p:to>
                                        <p:strVal val="visible"/>
                                      </p:to>
                                    </p:set>
                                    <p:anim calcmode="lin" valueType="num">
                                      <p:cBhvr>
                                        <p:cTn id="249" dur="500" fill="hold"/>
                                        <p:tgtEl>
                                          <p:spTgt spid="116"/>
                                        </p:tgtEl>
                                        <p:attrNameLst>
                                          <p:attrName>ppt_w</p:attrName>
                                        </p:attrNameLst>
                                      </p:cBhvr>
                                      <p:tavLst>
                                        <p:tav tm="0">
                                          <p:val>
                                            <p:fltVal val="0"/>
                                          </p:val>
                                        </p:tav>
                                        <p:tav tm="100000">
                                          <p:val>
                                            <p:strVal val="#ppt_w"/>
                                          </p:val>
                                        </p:tav>
                                      </p:tavLst>
                                    </p:anim>
                                    <p:anim calcmode="lin" valueType="num">
                                      <p:cBhvr>
                                        <p:cTn id="250" dur="500" fill="hold"/>
                                        <p:tgtEl>
                                          <p:spTgt spid="116"/>
                                        </p:tgtEl>
                                        <p:attrNameLst>
                                          <p:attrName>ppt_h</p:attrName>
                                        </p:attrNameLst>
                                      </p:cBhvr>
                                      <p:tavLst>
                                        <p:tav tm="0">
                                          <p:val>
                                            <p:fltVal val="0"/>
                                          </p:val>
                                        </p:tav>
                                        <p:tav tm="100000">
                                          <p:val>
                                            <p:strVal val="#ppt_h"/>
                                          </p:val>
                                        </p:tav>
                                      </p:tavLst>
                                    </p:anim>
                                  </p:childTnLst>
                                </p:cTn>
                              </p:par>
                              <p:par>
                                <p:cTn id="251" presetID="23" presetClass="entr" presetSubtype="16" fill="hold" grpId="0" nodeType="withEffect">
                                  <p:stCondLst>
                                    <p:cond delay="0"/>
                                  </p:stCondLst>
                                  <p:childTnLst>
                                    <p:set>
                                      <p:cBhvr>
                                        <p:cTn id="252" dur="1" fill="hold">
                                          <p:stCondLst>
                                            <p:cond delay="0"/>
                                          </p:stCondLst>
                                        </p:cTn>
                                        <p:tgtEl>
                                          <p:spTgt spid="117"/>
                                        </p:tgtEl>
                                        <p:attrNameLst>
                                          <p:attrName>style.visibility</p:attrName>
                                        </p:attrNameLst>
                                      </p:cBhvr>
                                      <p:to>
                                        <p:strVal val="visible"/>
                                      </p:to>
                                    </p:set>
                                    <p:anim calcmode="lin" valueType="num">
                                      <p:cBhvr>
                                        <p:cTn id="253" dur="500" fill="hold"/>
                                        <p:tgtEl>
                                          <p:spTgt spid="117"/>
                                        </p:tgtEl>
                                        <p:attrNameLst>
                                          <p:attrName>ppt_w</p:attrName>
                                        </p:attrNameLst>
                                      </p:cBhvr>
                                      <p:tavLst>
                                        <p:tav tm="0">
                                          <p:val>
                                            <p:fltVal val="0"/>
                                          </p:val>
                                        </p:tav>
                                        <p:tav tm="100000">
                                          <p:val>
                                            <p:strVal val="#ppt_w"/>
                                          </p:val>
                                        </p:tav>
                                      </p:tavLst>
                                    </p:anim>
                                    <p:anim calcmode="lin" valueType="num">
                                      <p:cBhvr>
                                        <p:cTn id="254" dur="500" fill="hold"/>
                                        <p:tgtEl>
                                          <p:spTgt spid="117"/>
                                        </p:tgtEl>
                                        <p:attrNameLst>
                                          <p:attrName>ppt_h</p:attrName>
                                        </p:attrNameLst>
                                      </p:cBhvr>
                                      <p:tavLst>
                                        <p:tav tm="0">
                                          <p:val>
                                            <p:fltVal val="0"/>
                                          </p:val>
                                        </p:tav>
                                        <p:tav tm="100000">
                                          <p:val>
                                            <p:strVal val="#ppt_h"/>
                                          </p:val>
                                        </p:tav>
                                      </p:tavLst>
                                    </p:anim>
                                  </p:childTnLst>
                                </p:cTn>
                              </p:par>
                              <p:par>
                                <p:cTn id="255" presetID="23" presetClass="entr" presetSubtype="16" fill="hold" grpId="0" nodeType="withEffect">
                                  <p:stCondLst>
                                    <p:cond delay="0"/>
                                  </p:stCondLst>
                                  <p:childTnLst>
                                    <p:set>
                                      <p:cBhvr>
                                        <p:cTn id="256" dur="1" fill="hold">
                                          <p:stCondLst>
                                            <p:cond delay="0"/>
                                          </p:stCondLst>
                                        </p:cTn>
                                        <p:tgtEl>
                                          <p:spTgt spid="118"/>
                                        </p:tgtEl>
                                        <p:attrNameLst>
                                          <p:attrName>style.visibility</p:attrName>
                                        </p:attrNameLst>
                                      </p:cBhvr>
                                      <p:to>
                                        <p:strVal val="visible"/>
                                      </p:to>
                                    </p:set>
                                    <p:anim calcmode="lin" valueType="num">
                                      <p:cBhvr>
                                        <p:cTn id="257" dur="500" fill="hold"/>
                                        <p:tgtEl>
                                          <p:spTgt spid="118"/>
                                        </p:tgtEl>
                                        <p:attrNameLst>
                                          <p:attrName>ppt_w</p:attrName>
                                        </p:attrNameLst>
                                      </p:cBhvr>
                                      <p:tavLst>
                                        <p:tav tm="0">
                                          <p:val>
                                            <p:fltVal val="0"/>
                                          </p:val>
                                        </p:tav>
                                        <p:tav tm="100000">
                                          <p:val>
                                            <p:strVal val="#ppt_w"/>
                                          </p:val>
                                        </p:tav>
                                      </p:tavLst>
                                    </p:anim>
                                    <p:anim calcmode="lin" valueType="num">
                                      <p:cBhvr>
                                        <p:cTn id="258" dur="500" fill="hold"/>
                                        <p:tgtEl>
                                          <p:spTgt spid="118"/>
                                        </p:tgtEl>
                                        <p:attrNameLst>
                                          <p:attrName>ppt_h</p:attrName>
                                        </p:attrNameLst>
                                      </p:cBhvr>
                                      <p:tavLst>
                                        <p:tav tm="0">
                                          <p:val>
                                            <p:fltVal val="0"/>
                                          </p:val>
                                        </p:tav>
                                        <p:tav tm="100000">
                                          <p:val>
                                            <p:strVal val="#ppt_h"/>
                                          </p:val>
                                        </p:tav>
                                      </p:tavLst>
                                    </p:anim>
                                  </p:childTnLst>
                                </p:cTn>
                              </p:par>
                              <p:par>
                                <p:cTn id="259" presetID="23" presetClass="entr" presetSubtype="16" fill="hold" grpId="0" nodeType="withEffect">
                                  <p:stCondLst>
                                    <p:cond delay="0"/>
                                  </p:stCondLst>
                                  <p:childTnLst>
                                    <p:set>
                                      <p:cBhvr>
                                        <p:cTn id="260" dur="1" fill="hold">
                                          <p:stCondLst>
                                            <p:cond delay="0"/>
                                          </p:stCondLst>
                                        </p:cTn>
                                        <p:tgtEl>
                                          <p:spTgt spid="119"/>
                                        </p:tgtEl>
                                        <p:attrNameLst>
                                          <p:attrName>style.visibility</p:attrName>
                                        </p:attrNameLst>
                                      </p:cBhvr>
                                      <p:to>
                                        <p:strVal val="visible"/>
                                      </p:to>
                                    </p:set>
                                    <p:anim calcmode="lin" valueType="num">
                                      <p:cBhvr>
                                        <p:cTn id="261" dur="500" fill="hold"/>
                                        <p:tgtEl>
                                          <p:spTgt spid="119"/>
                                        </p:tgtEl>
                                        <p:attrNameLst>
                                          <p:attrName>ppt_w</p:attrName>
                                        </p:attrNameLst>
                                      </p:cBhvr>
                                      <p:tavLst>
                                        <p:tav tm="0">
                                          <p:val>
                                            <p:fltVal val="0"/>
                                          </p:val>
                                        </p:tav>
                                        <p:tav tm="100000">
                                          <p:val>
                                            <p:strVal val="#ppt_w"/>
                                          </p:val>
                                        </p:tav>
                                      </p:tavLst>
                                    </p:anim>
                                    <p:anim calcmode="lin" valueType="num">
                                      <p:cBhvr>
                                        <p:cTn id="262" dur="500" fill="hold"/>
                                        <p:tgtEl>
                                          <p:spTgt spid="119"/>
                                        </p:tgtEl>
                                        <p:attrNameLst>
                                          <p:attrName>ppt_h</p:attrName>
                                        </p:attrNameLst>
                                      </p:cBhvr>
                                      <p:tavLst>
                                        <p:tav tm="0">
                                          <p:val>
                                            <p:fltVal val="0"/>
                                          </p:val>
                                        </p:tav>
                                        <p:tav tm="100000">
                                          <p:val>
                                            <p:strVal val="#ppt_h"/>
                                          </p:val>
                                        </p:tav>
                                      </p:tavLst>
                                    </p:anim>
                                  </p:childTnLst>
                                </p:cTn>
                              </p:par>
                              <p:par>
                                <p:cTn id="263" presetID="23" presetClass="entr" presetSubtype="16" fill="hold" grpId="0" nodeType="withEffect">
                                  <p:stCondLst>
                                    <p:cond delay="0"/>
                                  </p:stCondLst>
                                  <p:childTnLst>
                                    <p:set>
                                      <p:cBhvr>
                                        <p:cTn id="264" dur="1" fill="hold">
                                          <p:stCondLst>
                                            <p:cond delay="0"/>
                                          </p:stCondLst>
                                        </p:cTn>
                                        <p:tgtEl>
                                          <p:spTgt spid="120"/>
                                        </p:tgtEl>
                                        <p:attrNameLst>
                                          <p:attrName>style.visibility</p:attrName>
                                        </p:attrNameLst>
                                      </p:cBhvr>
                                      <p:to>
                                        <p:strVal val="visible"/>
                                      </p:to>
                                    </p:set>
                                    <p:anim calcmode="lin" valueType="num">
                                      <p:cBhvr>
                                        <p:cTn id="265" dur="500" fill="hold"/>
                                        <p:tgtEl>
                                          <p:spTgt spid="120"/>
                                        </p:tgtEl>
                                        <p:attrNameLst>
                                          <p:attrName>ppt_w</p:attrName>
                                        </p:attrNameLst>
                                      </p:cBhvr>
                                      <p:tavLst>
                                        <p:tav tm="0">
                                          <p:val>
                                            <p:fltVal val="0"/>
                                          </p:val>
                                        </p:tav>
                                        <p:tav tm="100000">
                                          <p:val>
                                            <p:strVal val="#ppt_w"/>
                                          </p:val>
                                        </p:tav>
                                      </p:tavLst>
                                    </p:anim>
                                    <p:anim calcmode="lin" valueType="num">
                                      <p:cBhvr>
                                        <p:cTn id="266" dur="500" fill="hold"/>
                                        <p:tgtEl>
                                          <p:spTgt spid="120"/>
                                        </p:tgtEl>
                                        <p:attrNameLst>
                                          <p:attrName>ppt_h</p:attrName>
                                        </p:attrNameLst>
                                      </p:cBhvr>
                                      <p:tavLst>
                                        <p:tav tm="0">
                                          <p:val>
                                            <p:fltVal val="0"/>
                                          </p:val>
                                        </p:tav>
                                        <p:tav tm="100000">
                                          <p:val>
                                            <p:strVal val="#ppt_h"/>
                                          </p:val>
                                        </p:tav>
                                      </p:tavLst>
                                    </p:anim>
                                  </p:childTnLst>
                                </p:cTn>
                              </p:par>
                              <p:par>
                                <p:cTn id="267" presetID="23" presetClass="entr" presetSubtype="16" fill="hold" grpId="0" nodeType="withEffect">
                                  <p:stCondLst>
                                    <p:cond delay="0"/>
                                  </p:stCondLst>
                                  <p:childTnLst>
                                    <p:set>
                                      <p:cBhvr>
                                        <p:cTn id="268" dur="1" fill="hold">
                                          <p:stCondLst>
                                            <p:cond delay="0"/>
                                          </p:stCondLst>
                                        </p:cTn>
                                        <p:tgtEl>
                                          <p:spTgt spid="121"/>
                                        </p:tgtEl>
                                        <p:attrNameLst>
                                          <p:attrName>style.visibility</p:attrName>
                                        </p:attrNameLst>
                                      </p:cBhvr>
                                      <p:to>
                                        <p:strVal val="visible"/>
                                      </p:to>
                                    </p:set>
                                    <p:anim calcmode="lin" valueType="num">
                                      <p:cBhvr>
                                        <p:cTn id="269" dur="500" fill="hold"/>
                                        <p:tgtEl>
                                          <p:spTgt spid="121"/>
                                        </p:tgtEl>
                                        <p:attrNameLst>
                                          <p:attrName>ppt_w</p:attrName>
                                        </p:attrNameLst>
                                      </p:cBhvr>
                                      <p:tavLst>
                                        <p:tav tm="0">
                                          <p:val>
                                            <p:fltVal val="0"/>
                                          </p:val>
                                        </p:tav>
                                        <p:tav tm="100000">
                                          <p:val>
                                            <p:strVal val="#ppt_w"/>
                                          </p:val>
                                        </p:tav>
                                      </p:tavLst>
                                    </p:anim>
                                    <p:anim calcmode="lin" valueType="num">
                                      <p:cBhvr>
                                        <p:cTn id="270" dur="500" fill="hold"/>
                                        <p:tgtEl>
                                          <p:spTgt spid="121"/>
                                        </p:tgtEl>
                                        <p:attrNameLst>
                                          <p:attrName>ppt_h</p:attrName>
                                        </p:attrNameLst>
                                      </p:cBhvr>
                                      <p:tavLst>
                                        <p:tav tm="0">
                                          <p:val>
                                            <p:fltVal val="0"/>
                                          </p:val>
                                        </p:tav>
                                        <p:tav tm="100000">
                                          <p:val>
                                            <p:strVal val="#ppt_h"/>
                                          </p:val>
                                        </p:tav>
                                      </p:tavLst>
                                    </p:anim>
                                  </p:childTnLst>
                                </p:cTn>
                              </p:par>
                            </p:childTnLst>
                          </p:cTn>
                        </p:par>
                        <p:par>
                          <p:cTn id="271" fill="hold">
                            <p:stCondLst>
                              <p:cond delay="500"/>
                            </p:stCondLst>
                            <p:childTnLst>
                              <p:par>
                                <p:cTn id="272" presetID="10" presetClass="exit" presetSubtype="0" fill="hold" nodeType="afterEffect">
                                  <p:stCondLst>
                                    <p:cond delay="0"/>
                                  </p:stCondLst>
                                  <p:childTnLst>
                                    <p:animEffect transition="out" filter="fade">
                                      <p:cBhvr>
                                        <p:cTn id="273" dur="2000"/>
                                        <p:tgtEl>
                                          <p:spTgt spid="152"/>
                                        </p:tgtEl>
                                      </p:cBhvr>
                                    </p:animEffect>
                                    <p:set>
                                      <p:cBhvr>
                                        <p:cTn id="274" dur="1" fill="hold">
                                          <p:stCondLst>
                                            <p:cond delay="1999"/>
                                          </p:stCondLst>
                                        </p:cTn>
                                        <p:tgtEl>
                                          <p:spTgt spid="152"/>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2000"/>
                                        <p:tgtEl>
                                          <p:spTgt spid="160"/>
                                        </p:tgtEl>
                                      </p:cBhvr>
                                    </p:animEffect>
                                    <p:set>
                                      <p:cBhvr>
                                        <p:cTn id="277" dur="1" fill="hold">
                                          <p:stCondLst>
                                            <p:cond delay="1999"/>
                                          </p:stCondLst>
                                        </p:cTn>
                                        <p:tgtEl>
                                          <p:spTgt spid="160"/>
                                        </p:tgtEl>
                                        <p:attrNameLst>
                                          <p:attrName>style.visibility</p:attrName>
                                        </p:attrNameLst>
                                      </p:cBhvr>
                                      <p:to>
                                        <p:strVal val="hidden"/>
                                      </p:to>
                                    </p:set>
                                  </p:childTnLst>
                                </p:cTn>
                              </p:par>
                            </p:childTnLst>
                          </p:cTn>
                        </p:par>
                      </p:childTnLst>
                    </p:cTn>
                  </p:par>
                  <p:par>
                    <p:cTn id="278" fill="hold">
                      <p:stCondLst>
                        <p:cond delay="indefinite"/>
                      </p:stCondLst>
                      <p:childTnLst>
                        <p:par>
                          <p:cTn id="279" fill="hold">
                            <p:stCondLst>
                              <p:cond delay="0"/>
                            </p:stCondLst>
                            <p:childTnLst>
                              <p:par>
                                <p:cTn id="280" presetID="23" presetClass="entr" presetSubtype="16" fill="hold" nodeType="clickEffect">
                                  <p:stCondLst>
                                    <p:cond delay="0"/>
                                  </p:stCondLst>
                                  <p:childTnLst>
                                    <p:set>
                                      <p:cBhvr>
                                        <p:cTn id="281" dur="1" fill="hold">
                                          <p:stCondLst>
                                            <p:cond delay="0"/>
                                          </p:stCondLst>
                                        </p:cTn>
                                        <p:tgtEl>
                                          <p:spTgt spid="77"/>
                                        </p:tgtEl>
                                        <p:attrNameLst>
                                          <p:attrName>style.visibility</p:attrName>
                                        </p:attrNameLst>
                                      </p:cBhvr>
                                      <p:to>
                                        <p:strVal val="visible"/>
                                      </p:to>
                                    </p:set>
                                    <p:anim calcmode="lin" valueType="num">
                                      <p:cBhvr>
                                        <p:cTn id="282" dur="500" fill="hold"/>
                                        <p:tgtEl>
                                          <p:spTgt spid="77"/>
                                        </p:tgtEl>
                                        <p:attrNameLst>
                                          <p:attrName>ppt_w</p:attrName>
                                        </p:attrNameLst>
                                      </p:cBhvr>
                                      <p:tavLst>
                                        <p:tav tm="0">
                                          <p:val>
                                            <p:fltVal val="0"/>
                                          </p:val>
                                        </p:tav>
                                        <p:tav tm="100000">
                                          <p:val>
                                            <p:strVal val="#ppt_w"/>
                                          </p:val>
                                        </p:tav>
                                      </p:tavLst>
                                    </p:anim>
                                    <p:anim calcmode="lin" valueType="num">
                                      <p:cBhvr>
                                        <p:cTn id="283" dur="500" fill="hold"/>
                                        <p:tgtEl>
                                          <p:spTgt spid="77"/>
                                        </p:tgtEl>
                                        <p:attrNameLst>
                                          <p:attrName>ppt_h</p:attrName>
                                        </p:attrNameLst>
                                      </p:cBhvr>
                                      <p:tavLst>
                                        <p:tav tm="0">
                                          <p:val>
                                            <p:fltVal val="0"/>
                                          </p:val>
                                        </p:tav>
                                        <p:tav tm="100000">
                                          <p:val>
                                            <p:strVal val="#ppt_h"/>
                                          </p:val>
                                        </p:tav>
                                      </p:tavLst>
                                    </p:anim>
                                  </p:childTnLst>
                                </p:cTn>
                              </p:par>
                              <p:par>
                                <p:cTn id="284" presetID="23" presetClass="entr" presetSubtype="16" fill="hold" grpId="0" nodeType="withEffect">
                                  <p:stCondLst>
                                    <p:cond delay="0"/>
                                  </p:stCondLst>
                                  <p:childTnLst>
                                    <p:set>
                                      <p:cBhvr>
                                        <p:cTn id="285" dur="1" fill="hold">
                                          <p:stCondLst>
                                            <p:cond delay="0"/>
                                          </p:stCondLst>
                                        </p:cTn>
                                        <p:tgtEl>
                                          <p:spTgt spid="142"/>
                                        </p:tgtEl>
                                        <p:attrNameLst>
                                          <p:attrName>style.visibility</p:attrName>
                                        </p:attrNameLst>
                                      </p:cBhvr>
                                      <p:to>
                                        <p:strVal val="visible"/>
                                      </p:to>
                                    </p:set>
                                    <p:anim calcmode="lin" valueType="num">
                                      <p:cBhvr>
                                        <p:cTn id="286" dur="500" fill="hold"/>
                                        <p:tgtEl>
                                          <p:spTgt spid="142"/>
                                        </p:tgtEl>
                                        <p:attrNameLst>
                                          <p:attrName>ppt_w</p:attrName>
                                        </p:attrNameLst>
                                      </p:cBhvr>
                                      <p:tavLst>
                                        <p:tav tm="0">
                                          <p:val>
                                            <p:fltVal val="0"/>
                                          </p:val>
                                        </p:tav>
                                        <p:tav tm="100000">
                                          <p:val>
                                            <p:strVal val="#ppt_w"/>
                                          </p:val>
                                        </p:tav>
                                      </p:tavLst>
                                    </p:anim>
                                    <p:anim calcmode="lin" valueType="num">
                                      <p:cBhvr>
                                        <p:cTn id="287" dur="500" fill="hold"/>
                                        <p:tgtEl>
                                          <p:spTgt spid="142"/>
                                        </p:tgtEl>
                                        <p:attrNameLst>
                                          <p:attrName>ppt_h</p:attrName>
                                        </p:attrNameLst>
                                      </p:cBhvr>
                                      <p:tavLst>
                                        <p:tav tm="0">
                                          <p:val>
                                            <p:fltVal val="0"/>
                                          </p:val>
                                        </p:tav>
                                        <p:tav tm="100000">
                                          <p:val>
                                            <p:strVal val="#ppt_h"/>
                                          </p:val>
                                        </p:tav>
                                      </p:tavLst>
                                    </p:anim>
                                  </p:childTnLst>
                                </p:cTn>
                              </p:par>
                              <p:par>
                                <p:cTn id="288" presetID="23" presetClass="entr" presetSubtype="16" fill="hold" nodeType="withEffect">
                                  <p:stCondLst>
                                    <p:cond delay="0"/>
                                  </p:stCondLst>
                                  <p:childTnLst>
                                    <p:set>
                                      <p:cBhvr>
                                        <p:cTn id="289" dur="1" fill="hold">
                                          <p:stCondLst>
                                            <p:cond delay="0"/>
                                          </p:stCondLst>
                                        </p:cTn>
                                        <p:tgtEl>
                                          <p:spTgt spid="148"/>
                                        </p:tgtEl>
                                        <p:attrNameLst>
                                          <p:attrName>style.visibility</p:attrName>
                                        </p:attrNameLst>
                                      </p:cBhvr>
                                      <p:to>
                                        <p:strVal val="visible"/>
                                      </p:to>
                                    </p:set>
                                    <p:anim calcmode="lin" valueType="num">
                                      <p:cBhvr>
                                        <p:cTn id="290" dur="500" fill="hold"/>
                                        <p:tgtEl>
                                          <p:spTgt spid="148"/>
                                        </p:tgtEl>
                                        <p:attrNameLst>
                                          <p:attrName>ppt_w</p:attrName>
                                        </p:attrNameLst>
                                      </p:cBhvr>
                                      <p:tavLst>
                                        <p:tav tm="0">
                                          <p:val>
                                            <p:fltVal val="0"/>
                                          </p:val>
                                        </p:tav>
                                        <p:tav tm="100000">
                                          <p:val>
                                            <p:strVal val="#ppt_w"/>
                                          </p:val>
                                        </p:tav>
                                      </p:tavLst>
                                    </p:anim>
                                    <p:anim calcmode="lin" valueType="num">
                                      <p:cBhvr>
                                        <p:cTn id="291" dur="500" fill="hold"/>
                                        <p:tgtEl>
                                          <p:spTgt spid="148"/>
                                        </p:tgtEl>
                                        <p:attrNameLst>
                                          <p:attrName>ppt_h</p:attrName>
                                        </p:attrNameLst>
                                      </p:cBhvr>
                                      <p:tavLst>
                                        <p:tav tm="0">
                                          <p:val>
                                            <p:fltVal val="0"/>
                                          </p:val>
                                        </p:tav>
                                        <p:tav tm="100000">
                                          <p:val>
                                            <p:strVal val="#ppt_h"/>
                                          </p:val>
                                        </p:tav>
                                      </p:tavLst>
                                    </p:anim>
                                  </p:childTnLst>
                                </p:cTn>
                              </p:par>
                              <p:par>
                                <p:cTn id="292" presetID="23" presetClass="entr" presetSubtype="16" fill="hold" nodeType="withEffect">
                                  <p:stCondLst>
                                    <p:cond delay="0"/>
                                  </p:stCondLst>
                                  <p:childTnLst>
                                    <p:set>
                                      <p:cBhvr>
                                        <p:cTn id="293" dur="1" fill="hold">
                                          <p:stCondLst>
                                            <p:cond delay="0"/>
                                          </p:stCondLst>
                                        </p:cTn>
                                        <p:tgtEl>
                                          <p:spTgt spid="153"/>
                                        </p:tgtEl>
                                        <p:attrNameLst>
                                          <p:attrName>style.visibility</p:attrName>
                                        </p:attrNameLst>
                                      </p:cBhvr>
                                      <p:to>
                                        <p:strVal val="visible"/>
                                      </p:to>
                                    </p:set>
                                    <p:anim calcmode="lin" valueType="num">
                                      <p:cBhvr>
                                        <p:cTn id="294" dur="500" fill="hold"/>
                                        <p:tgtEl>
                                          <p:spTgt spid="153"/>
                                        </p:tgtEl>
                                        <p:attrNameLst>
                                          <p:attrName>ppt_w</p:attrName>
                                        </p:attrNameLst>
                                      </p:cBhvr>
                                      <p:tavLst>
                                        <p:tav tm="0">
                                          <p:val>
                                            <p:fltVal val="0"/>
                                          </p:val>
                                        </p:tav>
                                        <p:tav tm="100000">
                                          <p:val>
                                            <p:strVal val="#ppt_w"/>
                                          </p:val>
                                        </p:tav>
                                      </p:tavLst>
                                    </p:anim>
                                    <p:anim calcmode="lin" valueType="num">
                                      <p:cBhvr>
                                        <p:cTn id="295" dur="500" fill="hold"/>
                                        <p:tgtEl>
                                          <p:spTgt spid="153"/>
                                        </p:tgtEl>
                                        <p:attrNameLst>
                                          <p:attrName>ppt_h</p:attrName>
                                        </p:attrNameLst>
                                      </p:cBhvr>
                                      <p:tavLst>
                                        <p:tav tm="0">
                                          <p:val>
                                            <p:fltVal val="0"/>
                                          </p:val>
                                        </p:tav>
                                        <p:tav tm="100000">
                                          <p:val>
                                            <p:strVal val="#ppt_h"/>
                                          </p:val>
                                        </p:tav>
                                      </p:tavLst>
                                    </p:anim>
                                  </p:childTnLst>
                                </p:cTn>
                              </p:par>
                              <p:par>
                                <p:cTn id="296" presetID="23" presetClass="entr" presetSubtype="16" fill="hold" grpId="0" nodeType="withEffect">
                                  <p:stCondLst>
                                    <p:cond delay="0"/>
                                  </p:stCondLst>
                                  <p:childTnLst>
                                    <p:set>
                                      <p:cBhvr>
                                        <p:cTn id="297" dur="1" fill="hold">
                                          <p:stCondLst>
                                            <p:cond delay="0"/>
                                          </p:stCondLst>
                                        </p:cTn>
                                        <p:tgtEl>
                                          <p:spTgt spid="161"/>
                                        </p:tgtEl>
                                        <p:attrNameLst>
                                          <p:attrName>style.visibility</p:attrName>
                                        </p:attrNameLst>
                                      </p:cBhvr>
                                      <p:to>
                                        <p:strVal val="visible"/>
                                      </p:to>
                                    </p:set>
                                    <p:anim calcmode="lin" valueType="num">
                                      <p:cBhvr>
                                        <p:cTn id="298" dur="500" fill="hold"/>
                                        <p:tgtEl>
                                          <p:spTgt spid="161"/>
                                        </p:tgtEl>
                                        <p:attrNameLst>
                                          <p:attrName>ppt_w</p:attrName>
                                        </p:attrNameLst>
                                      </p:cBhvr>
                                      <p:tavLst>
                                        <p:tav tm="0">
                                          <p:val>
                                            <p:fltVal val="0"/>
                                          </p:val>
                                        </p:tav>
                                        <p:tav tm="100000">
                                          <p:val>
                                            <p:strVal val="#ppt_w"/>
                                          </p:val>
                                        </p:tav>
                                      </p:tavLst>
                                    </p:anim>
                                    <p:anim calcmode="lin" valueType="num">
                                      <p:cBhvr>
                                        <p:cTn id="299" dur="500" fill="hold"/>
                                        <p:tgtEl>
                                          <p:spTgt spid="161"/>
                                        </p:tgtEl>
                                        <p:attrNameLst>
                                          <p:attrName>ppt_h</p:attrName>
                                        </p:attrNameLst>
                                      </p:cBhvr>
                                      <p:tavLst>
                                        <p:tav tm="0">
                                          <p:val>
                                            <p:fltVal val="0"/>
                                          </p:val>
                                        </p:tav>
                                        <p:tav tm="100000">
                                          <p:val>
                                            <p:strVal val="#ppt_h"/>
                                          </p:val>
                                        </p:tav>
                                      </p:tavLst>
                                    </p:anim>
                                  </p:childTnLst>
                                </p:cTn>
                              </p:par>
                            </p:childTnLst>
                          </p:cTn>
                        </p:par>
                      </p:childTnLst>
                    </p:cTn>
                  </p:par>
                  <p:par>
                    <p:cTn id="300" fill="hold">
                      <p:stCondLst>
                        <p:cond delay="indefinite"/>
                      </p:stCondLst>
                      <p:childTnLst>
                        <p:par>
                          <p:cTn id="301" fill="hold">
                            <p:stCondLst>
                              <p:cond delay="0"/>
                            </p:stCondLst>
                            <p:childTnLst>
                              <p:par>
                                <p:cTn id="302" presetID="29" presetClass="entr" presetSubtype="0" fill="hold" grpId="0" nodeType="clickEffect">
                                  <p:stCondLst>
                                    <p:cond delay="0"/>
                                  </p:stCondLst>
                                  <p:childTnLst>
                                    <p:set>
                                      <p:cBhvr>
                                        <p:cTn id="303" dur="1" fill="hold">
                                          <p:stCondLst>
                                            <p:cond delay="0"/>
                                          </p:stCondLst>
                                        </p:cTn>
                                        <p:tgtEl>
                                          <p:spTgt spid="122"/>
                                        </p:tgtEl>
                                        <p:attrNameLst>
                                          <p:attrName>style.visibility</p:attrName>
                                        </p:attrNameLst>
                                      </p:cBhvr>
                                      <p:to>
                                        <p:strVal val="visible"/>
                                      </p:to>
                                    </p:set>
                                    <p:anim calcmode="lin" valueType="num">
                                      <p:cBhvr>
                                        <p:cTn id="304" dur="1000" fill="hold"/>
                                        <p:tgtEl>
                                          <p:spTgt spid="122"/>
                                        </p:tgtEl>
                                        <p:attrNameLst>
                                          <p:attrName>ppt_x</p:attrName>
                                        </p:attrNameLst>
                                      </p:cBhvr>
                                      <p:tavLst>
                                        <p:tav tm="0">
                                          <p:val>
                                            <p:strVal val="#ppt_x-.2"/>
                                          </p:val>
                                        </p:tav>
                                        <p:tav tm="100000">
                                          <p:val>
                                            <p:strVal val="#ppt_x"/>
                                          </p:val>
                                        </p:tav>
                                      </p:tavLst>
                                    </p:anim>
                                    <p:anim calcmode="lin" valueType="num">
                                      <p:cBhvr>
                                        <p:cTn id="305" dur="1000" fill="hold"/>
                                        <p:tgtEl>
                                          <p:spTgt spid="122"/>
                                        </p:tgtEl>
                                        <p:attrNameLst>
                                          <p:attrName>ppt_y</p:attrName>
                                        </p:attrNameLst>
                                      </p:cBhvr>
                                      <p:tavLst>
                                        <p:tav tm="0">
                                          <p:val>
                                            <p:strVal val="#ppt_y"/>
                                          </p:val>
                                        </p:tav>
                                        <p:tav tm="100000">
                                          <p:val>
                                            <p:strVal val="#ppt_y"/>
                                          </p:val>
                                        </p:tav>
                                      </p:tavLst>
                                    </p:anim>
                                    <p:animEffect transition="in" filter="wipe(right)" prLst="gradientSize: 0.1">
                                      <p:cBhvr>
                                        <p:cTn id="306" dur="1000"/>
                                        <p:tgtEl>
                                          <p:spTgt spid="122"/>
                                        </p:tgtEl>
                                      </p:cBhvr>
                                    </p:animEffect>
                                  </p:childTnLst>
                                </p:cTn>
                              </p:par>
                              <p:par>
                                <p:cTn id="307" presetID="29" presetClass="entr" presetSubtype="0" fill="hold" grpId="0" nodeType="withEffect">
                                  <p:stCondLst>
                                    <p:cond delay="0"/>
                                  </p:stCondLst>
                                  <p:childTnLst>
                                    <p:set>
                                      <p:cBhvr>
                                        <p:cTn id="308" dur="1" fill="hold">
                                          <p:stCondLst>
                                            <p:cond delay="0"/>
                                          </p:stCondLst>
                                        </p:cTn>
                                        <p:tgtEl>
                                          <p:spTgt spid="123"/>
                                        </p:tgtEl>
                                        <p:attrNameLst>
                                          <p:attrName>style.visibility</p:attrName>
                                        </p:attrNameLst>
                                      </p:cBhvr>
                                      <p:to>
                                        <p:strVal val="visible"/>
                                      </p:to>
                                    </p:set>
                                    <p:anim calcmode="lin" valueType="num">
                                      <p:cBhvr>
                                        <p:cTn id="309" dur="1000" fill="hold"/>
                                        <p:tgtEl>
                                          <p:spTgt spid="123"/>
                                        </p:tgtEl>
                                        <p:attrNameLst>
                                          <p:attrName>ppt_x</p:attrName>
                                        </p:attrNameLst>
                                      </p:cBhvr>
                                      <p:tavLst>
                                        <p:tav tm="0">
                                          <p:val>
                                            <p:strVal val="#ppt_x-.2"/>
                                          </p:val>
                                        </p:tav>
                                        <p:tav tm="100000">
                                          <p:val>
                                            <p:strVal val="#ppt_x"/>
                                          </p:val>
                                        </p:tav>
                                      </p:tavLst>
                                    </p:anim>
                                    <p:anim calcmode="lin" valueType="num">
                                      <p:cBhvr>
                                        <p:cTn id="310" dur="1000" fill="hold"/>
                                        <p:tgtEl>
                                          <p:spTgt spid="123"/>
                                        </p:tgtEl>
                                        <p:attrNameLst>
                                          <p:attrName>ppt_y</p:attrName>
                                        </p:attrNameLst>
                                      </p:cBhvr>
                                      <p:tavLst>
                                        <p:tav tm="0">
                                          <p:val>
                                            <p:strVal val="#ppt_y"/>
                                          </p:val>
                                        </p:tav>
                                        <p:tav tm="100000">
                                          <p:val>
                                            <p:strVal val="#ppt_y"/>
                                          </p:val>
                                        </p:tav>
                                      </p:tavLst>
                                    </p:anim>
                                    <p:animEffect transition="in" filter="wipe(right)" prLst="gradientSize: 0.1">
                                      <p:cBhvr>
                                        <p:cTn id="311" dur="1000"/>
                                        <p:tgtEl>
                                          <p:spTgt spid="123"/>
                                        </p:tgtEl>
                                      </p:cBhvr>
                                    </p:animEffect>
                                  </p:childTnLst>
                                </p:cTn>
                              </p:par>
                              <p:par>
                                <p:cTn id="312" presetID="29" presetClass="entr" presetSubtype="0" fill="hold" grpId="0" nodeType="withEffect">
                                  <p:stCondLst>
                                    <p:cond delay="0"/>
                                  </p:stCondLst>
                                  <p:childTnLst>
                                    <p:set>
                                      <p:cBhvr>
                                        <p:cTn id="313" dur="1" fill="hold">
                                          <p:stCondLst>
                                            <p:cond delay="0"/>
                                          </p:stCondLst>
                                        </p:cTn>
                                        <p:tgtEl>
                                          <p:spTgt spid="124"/>
                                        </p:tgtEl>
                                        <p:attrNameLst>
                                          <p:attrName>style.visibility</p:attrName>
                                        </p:attrNameLst>
                                      </p:cBhvr>
                                      <p:to>
                                        <p:strVal val="visible"/>
                                      </p:to>
                                    </p:set>
                                    <p:anim calcmode="lin" valueType="num">
                                      <p:cBhvr>
                                        <p:cTn id="314" dur="1000" fill="hold"/>
                                        <p:tgtEl>
                                          <p:spTgt spid="124"/>
                                        </p:tgtEl>
                                        <p:attrNameLst>
                                          <p:attrName>ppt_x</p:attrName>
                                        </p:attrNameLst>
                                      </p:cBhvr>
                                      <p:tavLst>
                                        <p:tav tm="0">
                                          <p:val>
                                            <p:strVal val="#ppt_x-.2"/>
                                          </p:val>
                                        </p:tav>
                                        <p:tav tm="100000">
                                          <p:val>
                                            <p:strVal val="#ppt_x"/>
                                          </p:val>
                                        </p:tav>
                                      </p:tavLst>
                                    </p:anim>
                                    <p:anim calcmode="lin" valueType="num">
                                      <p:cBhvr>
                                        <p:cTn id="315" dur="1000" fill="hold"/>
                                        <p:tgtEl>
                                          <p:spTgt spid="124"/>
                                        </p:tgtEl>
                                        <p:attrNameLst>
                                          <p:attrName>ppt_y</p:attrName>
                                        </p:attrNameLst>
                                      </p:cBhvr>
                                      <p:tavLst>
                                        <p:tav tm="0">
                                          <p:val>
                                            <p:strVal val="#ppt_y"/>
                                          </p:val>
                                        </p:tav>
                                        <p:tav tm="100000">
                                          <p:val>
                                            <p:strVal val="#ppt_y"/>
                                          </p:val>
                                        </p:tav>
                                      </p:tavLst>
                                    </p:anim>
                                    <p:animEffect transition="in" filter="wipe(right)" prLst="gradientSize: 0.1">
                                      <p:cBhvr>
                                        <p:cTn id="316" dur="1000"/>
                                        <p:tgtEl>
                                          <p:spTgt spid="124"/>
                                        </p:tgtEl>
                                      </p:cBhvr>
                                    </p:animEffect>
                                  </p:childTnLst>
                                </p:cTn>
                              </p:par>
                              <p:par>
                                <p:cTn id="317" presetID="29" presetClass="entr" presetSubtype="0" fill="hold" grpId="0" nodeType="withEffect">
                                  <p:stCondLst>
                                    <p:cond delay="0"/>
                                  </p:stCondLst>
                                  <p:childTnLst>
                                    <p:set>
                                      <p:cBhvr>
                                        <p:cTn id="318" dur="1" fill="hold">
                                          <p:stCondLst>
                                            <p:cond delay="0"/>
                                          </p:stCondLst>
                                        </p:cTn>
                                        <p:tgtEl>
                                          <p:spTgt spid="125"/>
                                        </p:tgtEl>
                                        <p:attrNameLst>
                                          <p:attrName>style.visibility</p:attrName>
                                        </p:attrNameLst>
                                      </p:cBhvr>
                                      <p:to>
                                        <p:strVal val="visible"/>
                                      </p:to>
                                    </p:set>
                                    <p:anim calcmode="lin" valueType="num">
                                      <p:cBhvr>
                                        <p:cTn id="319" dur="1000" fill="hold"/>
                                        <p:tgtEl>
                                          <p:spTgt spid="125"/>
                                        </p:tgtEl>
                                        <p:attrNameLst>
                                          <p:attrName>ppt_x</p:attrName>
                                        </p:attrNameLst>
                                      </p:cBhvr>
                                      <p:tavLst>
                                        <p:tav tm="0">
                                          <p:val>
                                            <p:strVal val="#ppt_x-.2"/>
                                          </p:val>
                                        </p:tav>
                                        <p:tav tm="100000">
                                          <p:val>
                                            <p:strVal val="#ppt_x"/>
                                          </p:val>
                                        </p:tav>
                                      </p:tavLst>
                                    </p:anim>
                                    <p:anim calcmode="lin" valueType="num">
                                      <p:cBhvr>
                                        <p:cTn id="320" dur="1000" fill="hold"/>
                                        <p:tgtEl>
                                          <p:spTgt spid="125"/>
                                        </p:tgtEl>
                                        <p:attrNameLst>
                                          <p:attrName>ppt_y</p:attrName>
                                        </p:attrNameLst>
                                      </p:cBhvr>
                                      <p:tavLst>
                                        <p:tav tm="0">
                                          <p:val>
                                            <p:strVal val="#ppt_y"/>
                                          </p:val>
                                        </p:tav>
                                        <p:tav tm="100000">
                                          <p:val>
                                            <p:strVal val="#ppt_y"/>
                                          </p:val>
                                        </p:tav>
                                      </p:tavLst>
                                    </p:anim>
                                    <p:animEffect transition="in" filter="wipe(right)" prLst="gradientSize: 0.1">
                                      <p:cBhvr>
                                        <p:cTn id="321" dur="1000"/>
                                        <p:tgtEl>
                                          <p:spTgt spid="125"/>
                                        </p:tgtEl>
                                      </p:cBhvr>
                                    </p:animEffect>
                                  </p:childTnLst>
                                </p:cTn>
                              </p:par>
                              <p:par>
                                <p:cTn id="322" presetID="29" presetClass="entr" presetSubtype="0" fill="hold" grpId="0" nodeType="withEffect">
                                  <p:stCondLst>
                                    <p:cond delay="0"/>
                                  </p:stCondLst>
                                  <p:childTnLst>
                                    <p:set>
                                      <p:cBhvr>
                                        <p:cTn id="323" dur="1" fill="hold">
                                          <p:stCondLst>
                                            <p:cond delay="0"/>
                                          </p:stCondLst>
                                        </p:cTn>
                                        <p:tgtEl>
                                          <p:spTgt spid="126"/>
                                        </p:tgtEl>
                                        <p:attrNameLst>
                                          <p:attrName>style.visibility</p:attrName>
                                        </p:attrNameLst>
                                      </p:cBhvr>
                                      <p:to>
                                        <p:strVal val="visible"/>
                                      </p:to>
                                    </p:set>
                                    <p:anim calcmode="lin" valueType="num">
                                      <p:cBhvr>
                                        <p:cTn id="324" dur="1000" fill="hold"/>
                                        <p:tgtEl>
                                          <p:spTgt spid="126"/>
                                        </p:tgtEl>
                                        <p:attrNameLst>
                                          <p:attrName>ppt_x</p:attrName>
                                        </p:attrNameLst>
                                      </p:cBhvr>
                                      <p:tavLst>
                                        <p:tav tm="0">
                                          <p:val>
                                            <p:strVal val="#ppt_x-.2"/>
                                          </p:val>
                                        </p:tav>
                                        <p:tav tm="100000">
                                          <p:val>
                                            <p:strVal val="#ppt_x"/>
                                          </p:val>
                                        </p:tav>
                                      </p:tavLst>
                                    </p:anim>
                                    <p:anim calcmode="lin" valueType="num">
                                      <p:cBhvr>
                                        <p:cTn id="325" dur="1000" fill="hold"/>
                                        <p:tgtEl>
                                          <p:spTgt spid="126"/>
                                        </p:tgtEl>
                                        <p:attrNameLst>
                                          <p:attrName>ppt_y</p:attrName>
                                        </p:attrNameLst>
                                      </p:cBhvr>
                                      <p:tavLst>
                                        <p:tav tm="0">
                                          <p:val>
                                            <p:strVal val="#ppt_y"/>
                                          </p:val>
                                        </p:tav>
                                        <p:tav tm="100000">
                                          <p:val>
                                            <p:strVal val="#ppt_y"/>
                                          </p:val>
                                        </p:tav>
                                      </p:tavLst>
                                    </p:anim>
                                    <p:animEffect transition="in" filter="wipe(right)" prLst="gradientSize: 0.1">
                                      <p:cBhvr>
                                        <p:cTn id="326" dur="1000"/>
                                        <p:tgtEl>
                                          <p:spTgt spid="126"/>
                                        </p:tgtEl>
                                      </p:cBhvr>
                                    </p:animEffect>
                                  </p:childTnLst>
                                </p:cTn>
                              </p:par>
                            </p:childTnLst>
                          </p:cTn>
                        </p:par>
                        <p:par>
                          <p:cTn id="327" fill="hold">
                            <p:stCondLst>
                              <p:cond delay="1000"/>
                            </p:stCondLst>
                            <p:childTnLst>
                              <p:par>
                                <p:cTn id="328" presetID="10" presetClass="exit" presetSubtype="0" fill="hold" nodeType="afterEffect">
                                  <p:stCondLst>
                                    <p:cond delay="0"/>
                                  </p:stCondLst>
                                  <p:childTnLst>
                                    <p:animEffect transition="out" filter="fade">
                                      <p:cBhvr>
                                        <p:cTn id="329" dur="2000"/>
                                        <p:tgtEl>
                                          <p:spTgt spid="153"/>
                                        </p:tgtEl>
                                      </p:cBhvr>
                                    </p:animEffect>
                                    <p:set>
                                      <p:cBhvr>
                                        <p:cTn id="330" dur="1" fill="hold">
                                          <p:stCondLst>
                                            <p:cond delay="1999"/>
                                          </p:stCondLst>
                                        </p:cTn>
                                        <p:tgtEl>
                                          <p:spTgt spid="153"/>
                                        </p:tgtEl>
                                        <p:attrNameLst>
                                          <p:attrName>style.visibility</p:attrName>
                                        </p:attrNameLst>
                                      </p:cBhvr>
                                      <p:to>
                                        <p:strVal val="hidden"/>
                                      </p:to>
                                    </p:set>
                                  </p:childTnLst>
                                </p:cTn>
                              </p:par>
                              <p:par>
                                <p:cTn id="331" presetID="10" presetClass="exit" presetSubtype="0" fill="hold" grpId="1" nodeType="withEffect">
                                  <p:stCondLst>
                                    <p:cond delay="0"/>
                                  </p:stCondLst>
                                  <p:childTnLst>
                                    <p:animEffect transition="out" filter="fade">
                                      <p:cBhvr>
                                        <p:cTn id="332" dur="2000"/>
                                        <p:tgtEl>
                                          <p:spTgt spid="161"/>
                                        </p:tgtEl>
                                      </p:cBhvr>
                                    </p:animEffect>
                                    <p:set>
                                      <p:cBhvr>
                                        <p:cTn id="333" dur="1" fill="hold">
                                          <p:stCondLst>
                                            <p:cond delay="1999"/>
                                          </p:stCondLst>
                                        </p:cTn>
                                        <p:tgtEl>
                                          <p:spTgt spid="161"/>
                                        </p:tgtEl>
                                        <p:attrNameLst>
                                          <p:attrName>style.visibility</p:attrName>
                                        </p:attrNameLst>
                                      </p:cBhvr>
                                      <p:to>
                                        <p:strVal val="hidden"/>
                                      </p:to>
                                    </p:set>
                                  </p:childTnLst>
                                </p:cTn>
                              </p:par>
                            </p:childTnLst>
                          </p:cTn>
                        </p:par>
                      </p:childTnLst>
                    </p:cTn>
                  </p:par>
                  <p:par>
                    <p:cTn id="334" fill="hold">
                      <p:stCondLst>
                        <p:cond delay="indefinite"/>
                      </p:stCondLst>
                      <p:childTnLst>
                        <p:par>
                          <p:cTn id="335" fill="hold">
                            <p:stCondLst>
                              <p:cond delay="0"/>
                            </p:stCondLst>
                            <p:childTnLst>
                              <p:par>
                                <p:cTn id="336" presetID="23" presetClass="entr" presetSubtype="16" fill="hold" nodeType="clickEffect">
                                  <p:stCondLst>
                                    <p:cond delay="0"/>
                                  </p:stCondLst>
                                  <p:childTnLst>
                                    <p:set>
                                      <p:cBhvr>
                                        <p:cTn id="337" dur="1" fill="hold">
                                          <p:stCondLst>
                                            <p:cond delay="0"/>
                                          </p:stCondLst>
                                        </p:cTn>
                                        <p:tgtEl>
                                          <p:spTgt spid="83"/>
                                        </p:tgtEl>
                                        <p:attrNameLst>
                                          <p:attrName>style.visibility</p:attrName>
                                        </p:attrNameLst>
                                      </p:cBhvr>
                                      <p:to>
                                        <p:strVal val="visible"/>
                                      </p:to>
                                    </p:set>
                                    <p:anim calcmode="lin" valueType="num">
                                      <p:cBhvr>
                                        <p:cTn id="338" dur="500" fill="hold"/>
                                        <p:tgtEl>
                                          <p:spTgt spid="83"/>
                                        </p:tgtEl>
                                        <p:attrNameLst>
                                          <p:attrName>ppt_w</p:attrName>
                                        </p:attrNameLst>
                                      </p:cBhvr>
                                      <p:tavLst>
                                        <p:tav tm="0">
                                          <p:val>
                                            <p:fltVal val="0"/>
                                          </p:val>
                                        </p:tav>
                                        <p:tav tm="100000">
                                          <p:val>
                                            <p:strVal val="#ppt_w"/>
                                          </p:val>
                                        </p:tav>
                                      </p:tavLst>
                                    </p:anim>
                                    <p:anim calcmode="lin" valueType="num">
                                      <p:cBhvr>
                                        <p:cTn id="339" dur="500" fill="hold"/>
                                        <p:tgtEl>
                                          <p:spTgt spid="83"/>
                                        </p:tgtEl>
                                        <p:attrNameLst>
                                          <p:attrName>ppt_h</p:attrName>
                                        </p:attrNameLst>
                                      </p:cBhvr>
                                      <p:tavLst>
                                        <p:tav tm="0">
                                          <p:val>
                                            <p:fltVal val="0"/>
                                          </p:val>
                                        </p:tav>
                                        <p:tav tm="100000">
                                          <p:val>
                                            <p:strVal val="#ppt_h"/>
                                          </p:val>
                                        </p:tav>
                                      </p:tavLst>
                                    </p:anim>
                                  </p:childTnLst>
                                </p:cTn>
                              </p:par>
                              <p:par>
                                <p:cTn id="340" presetID="23" presetClass="entr" presetSubtype="16" fill="hold" grpId="0" nodeType="withEffect">
                                  <p:stCondLst>
                                    <p:cond delay="0"/>
                                  </p:stCondLst>
                                  <p:childTnLst>
                                    <p:set>
                                      <p:cBhvr>
                                        <p:cTn id="341" dur="1" fill="hold">
                                          <p:stCondLst>
                                            <p:cond delay="0"/>
                                          </p:stCondLst>
                                        </p:cTn>
                                        <p:tgtEl>
                                          <p:spTgt spid="143"/>
                                        </p:tgtEl>
                                        <p:attrNameLst>
                                          <p:attrName>style.visibility</p:attrName>
                                        </p:attrNameLst>
                                      </p:cBhvr>
                                      <p:to>
                                        <p:strVal val="visible"/>
                                      </p:to>
                                    </p:set>
                                    <p:anim calcmode="lin" valueType="num">
                                      <p:cBhvr>
                                        <p:cTn id="342" dur="500" fill="hold"/>
                                        <p:tgtEl>
                                          <p:spTgt spid="143"/>
                                        </p:tgtEl>
                                        <p:attrNameLst>
                                          <p:attrName>ppt_w</p:attrName>
                                        </p:attrNameLst>
                                      </p:cBhvr>
                                      <p:tavLst>
                                        <p:tav tm="0">
                                          <p:val>
                                            <p:fltVal val="0"/>
                                          </p:val>
                                        </p:tav>
                                        <p:tav tm="100000">
                                          <p:val>
                                            <p:strVal val="#ppt_w"/>
                                          </p:val>
                                        </p:tav>
                                      </p:tavLst>
                                    </p:anim>
                                    <p:anim calcmode="lin" valueType="num">
                                      <p:cBhvr>
                                        <p:cTn id="343" dur="500" fill="hold"/>
                                        <p:tgtEl>
                                          <p:spTgt spid="143"/>
                                        </p:tgtEl>
                                        <p:attrNameLst>
                                          <p:attrName>ppt_h</p:attrName>
                                        </p:attrNameLst>
                                      </p:cBhvr>
                                      <p:tavLst>
                                        <p:tav tm="0">
                                          <p:val>
                                            <p:fltVal val="0"/>
                                          </p:val>
                                        </p:tav>
                                        <p:tav tm="100000">
                                          <p:val>
                                            <p:strVal val="#ppt_h"/>
                                          </p:val>
                                        </p:tav>
                                      </p:tavLst>
                                    </p:anim>
                                  </p:childTnLst>
                                </p:cTn>
                              </p:par>
                              <p:par>
                                <p:cTn id="344" presetID="23" presetClass="entr" presetSubtype="16" fill="hold" nodeType="withEffect">
                                  <p:stCondLst>
                                    <p:cond delay="0"/>
                                  </p:stCondLst>
                                  <p:childTnLst>
                                    <p:set>
                                      <p:cBhvr>
                                        <p:cTn id="345" dur="1" fill="hold">
                                          <p:stCondLst>
                                            <p:cond delay="0"/>
                                          </p:stCondLst>
                                        </p:cTn>
                                        <p:tgtEl>
                                          <p:spTgt spid="149"/>
                                        </p:tgtEl>
                                        <p:attrNameLst>
                                          <p:attrName>style.visibility</p:attrName>
                                        </p:attrNameLst>
                                      </p:cBhvr>
                                      <p:to>
                                        <p:strVal val="visible"/>
                                      </p:to>
                                    </p:set>
                                    <p:anim calcmode="lin" valueType="num">
                                      <p:cBhvr>
                                        <p:cTn id="346" dur="500" fill="hold"/>
                                        <p:tgtEl>
                                          <p:spTgt spid="149"/>
                                        </p:tgtEl>
                                        <p:attrNameLst>
                                          <p:attrName>ppt_w</p:attrName>
                                        </p:attrNameLst>
                                      </p:cBhvr>
                                      <p:tavLst>
                                        <p:tav tm="0">
                                          <p:val>
                                            <p:fltVal val="0"/>
                                          </p:val>
                                        </p:tav>
                                        <p:tav tm="100000">
                                          <p:val>
                                            <p:strVal val="#ppt_w"/>
                                          </p:val>
                                        </p:tav>
                                      </p:tavLst>
                                    </p:anim>
                                    <p:anim calcmode="lin" valueType="num">
                                      <p:cBhvr>
                                        <p:cTn id="347" dur="500" fill="hold"/>
                                        <p:tgtEl>
                                          <p:spTgt spid="149"/>
                                        </p:tgtEl>
                                        <p:attrNameLst>
                                          <p:attrName>ppt_h</p:attrName>
                                        </p:attrNameLst>
                                      </p:cBhvr>
                                      <p:tavLst>
                                        <p:tav tm="0">
                                          <p:val>
                                            <p:fltVal val="0"/>
                                          </p:val>
                                        </p:tav>
                                        <p:tav tm="100000">
                                          <p:val>
                                            <p:strVal val="#ppt_h"/>
                                          </p:val>
                                        </p:tav>
                                      </p:tavLst>
                                    </p:anim>
                                  </p:childTnLst>
                                </p:cTn>
                              </p:par>
                              <p:par>
                                <p:cTn id="348" presetID="23" presetClass="entr" presetSubtype="16" fill="hold" nodeType="withEffect">
                                  <p:stCondLst>
                                    <p:cond delay="0"/>
                                  </p:stCondLst>
                                  <p:childTnLst>
                                    <p:set>
                                      <p:cBhvr>
                                        <p:cTn id="349" dur="1" fill="hold">
                                          <p:stCondLst>
                                            <p:cond delay="0"/>
                                          </p:stCondLst>
                                        </p:cTn>
                                        <p:tgtEl>
                                          <p:spTgt spid="154"/>
                                        </p:tgtEl>
                                        <p:attrNameLst>
                                          <p:attrName>style.visibility</p:attrName>
                                        </p:attrNameLst>
                                      </p:cBhvr>
                                      <p:to>
                                        <p:strVal val="visible"/>
                                      </p:to>
                                    </p:set>
                                    <p:anim calcmode="lin" valueType="num">
                                      <p:cBhvr>
                                        <p:cTn id="350" dur="500" fill="hold"/>
                                        <p:tgtEl>
                                          <p:spTgt spid="154"/>
                                        </p:tgtEl>
                                        <p:attrNameLst>
                                          <p:attrName>ppt_w</p:attrName>
                                        </p:attrNameLst>
                                      </p:cBhvr>
                                      <p:tavLst>
                                        <p:tav tm="0">
                                          <p:val>
                                            <p:fltVal val="0"/>
                                          </p:val>
                                        </p:tav>
                                        <p:tav tm="100000">
                                          <p:val>
                                            <p:strVal val="#ppt_w"/>
                                          </p:val>
                                        </p:tav>
                                      </p:tavLst>
                                    </p:anim>
                                    <p:anim calcmode="lin" valueType="num">
                                      <p:cBhvr>
                                        <p:cTn id="351" dur="500" fill="hold"/>
                                        <p:tgtEl>
                                          <p:spTgt spid="154"/>
                                        </p:tgtEl>
                                        <p:attrNameLst>
                                          <p:attrName>ppt_h</p:attrName>
                                        </p:attrNameLst>
                                      </p:cBhvr>
                                      <p:tavLst>
                                        <p:tav tm="0">
                                          <p:val>
                                            <p:fltVal val="0"/>
                                          </p:val>
                                        </p:tav>
                                        <p:tav tm="100000">
                                          <p:val>
                                            <p:strVal val="#ppt_h"/>
                                          </p:val>
                                        </p:tav>
                                      </p:tavLst>
                                    </p:anim>
                                  </p:childTnLst>
                                </p:cTn>
                              </p:par>
                              <p:par>
                                <p:cTn id="352" presetID="23" presetClass="entr" presetSubtype="16" fill="hold" grpId="0" nodeType="withEffect">
                                  <p:stCondLst>
                                    <p:cond delay="0"/>
                                  </p:stCondLst>
                                  <p:childTnLst>
                                    <p:set>
                                      <p:cBhvr>
                                        <p:cTn id="353" dur="1" fill="hold">
                                          <p:stCondLst>
                                            <p:cond delay="0"/>
                                          </p:stCondLst>
                                        </p:cTn>
                                        <p:tgtEl>
                                          <p:spTgt spid="162"/>
                                        </p:tgtEl>
                                        <p:attrNameLst>
                                          <p:attrName>style.visibility</p:attrName>
                                        </p:attrNameLst>
                                      </p:cBhvr>
                                      <p:to>
                                        <p:strVal val="visible"/>
                                      </p:to>
                                    </p:set>
                                    <p:anim calcmode="lin" valueType="num">
                                      <p:cBhvr>
                                        <p:cTn id="354" dur="500" fill="hold"/>
                                        <p:tgtEl>
                                          <p:spTgt spid="162"/>
                                        </p:tgtEl>
                                        <p:attrNameLst>
                                          <p:attrName>ppt_w</p:attrName>
                                        </p:attrNameLst>
                                      </p:cBhvr>
                                      <p:tavLst>
                                        <p:tav tm="0">
                                          <p:val>
                                            <p:fltVal val="0"/>
                                          </p:val>
                                        </p:tav>
                                        <p:tav tm="100000">
                                          <p:val>
                                            <p:strVal val="#ppt_w"/>
                                          </p:val>
                                        </p:tav>
                                      </p:tavLst>
                                    </p:anim>
                                    <p:anim calcmode="lin" valueType="num">
                                      <p:cBhvr>
                                        <p:cTn id="355" dur="500" fill="hold"/>
                                        <p:tgtEl>
                                          <p:spTgt spid="162"/>
                                        </p:tgtEl>
                                        <p:attrNameLst>
                                          <p:attrName>ppt_h</p:attrName>
                                        </p:attrNameLst>
                                      </p:cBhvr>
                                      <p:tavLst>
                                        <p:tav tm="0">
                                          <p:val>
                                            <p:fltVal val="0"/>
                                          </p:val>
                                        </p:tav>
                                        <p:tav tm="100000">
                                          <p:val>
                                            <p:strVal val="#ppt_h"/>
                                          </p:val>
                                        </p:tav>
                                      </p:tavLst>
                                    </p:anim>
                                  </p:childTnLst>
                                </p:cTn>
                              </p:par>
                            </p:childTnLst>
                          </p:cTn>
                        </p:par>
                      </p:childTnLst>
                    </p:cTn>
                  </p:par>
                  <p:par>
                    <p:cTn id="356" fill="hold">
                      <p:stCondLst>
                        <p:cond delay="indefinite"/>
                      </p:stCondLst>
                      <p:childTnLst>
                        <p:par>
                          <p:cTn id="357" fill="hold">
                            <p:stCondLst>
                              <p:cond delay="0"/>
                            </p:stCondLst>
                            <p:childTnLst>
                              <p:par>
                                <p:cTn id="358" presetID="20" presetClass="entr" presetSubtype="0" fill="hold" grpId="0" nodeType="clickEffect">
                                  <p:stCondLst>
                                    <p:cond delay="0"/>
                                  </p:stCondLst>
                                  <p:childTnLst>
                                    <p:set>
                                      <p:cBhvr>
                                        <p:cTn id="359" dur="1" fill="hold">
                                          <p:stCondLst>
                                            <p:cond delay="0"/>
                                          </p:stCondLst>
                                        </p:cTn>
                                        <p:tgtEl>
                                          <p:spTgt spid="127"/>
                                        </p:tgtEl>
                                        <p:attrNameLst>
                                          <p:attrName>style.visibility</p:attrName>
                                        </p:attrNameLst>
                                      </p:cBhvr>
                                      <p:to>
                                        <p:strVal val="visible"/>
                                      </p:to>
                                    </p:set>
                                    <p:animEffect transition="in" filter="wedge">
                                      <p:cBhvr>
                                        <p:cTn id="360" dur="2000"/>
                                        <p:tgtEl>
                                          <p:spTgt spid="127"/>
                                        </p:tgtEl>
                                      </p:cBhvr>
                                    </p:animEffect>
                                  </p:childTnLst>
                                </p:cTn>
                              </p:par>
                              <p:par>
                                <p:cTn id="361" presetID="20" presetClass="entr" presetSubtype="0" fill="hold" grpId="0" nodeType="withEffect">
                                  <p:stCondLst>
                                    <p:cond delay="0"/>
                                  </p:stCondLst>
                                  <p:childTnLst>
                                    <p:set>
                                      <p:cBhvr>
                                        <p:cTn id="362" dur="1" fill="hold">
                                          <p:stCondLst>
                                            <p:cond delay="0"/>
                                          </p:stCondLst>
                                        </p:cTn>
                                        <p:tgtEl>
                                          <p:spTgt spid="128"/>
                                        </p:tgtEl>
                                        <p:attrNameLst>
                                          <p:attrName>style.visibility</p:attrName>
                                        </p:attrNameLst>
                                      </p:cBhvr>
                                      <p:to>
                                        <p:strVal val="visible"/>
                                      </p:to>
                                    </p:set>
                                    <p:animEffect transition="in" filter="wedge">
                                      <p:cBhvr>
                                        <p:cTn id="363" dur="2000"/>
                                        <p:tgtEl>
                                          <p:spTgt spid="128"/>
                                        </p:tgtEl>
                                      </p:cBhvr>
                                    </p:animEffect>
                                  </p:childTnLst>
                                </p:cTn>
                              </p:par>
                              <p:par>
                                <p:cTn id="364" presetID="20" presetClass="entr" presetSubtype="0" fill="hold" grpId="0" nodeType="withEffect">
                                  <p:stCondLst>
                                    <p:cond delay="0"/>
                                  </p:stCondLst>
                                  <p:childTnLst>
                                    <p:set>
                                      <p:cBhvr>
                                        <p:cTn id="365" dur="1" fill="hold">
                                          <p:stCondLst>
                                            <p:cond delay="0"/>
                                          </p:stCondLst>
                                        </p:cTn>
                                        <p:tgtEl>
                                          <p:spTgt spid="129"/>
                                        </p:tgtEl>
                                        <p:attrNameLst>
                                          <p:attrName>style.visibility</p:attrName>
                                        </p:attrNameLst>
                                      </p:cBhvr>
                                      <p:to>
                                        <p:strVal val="visible"/>
                                      </p:to>
                                    </p:set>
                                    <p:animEffect transition="in" filter="wedge">
                                      <p:cBhvr>
                                        <p:cTn id="366" dur="2000"/>
                                        <p:tgtEl>
                                          <p:spTgt spid="129"/>
                                        </p:tgtEl>
                                      </p:cBhvr>
                                    </p:animEffect>
                                  </p:childTnLst>
                                </p:cTn>
                              </p:par>
                              <p:par>
                                <p:cTn id="367" presetID="20" presetClass="entr" presetSubtype="0" fill="hold" grpId="0" nodeType="withEffect">
                                  <p:stCondLst>
                                    <p:cond delay="0"/>
                                  </p:stCondLst>
                                  <p:childTnLst>
                                    <p:set>
                                      <p:cBhvr>
                                        <p:cTn id="368" dur="1" fill="hold">
                                          <p:stCondLst>
                                            <p:cond delay="0"/>
                                          </p:stCondLst>
                                        </p:cTn>
                                        <p:tgtEl>
                                          <p:spTgt spid="130"/>
                                        </p:tgtEl>
                                        <p:attrNameLst>
                                          <p:attrName>style.visibility</p:attrName>
                                        </p:attrNameLst>
                                      </p:cBhvr>
                                      <p:to>
                                        <p:strVal val="visible"/>
                                      </p:to>
                                    </p:set>
                                    <p:animEffect transition="in" filter="wedge">
                                      <p:cBhvr>
                                        <p:cTn id="369" dur="2000"/>
                                        <p:tgtEl>
                                          <p:spTgt spid="130"/>
                                        </p:tgtEl>
                                      </p:cBhvr>
                                    </p:animEffect>
                                  </p:childTnLst>
                                </p:cTn>
                              </p:par>
                              <p:par>
                                <p:cTn id="370" presetID="20" presetClass="entr" presetSubtype="0" fill="hold" grpId="0" nodeType="withEffect">
                                  <p:stCondLst>
                                    <p:cond delay="0"/>
                                  </p:stCondLst>
                                  <p:childTnLst>
                                    <p:set>
                                      <p:cBhvr>
                                        <p:cTn id="371" dur="1" fill="hold">
                                          <p:stCondLst>
                                            <p:cond delay="0"/>
                                          </p:stCondLst>
                                        </p:cTn>
                                        <p:tgtEl>
                                          <p:spTgt spid="131"/>
                                        </p:tgtEl>
                                        <p:attrNameLst>
                                          <p:attrName>style.visibility</p:attrName>
                                        </p:attrNameLst>
                                      </p:cBhvr>
                                      <p:to>
                                        <p:strVal val="visible"/>
                                      </p:to>
                                    </p:set>
                                    <p:animEffect transition="in" filter="wedge">
                                      <p:cBhvr>
                                        <p:cTn id="372" dur="2000"/>
                                        <p:tgtEl>
                                          <p:spTgt spid="131"/>
                                        </p:tgtEl>
                                      </p:cBhvr>
                                    </p:animEffect>
                                  </p:childTnLst>
                                </p:cTn>
                              </p:par>
                              <p:par>
                                <p:cTn id="373" presetID="20" presetClass="entr" presetSubtype="0" fill="hold" grpId="0" nodeType="withEffect">
                                  <p:stCondLst>
                                    <p:cond delay="0"/>
                                  </p:stCondLst>
                                  <p:childTnLst>
                                    <p:set>
                                      <p:cBhvr>
                                        <p:cTn id="374" dur="1" fill="hold">
                                          <p:stCondLst>
                                            <p:cond delay="0"/>
                                          </p:stCondLst>
                                        </p:cTn>
                                        <p:tgtEl>
                                          <p:spTgt spid="132"/>
                                        </p:tgtEl>
                                        <p:attrNameLst>
                                          <p:attrName>style.visibility</p:attrName>
                                        </p:attrNameLst>
                                      </p:cBhvr>
                                      <p:to>
                                        <p:strVal val="visible"/>
                                      </p:to>
                                    </p:set>
                                    <p:animEffect transition="in" filter="wedge">
                                      <p:cBhvr>
                                        <p:cTn id="375" dur="2000"/>
                                        <p:tgtEl>
                                          <p:spTgt spid="132"/>
                                        </p:tgtEl>
                                      </p:cBhvr>
                                    </p:animEffect>
                                  </p:childTnLst>
                                </p:cTn>
                              </p:par>
                              <p:par>
                                <p:cTn id="376" presetID="20" presetClass="entr" presetSubtype="0" fill="hold" grpId="0" nodeType="withEffect">
                                  <p:stCondLst>
                                    <p:cond delay="0"/>
                                  </p:stCondLst>
                                  <p:childTnLst>
                                    <p:set>
                                      <p:cBhvr>
                                        <p:cTn id="377" dur="1" fill="hold">
                                          <p:stCondLst>
                                            <p:cond delay="0"/>
                                          </p:stCondLst>
                                        </p:cTn>
                                        <p:tgtEl>
                                          <p:spTgt spid="133"/>
                                        </p:tgtEl>
                                        <p:attrNameLst>
                                          <p:attrName>style.visibility</p:attrName>
                                        </p:attrNameLst>
                                      </p:cBhvr>
                                      <p:to>
                                        <p:strVal val="visible"/>
                                      </p:to>
                                    </p:set>
                                    <p:animEffect transition="in" filter="wedge">
                                      <p:cBhvr>
                                        <p:cTn id="378" dur="2000"/>
                                        <p:tgtEl>
                                          <p:spTgt spid="133"/>
                                        </p:tgtEl>
                                      </p:cBhvr>
                                    </p:animEffect>
                                  </p:childTnLst>
                                </p:cTn>
                              </p:par>
                              <p:par>
                                <p:cTn id="379" presetID="20" presetClass="entr" presetSubtype="0" fill="hold" grpId="0" nodeType="withEffect">
                                  <p:stCondLst>
                                    <p:cond delay="0"/>
                                  </p:stCondLst>
                                  <p:childTnLst>
                                    <p:set>
                                      <p:cBhvr>
                                        <p:cTn id="380" dur="1" fill="hold">
                                          <p:stCondLst>
                                            <p:cond delay="0"/>
                                          </p:stCondLst>
                                        </p:cTn>
                                        <p:tgtEl>
                                          <p:spTgt spid="134"/>
                                        </p:tgtEl>
                                        <p:attrNameLst>
                                          <p:attrName>style.visibility</p:attrName>
                                        </p:attrNameLst>
                                      </p:cBhvr>
                                      <p:to>
                                        <p:strVal val="visible"/>
                                      </p:to>
                                    </p:set>
                                    <p:animEffect transition="in" filter="wedge">
                                      <p:cBhvr>
                                        <p:cTn id="381" dur="2000"/>
                                        <p:tgtEl>
                                          <p:spTgt spid="134"/>
                                        </p:tgtEl>
                                      </p:cBhvr>
                                    </p:animEffect>
                                  </p:childTnLst>
                                </p:cTn>
                              </p:par>
                              <p:par>
                                <p:cTn id="382" presetID="20" presetClass="entr" presetSubtype="0" fill="hold" grpId="0" nodeType="withEffect">
                                  <p:stCondLst>
                                    <p:cond delay="0"/>
                                  </p:stCondLst>
                                  <p:childTnLst>
                                    <p:set>
                                      <p:cBhvr>
                                        <p:cTn id="383" dur="1" fill="hold">
                                          <p:stCondLst>
                                            <p:cond delay="0"/>
                                          </p:stCondLst>
                                        </p:cTn>
                                        <p:tgtEl>
                                          <p:spTgt spid="135"/>
                                        </p:tgtEl>
                                        <p:attrNameLst>
                                          <p:attrName>style.visibility</p:attrName>
                                        </p:attrNameLst>
                                      </p:cBhvr>
                                      <p:to>
                                        <p:strVal val="visible"/>
                                      </p:to>
                                    </p:set>
                                    <p:animEffect transition="in" filter="wedge">
                                      <p:cBhvr>
                                        <p:cTn id="384" dur="2000"/>
                                        <p:tgtEl>
                                          <p:spTgt spid="135"/>
                                        </p:tgtEl>
                                      </p:cBhvr>
                                    </p:animEffect>
                                  </p:childTnLst>
                                </p:cTn>
                              </p:par>
                            </p:childTnLst>
                          </p:cTn>
                        </p:par>
                        <p:par>
                          <p:cTn id="385" fill="hold">
                            <p:stCondLst>
                              <p:cond delay="2000"/>
                            </p:stCondLst>
                            <p:childTnLst>
                              <p:par>
                                <p:cTn id="386" presetID="4" presetClass="exit" presetSubtype="16" fill="hold" grpId="1" nodeType="afterEffect">
                                  <p:stCondLst>
                                    <p:cond delay="0"/>
                                  </p:stCondLst>
                                  <p:childTnLst>
                                    <p:animEffect transition="out" filter="box(in)">
                                      <p:cBhvr>
                                        <p:cTn id="387" dur="500"/>
                                        <p:tgtEl>
                                          <p:spTgt spid="162"/>
                                        </p:tgtEl>
                                      </p:cBhvr>
                                    </p:animEffect>
                                    <p:set>
                                      <p:cBhvr>
                                        <p:cTn id="388" dur="1" fill="hold">
                                          <p:stCondLst>
                                            <p:cond delay="499"/>
                                          </p:stCondLst>
                                        </p:cTn>
                                        <p:tgtEl>
                                          <p:spTgt spid="162"/>
                                        </p:tgtEl>
                                        <p:attrNameLst>
                                          <p:attrName>style.visibility</p:attrName>
                                        </p:attrNameLst>
                                      </p:cBhvr>
                                      <p:to>
                                        <p:strVal val="hidden"/>
                                      </p:to>
                                    </p:set>
                                  </p:childTnLst>
                                </p:cTn>
                              </p:par>
                            </p:childTnLst>
                          </p:cTn>
                        </p:par>
                        <p:par>
                          <p:cTn id="389" fill="hold">
                            <p:stCondLst>
                              <p:cond delay="2500"/>
                            </p:stCondLst>
                            <p:childTnLst>
                              <p:par>
                                <p:cTn id="390" presetID="5" presetClass="exit" presetSubtype="10" fill="hold" nodeType="afterEffect">
                                  <p:stCondLst>
                                    <p:cond delay="0"/>
                                  </p:stCondLst>
                                  <p:childTnLst>
                                    <p:animEffect transition="out" filter="checkerboard(across)">
                                      <p:cBhvr>
                                        <p:cTn id="391" dur="500"/>
                                        <p:tgtEl>
                                          <p:spTgt spid="154"/>
                                        </p:tgtEl>
                                      </p:cBhvr>
                                    </p:animEffect>
                                    <p:set>
                                      <p:cBhvr>
                                        <p:cTn id="392" dur="1" fill="hold">
                                          <p:stCondLst>
                                            <p:cond delay="499"/>
                                          </p:stCondLst>
                                        </p:cTn>
                                        <p:tgtEl>
                                          <p:spTgt spid="154"/>
                                        </p:tgtEl>
                                        <p:attrNameLst>
                                          <p:attrName>style.visibility</p:attrName>
                                        </p:attrNameLst>
                                      </p:cBhvr>
                                      <p:to>
                                        <p:strVal val="hidden"/>
                                      </p:to>
                                    </p:set>
                                  </p:childTnLst>
                                </p:cTn>
                              </p:par>
                            </p:childTnLst>
                          </p:cTn>
                        </p:par>
                      </p:childTnLst>
                    </p:cTn>
                  </p:par>
                  <p:par>
                    <p:cTn id="393" fill="hold">
                      <p:stCondLst>
                        <p:cond delay="indefinite"/>
                      </p:stCondLst>
                      <p:childTnLst>
                        <p:par>
                          <p:cTn id="394" fill="hold">
                            <p:stCondLst>
                              <p:cond delay="0"/>
                            </p:stCondLst>
                            <p:childTnLst>
                              <p:par>
                                <p:cTn id="395" presetID="42" presetClass="entr" presetSubtype="0" fill="hold" grpId="0" nodeType="clickEffect">
                                  <p:stCondLst>
                                    <p:cond delay="0"/>
                                  </p:stCondLst>
                                  <p:childTnLst>
                                    <p:set>
                                      <p:cBhvr>
                                        <p:cTn id="396" dur="1" fill="hold">
                                          <p:stCondLst>
                                            <p:cond delay="0"/>
                                          </p:stCondLst>
                                        </p:cTn>
                                        <p:tgtEl>
                                          <p:spTgt spid="14"/>
                                        </p:tgtEl>
                                        <p:attrNameLst>
                                          <p:attrName>style.visibility</p:attrName>
                                        </p:attrNameLst>
                                      </p:cBhvr>
                                      <p:to>
                                        <p:strVal val="visible"/>
                                      </p:to>
                                    </p:set>
                                    <p:animEffect transition="in" filter="fade">
                                      <p:cBhvr>
                                        <p:cTn id="397" dur="1000"/>
                                        <p:tgtEl>
                                          <p:spTgt spid="14"/>
                                        </p:tgtEl>
                                      </p:cBhvr>
                                    </p:animEffect>
                                    <p:anim calcmode="lin" valueType="num">
                                      <p:cBhvr>
                                        <p:cTn id="398" dur="1000" fill="hold"/>
                                        <p:tgtEl>
                                          <p:spTgt spid="14"/>
                                        </p:tgtEl>
                                        <p:attrNameLst>
                                          <p:attrName>ppt_x</p:attrName>
                                        </p:attrNameLst>
                                      </p:cBhvr>
                                      <p:tavLst>
                                        <p:tav tm="0">
                                          <p:val>
                                            <p:strVal val="#ppt_x"/>
                                          </p:val>
                                        </p:tav>
                                        <p:tav tm="100000">
                                          <p:val>
                                            <p:strVal val="#ppt_x"/>
                                          </p:val>
                                        </p:tav>
                                      </p:tavLst>
                                    </p:anim>
                                    <p:anim calcmode="lin" valueType="num">
                                      <p:cBhvr>
                                        <p:cTn id="39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0" restart="whenNotActive" fill="hold" evtFilter="cancelBubble" nodeType="interactiveSeq">
                <p:stCondLst>
                  <p:cond evt="onClick" delay="0">
                    <p:tgtEl>
                      <p:spTgt spid="207"/>
                    </p:tgtEl>
                  </p:cond>
                </p:stCondLst>
                <p:endSync evt="end" delay="0">
                  <p:rtn val="all"/>
                </p:endSync>
                <p:childTnLst>
                  <p:par>
                    <p:cTn id="401" fill="hold">
                      <p:stCondLst>
                        <p:cond delay="0"/>
                      </p:stCondLst>
                      <p:childTnLst>
                        <p:par>
                          <p:cTn id="402" fill="hold">
                            <p:stCondLst>
                              <p:cond delay="0"/>
                            </p:stCondLst>
                            <p:childTnLst>
                              <p:par>
                                <p:cTn id="403" presetID="6" presetClass="entr" presetSubtype="16" fill="hold" grpId="0" nodeType="clickEffect">
                                  <p:stCondLst>
                                    <p:cond delay="0"/>
                                  </p:stCondLst>
                                  <p:childTnLst>
                                    <p:set>
                                      <p:cBhvr>
                                        <p:cTn id="404" dur="1" fill="hold">
                                          <p:stCondLst>
                                            <p:cond delay="0"/>
                                          </p:stCondLst>
                                        </p:cTn>
                                        <p:tgtEl>
                                          <p:spTgt spid="212"/>
                                        </p:tgtEl>
                                        <p:attrNameLst>
                                          <p:attrName>style.visibility</p:attrName>
                                        </p:attrNameLst>
                                      </p:cBhvr>
                                      <p:to>
                                        <p:strVal val="visible"/>
                                      </p:to>
                                    </p:set>
                                    <p:animEffect transition="in" filter="circle(in)">
                                      <p:cBhvr>
                                        <p:cTn id="405" dur="2000"/>
                                        <p:tgtEl>
                                          <p:spTgt spid="212"/>
                                        </p:tgtEl>
                                      </p:cBhvr>
                                    </p:animEffect>
                                  </p:childTnLst>
                                </p:cTn>
                              </p:par>
                              <p:par>
                                <p:cTn id="406" presetID="6" presetClass="entr" presetSubtype="16" fill="hold" grpId="0" nodeType="withEffect">
                                  <p:stCondLst>
                                    <p:cond delay="0"/>
                                  </p:stCondLst>
                                  <p:childTnLst>
                                    <p:set>
                                      <p:cBhvr>
                                        <p:cTn id="407" dur="1" fill="hold">
                                          <p:stCondLst>
                                            <p:cond delay="0"/>
                                          </p:stCondLst>
                                        </p:cTn>
                                        <p:tgtEl>
                                          <p:spTgt spid="211"/>
                                        </p:tgtEl>
                                        <p:attrNameLst>
                                          <p:attrName>style.visibility</p:attrName>
                                        </p:attrNameLst>
                                      </p:cBhvr>
                                      <p:to>
                                        <p:strVal val="visible"/>
                                      </p:to>
                                    </p:set>
                                    <p:animEffect transition="in" filter="circle(in)">
                                      <p:cBhvr>
                                        <p:cTn id="408" dur="2000"/>
                                        <p:tgtEl>
                                          <p:spTgt spid="211"/>
                                        </p:tgtEl>
                                      </p:cBhvr>
                                    </p:animEffect>
                                  </p:childTnLst>
                                </p:cTn>
                              </p:par>
                              <p:par>
                                <p:cTn id="409" presetID="6" presetClass="entr" presetSubtype="16" fill="hold" grpId="0" nodeType="withEffect">
                                  <p:stCondLst>
                                    <p:cond delay="0"/>
                                  </p:stCondLst>
                                  <p:childTnLst>
                                    <p:set>
                                      <p:cBhvr>
                                        <p:cTn id="410" dur="1" fill="hold">
                                          <p:stCondLst>
                                            <p:cond delay="0"/>
                                          </p:stCondLst>
                                        </p:cTn>
                                        <p:tgtEl>
                                          <p:spTgt spid="210"/>
                                        </p:tgtEl>
                                        <p:attrNameLst>
                                          <p:attrName>style.visibility</p:attrName>
                                        </p:attrNameLst>
                                      </p:cBhvr>
                                      <p:to>
                                        <p:strVal val="visible"/>
                                      </p:to>
                                    </p:set>
                                    <p:animEffect transition="in" filter="circle(in)">
                                      <p:cBhvr>
                                        <p:cTn id="411" dur="2000"/>
                                        <p:tgtEl>
                                          <p:spTgt spid="210"/>
                                        </p:tgtEl>
                                      </p:cBhvr>
                                    </p:animEffect>
                                  </p:childTnLst>
                                </p:cTn>
                              </p:par>
                              <p:par>
                                <p:cTn id="412" presetID="6" presetClass="entr" presetSubtype="16" fill="hold" grpId="0" nodeType="withEffect">
                                  <p:stCondLst>
                                    <p:cond delay="0"/>
                                  </p:stCondLst>
                                  <p:childTnLst>
                                    <p:set>
                                      <p:cBhvr>
                                        <p:cTn id="413" dur="1" fill="hold">
                                          <p:stCondLst>
                                            <p:cond delay="0"/>
                                          </p:stCondLst>
                                        </p:cTn>
                                        <p:tgtEl>
                                          <p:spTgt spid="209"/>
                                        </p:tgtEl>
                                        <p:attrNameLst>
                                          <p:attrName>style.visibility</p:attrName>
                                        </p:attrNameLst>
                                      </p:cBhvr>
                                      <p:to>
                                        <p:strVal val="visible"/>
                                      </p:to>
                                    </p:set>
                                    <p:animEffect transition="in" filter="circle(in)">
                                      <p:cBhvr>
                                        <p:cTn id="414" dur="2000"/>
                                        <p:tgtEl>
                                          <p:spTgt spid="209"/>
                                        </p:tgtEl>
                                      </p:cBhvr>
                                    </p:animEffect>
                                  </p:childTnLst>
                                </p:cTn>
                              </p:par>
                              <p:par>
                                <p:cTn id="415" presetID="6" presetClass="entr" presetSubtype="16" fill="hold" grpId="0" nodeType="withEffect">
                                  <p:stCondLst>
                                    <p:cond delay="0"/>
                                  </p:stCondLst>
                                  <p:childTnLst>
                                    <p:set>
                                      <p:cBhvr>
                                        <p:cTn id="416" dur="1" fill="hold">
                                          <p:stCondLst>
                                            <p:cond delay="0"/>
                                          </p:stCondLst>
                                        </p:cTn>
                                        <p:tgtEl>
                                          <p:spTgt spid="206"/>
                                        </p:tgtEl>
                                        <p:attrNameLst>
                                          <p:attrName>style.visibility</p:attrName>
                                        </p:attrNameLst>
                                      </p:cBhvr>
                                      <p:to>
                                        <p:strVal val="visible"/>
                                      </p:to>
                                    </p:set>
                                    <p:animEffect transition="in" filter="circle(in)">
                                      <p:cBhvr>
                                        <p:cTn id="417" dur="2000"/>
                                        <p:tgtEl>
                                          <p:spTgt spid="206"/>
                                        </p:tgtEl>
                                      </p:cBhvr>
                                    </p:animEffect>
                                  </p:childTnLst>
                                </p:cTn>
                              </p:par>
                            </p:childTnLst>
                          </p:cTn>
                        </p:par>
                        <p:par>
                          <p:cTn id="418" fill="hold">
                            <p:stCondLst>
                              <p:cond delay="2000"/>
                            </p:stCondLst>
                            <p:childTnLst>
                              <p:par>
                                <p:cTn id="419" presetID="6" presetClass="exit" presetSubtype="16" fill="hold" grpId="1" nodeType="afterEffect">
                                  <p:stCondLst>
                                    <p:cond delay="0"/>
                                  </p:stCondLst>
                                  <p:childTnLst>
                                    <p:animEffect transition="out" filter="circle(in)">
                                      <p:cBhvr>
                                        <p:cTn id="420" dur="2000"/>
                                        <p:tgtEl>
                                          <p:spTgt spid="212"/>
                                        </p:tgtEl>
                                      </p:cBhvr>
                                    </p:animEffect>
                                    <p:set>
                                      <p:cBhvr>
                                        <p:cTn id="421" dur="1" fill="hold">
                                          <p:stCondLst>
                                            <p:cond delay="1999"/>
                                          </p:stCondLst>
                                        </p:cTn>
                                        <p:tgtEl>
                                          <p:spTgt spid="212"/>
                                        </p:tgtEl>
                                        <p:attrNameLst>
                                          <p:attrName>style.visibility</p:attrName>
                                        </p:attrNameLst>
                                      </p:cBhvr>
                                      <p:to>
                                        <p:strVal val="hidden"/>
                                      </p:to>
                                    </p:set>
                                  </p:childTnLst>
                                </p:cTn>
                              </p:par>
                            </p:childTnLst>
                          </p:cTn>
                        </p:par>
                        <p:par>
                          <p:cTn id="422" fill="hold">
                            <p:stCondLst>
                              <p:cond delay="4000"/>
                            </p:stCondLst>
                            <p:childTnLst>
                              <p:par>
                                <p:cTn id="423" presetID="6" presetClass="exit" presetSubtype="16" fill="hold" grpId="1" nodeType="afterEffect">
                                  <p:stCondLst>
                                    <p:cond delay="0"/>
                                  </p:stCondLst>
                                  <p:childTnLst>
                                    <p:animEffect transition="out" filter="circle(in)">
                                      <p:cBhvr>
                                        <p:cTn id="424" dur="2000"/>
                                        <p:tgtEl>
                                          <p:spTgt spid="211"/>
                                        </p:tgtEl>
                                      </p:cBhvr>
                                    </p:animEffect>
                                    <p:set>
                                      <p:cBhvr>
                                        <p:cTn id="425" dur="1" fill="hold">
                                          <p:stCondLst>
                                            <p:cond delay="1999"/>
                                          </p:stCondLst>
                                        </p:cTn>
                                        <p:tgtEl>
                                          <p:spTgt spid="211"/>
                                        </p:tgtEl>
                                        <p:attrNameLst>
                                          <p:attrName>style.visibility</p:attrName>
                                        </p:attrNameLst>
                                      </p:cBhvr>
                                      <p:to>
                                        <p:strVal val="hidden"/>
                                      </p:to>
                                    </p:set>
                                  </p:childTnLst>
                                </p:cTn>
                              </p:par>
                            </p:childTnLst>
                          </p:cTn>
                        </p:par>
                        <p:par>
                          <p:cTn id="426" fill="hold">
                            <p:stCondLst>
                              <p:cond delay="6000"/>
                            </p:stCondLst>
                            <p:childTnLst>
                              <p:par>
                                <p:cTn id="427" presetID="6" presetClass="exit" presetSubtype="16" fill="hold" grpId="1" nodeType="afterEffect">
                                  <p:stCondLst>
                                    <p:cond delay="0"/>
                                  </p:stCondLst>
                                  <p:childTnLst>
                                    <p:animEffect transition="out" filter="circle(in)">
                                      <p:cBhvr>
                                        <p:cTn id="428" dur="2000"/>
                                        <p:tgtEl>
                                          <p:spTgt spid="210"/>
                                        </p:tgtEl>
                                      </p:cBhvr>
                                    </p:animEffect>
                                    <p:set>
                                      <p:cBhvr>
                                        <p:cTn id="429" dur="1" fill="hold">
                                          <p:stCondLst>
                                            <p:cond delay="1999"/>
                                          </p:stCondLst>
                                        </p:cTn>
                                        <p:tgtEl>
                                          <p:spTgt spid="210"/>
                                        </p:tgtEl>
                                        <p:attrNameLst>
                                          <p:attrName>style.visibility</p:attrName>
                                        </p:attrNameLst>
                                      </p:cBhvr>
                                      <p:to>
                                        <p:strVal val="hidden"/>
                                      </p:to>
                                    </p:set>
                                  </p:childTnLst>
                                </p:cTn>
                              </p:par>
                            </p:childTnLst>
                          </p:cTn>
                        </p:par>
                        <p:par>
                          <p:cTn id="430" fill="hold">
                            <p:stCondLst>
                              <p:cond delay="8000"/>
                            </p:stCondLst>
                            <p:childTnLst>
                              <p:par>
                                <p:cTn id="431" presetID="6" presetClass="exit" presetSubtype="16" fill="hold" grpId="1" nodeType="afterEffect">
                                  <p:stCondLst>
                                    <p:cond delay="0"/>
                                  </p:stCondLst>
                                  <p:childTnLst>
                                    <p:animEffect transition="out" filter="circle(in)">
                                      <p:cBhvr>
                                        <p:cTn id="432" dur="2000"/>
                                        <p:tgtEl>
                                          <p:spTgt spid="209"/>
                                        </p:tgtEl>
                                      </p:cBhvr>
                                    </p:animEffect>
                                    <p:set>
                                      <p:cBhvr>
                                        <p:cTn id="433" dur="1" fill="hold">
                                          <p:stCondLst>
                                            <p:cond delay="1999"/>
                                          </p:stCondLst>
                                        </p:cTn>
                                        <p:tgtEl>
                                          <p:spTgt spid="209"/>
                                        </p:tgtEl>
                                        <p:attrNameLst>
                                          <p:attrName>style.visibility</p:attrName>
                                        </p:attrNameLst>
                                      </p:cBhvr>
                                      <p:to>
                                        <p:strVal val="hidden"/>
                                      </p:to>
                                    </p:set>
                                  </p:childTnLst>
                                </p:cTn>
                              </p:par>
                            </p:childTnLst>
                          </p:cTn>
                        </p:par>
                        <p:par>
                          <p:cTn id="434" fill="hold">
                            <p:stCondLst>
                              <p:cond delay="10000"/>
                            </p:stCondLst>
                            <p:childTnLst>
                              <p:par>
                                <p:cTn id="435" presetID="6" presetClass="exit" presetSubtype="16" fill="hold" grpId="1" nodeType="afterEffect">
                                  <p:stCondLst>
                                    <p:cond delay="0"/>
                                  </p:stCondLst>
                                  <p:childTnLst>
                                    <p:animEffect transition="out" filter="circle(in)">
                                      <p:cBhvr>
                                        <p:cTn id="436" dur="2000"/>
                                        <p:tgtEl>
                                          <p:spTgt spid="206"/>
                                        </p:tgtEl>
                                      </p:cBhvr>
                                    </p:animEffect>
                                    <p:set>
                                      <p:cBhvr>
                                        <p:cTn id="437" dur="1" fill="hold">
                                          <p:stCondLst>
                                            <p:cond delay="1999"/>
                                          </p:stCondLst>
                                        </p:cTn>
                                        <p:tgtEl>
                                          <p:spTgt spid="206"/>
                                        </p:tgtEl>
                                        <p:attrNameLst>
                                          <p:attrName>style.visibility</p:attrName>
                                        </p:attrNameLst>
                                      </p:cBhvr>
                                      <p:to>
                                        <p:strVal val="hidden"/>
                                      </p:to>
                                    </p:set>
                                  </p:childTnLst>
                                </p:cTn>
                              </p:par>
                            </p:childTnLst>
                          </p:cTn>
                        </p:par>
                      </p:childTnLst>
                    </p:cTn>
                  </p:par>
                </p:childTnLst>
              </p:cTn>
              <p:nextCondLst>
                <p:cond evt="onClick" delay="0">
                  <p:tgtEl>
                    <p:spTgt spid="207"/>
                  </p:tgtEl>
                </p:cond>
              </p:nextCondLst>
            </p:seq>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7" grpId="0" animBg="1"/>
      <p:bldP spid="138" grpId="0" animBg="1"/>
      <p:bldP spid="139" grpId="0" animBg="1"/>
      <p:bldP spid="140" grpId="0" animBg="1"/>
      <p:bldP spid="141" grpId="0" animBg="1"/>
      <p:bldP spid="142" grpId="0" animBg="1"/>
      <p:bldP spid="143" grpId="0" animBg="1"/>
      <p:bldP spid="155" grpId="0"/>
      <p:bldP spid="155" grpId="1"/>
      <p:bldP spid="157" grpId="0"/>
      <p:bldP spid="157" grpId="1"/>
      <p:bldP spid="158" grpId="0"/>
      <p:bldP spid="158" grpId="1"/>
      <p:bldP spid="159" grpId="0"/>
      <p:bldP spid="159" grpId="1"/>
      <p:bldP spid="160" grpId="0"/>
      <p:bldP spid="160" grpId="1"/>
      <p:bldP spid="161" grpId="0"/>
      <p:bldP spid="161" grpId="1"/>
      <p:bldP spid="162" grpId="0"/>
      <p:bldP spid="162" grpId="1"/>
      <p:bldP spid="181" grpId="0" animBg="1"/>
      <p:bldP spid="182" grpId="0" animBg="1"/>
      <p:bldP spid="183" grpId="0" animBg="1"/>
      <p:bldP spid="184" grpId="0" animBg="1"/>
      <p:bldP spid="185" grpId="0" animBg="1"/>
      <p:bldP spid="186" grpId="0" animBg="1"/>
      <p:bldP spid="187" grpId="0" animBg="1"/>
      <p:bldP spid="188" grpId="0" animBg="1"/>
      <p:bldP spid="198" grpId="0" animBg="1"/>
      <p:bldP spid="199" grpId="0" animBg="1"/>
      <p:bldP spid="200" grpId="0" animBg="1"/>
      <p:bldP spid="201" grpId="0" animBg="1"/>
      <p:bldP spid="202" grpId="0" animBg="1"/>
      <p:bldP spid="203" grpId="0" animBg="1"/>
      <p:bldP spid="204" grpId="0" animBg="1"/>
      <p:bldP spid="206" grpId="0" animBg="1"/>
      <p:bldP spid="206" grpId="1" animBg="1"/>
      <p:bldP spid="209" grpId="0" animBg="1"/>
      <p:bldP spid="209" grpId="1" animBg="1"/>
      <p:bldP spid="210" grpId="0" animBg="1"/>
      <p:bldP spid="210" grpId="1" animBg="1"/>
      <p:bldP spid="211" grpId="0" animBg="1"/>
      <p:bldP spid="211" grpId="1" animBg="1"/>
      <p:bldP spid="212" grpId="0" animBg="1"/>
      <p:bldP spid="212" grpId="1"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66947" y="610042"/>
            <a:ext cx="5431909" cy="4185241"/>
          </a:xfrm>
          <a:prstGeom prst="rect">
            <a:avLst/>
          </a:prstGeom>
        </p:spPr>
      </p:pic>
      <p:sp>
        <p:nvSpPr>
          <p:cNvPr id="4" name="TextBox 3"/>
          <p:cNvSpPr txBox="1"/>
          <p:nvPr/>
        </p:nvSpPr>
        <p:spPr>
          <a:xfrm>
            <a:off x="3121232" y="1331376"/>
            <a:ext cx="3147237" cy="1133965"/>
          </a:xfrm>
          <a:prstGeom prst="rect">
            <a:avLst/>
          </a:prstGeom>
          <a:noFill/>
        </p:spPr>
        <p:txBody>
          <a:bodyPr wrap="square" rtlCol="0">
            <a:spAutoFit/>
          </a:bodyPr>
          <a:lstStyle/>
          <a:p>
            <a:pPr>
              <a:lnSpc>
                <a:spcPct val="150000"/>
              </a:lnSpc>
            </a:pP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gì</a:t>
            </a:r>
            <a:r>
              <a:rPr lang="en-US" sz="2400" i="1" dirty="0">
                <a:latin typeface="Times New Roman" panose="02020603050405020304" pitchFamily="18" charset="0"/>
                <a:cs typeface="Times New Roman" panose="02020603050405020304" pitchFamily="18" charset="0"/>
              </a:rPr>
              <a:t>?</a:t>
            </a:r>
            <a:endParaRPr lang="vi-VN" sz="2400"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805784" y="-187286"/>
            <a:ext cx="5778132" cy="4523342"/>
          </a:xfrm>
          <a:prstGeom prst="rect">
            <a:avLst/>
          </a:prstGeom>
        </p:spPr>
      </p:pic>
      <p:sp>
        <p:nvSpPr>
          <p:cNvPr id="6" name="TextBox 5"/>
          <p:cNvSpPr txBox="1"/>
          <p:nvPr/>
        </p:nvSpPr>
        <p:spPr>
          <a:xfrm>
            <a:off x="2721271" y="1441169"/>
            <a:ext cx="3440593" cy="1200329"/>
          </a:xfrm>
          <a:prstGeom prst="rect">
            <a:avLst/>
          </a:prstGeom>
          <a:noFill/>
        </p:spPr>
        <p:txBody>
          <a:bodyPr wrap="square" rtlCol="0">
            <a:spAutoFit/>
          </a:bodyPr>
          <a:lstStyle/>
          <a:p>
            <a:pPr algn="just"/>
            <a:r>
              <a:rPr lang="en-US" sz="1800" b="1" i="1" dirty="0" err="1">
                <a:solidFill>
                  <a:srgbClr val="8E0000"/>
                </a:solidFill>
                <a:latin typeface="Times New Roman" panose="02020603050405020304" pitchFamily="18" charset="0"/>
                <a:cs typeface="Times New Roman" panose="02020603050405020304" pitchFamily="18" charset="0"/>
              </a:rPr>
              <a:t>Tôn</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trọng</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sống</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tình</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cảm</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biết</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quan</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tâm</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thật</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thà</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giúp</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đỡ</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nhau</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cùng</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tiến</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bộ</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biết</a:t>
            </a:r>
            <a:r>
              <a:rPr lang="en-US" sz="1800" b="1" i="1" dirty="0">
                <a:solidFill>
                  <a:srgbClr val="8E0000"/>
                </a:solidFill>
                <a:latin typeface="Times New Roman" panose="02020603050405020304" pitchFamily="18" charset="0"/>
                <a:cs typeface="Times New Roman" panose="02020603050405020304" pitchFamily="18" charset="0"/>
              </a:rPr>
              <a:t> chia </a:t>
            </a:r>
            <a:r>
              <a:rPr lang="en-US" sz="1800" b="1" i="1" dirty="0" err="1">
                <a:solidFill>
                  <a:srgbClr val="8E0000"/>
                </a:solidFill>
                <a:latin typeface="Times New Roman" panose="02020603050405020304" pitchFamily="18" charset="0"/>
                <a:cs typeface="Times New Roman" panose="02020603050405020304" pitchFamily="18" charset="0"/>
              </a:rPr>
              <a:t>sẻ</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vui</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buồn</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cùng</a:t>
            </a:r>
            <a:r>
              <a:rPr lang="en-US" sz="1800" b="1" i="1" dirty="0">
                <a:solidFill>
                  <a:srgbClr val="8E0000"/>
                </a:solidFill>
                <a:latin typeface="Times New Roman" panose="02020603050405020304" pitchFamily="18" charset="0"/>
                <a:cs typeface="Times New Roman" panose="02020603050405020304" pitchFamily="18" charset="0"/>
              </a:rPr>
              <a:t> </a:t>
            </a:r>
            <a:r>
              <a:rPr lang="en-US" sz="1800" b="1" i="1" dirty="0" err="1">
                <a:solidFill>
                  <a:srgbClr val="8E0000"/>
                </a:solidFill>
                <a:latin typeface="Times New Roman" panose="02020603050405020304" pitchFamily="18" charset="0"/>
                <a:cs typeface="Times New Roman" panose="02020603050405020304" pitchFamily="18" charset="0"/>
              </a:rPr>
              <a:t>nhau</a:t>
            </a:r>
            <a:r>
              <a:rPr lang="en-US" sz="1800" b="1" i="1" dirty="0">
                <a:solidFill>
                  <a:srgbClr val="8E0000"/>
                </a:solidFill>
                <a:latin typeface="Times New Roman" panose="02020603050405020304" pitchFamily="18" charset="0"/>
                <a:cs typeface="Times New Roman" panose="02020603050405020304" pitchFamily="18" charset="0"/>
              </a:rPr>
              <a:t>,…</a:t>
            </a:r>
            <a:endParaRPr lang="vi-VN" sz="1800" b="1" i="1" dirty="0">
              <a:solidFill>
                <a:srgbClr val="8E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3"/>
                                        </p:tgtEl>
                                      </p:cBhvr>
                                    </p:animEffect>
                                    <p:anim calcmode="lin" valueType="num">
                                      <p:cBhvr>
                                        <p:cTn id="19" dur="1000"/>
                                        <p:tgtEl>
                                          <p:spTgt spid="3"/>
                                        </p:tgtEl>
                                        <p:attrNameLst>
                                          <p:attrName>ppt_x</p:attrName>
                                        </p:attrNameLst>
                                      </p:cBhvr>
                                      <p:tavLst>
                                        <p:tav tm="0">
                                          <p:val>
                                            <p:strVal val="ppt_x"/>
                                          </p:val>
                                        </p:tav>
                                        <p:tav tm="100000">
                                          <p:val>
                                            <p:strVal val="ppt_x"/>
                                          </p:val>
                                        </p:tav>
                                      </p:tavLst>
                                    </p:anim>
                                    <p:anim calcmode="lin" valueType="num">
                                      <p:cBhvr>
                                        <p:cTn id="20" dur="1000"/>
                                        <p:tgtEl>
                                          <p:spTgt spid="3"/>
                                        </p:tgtEl>
                                        <p:attrNameLst>
                                          <p:attrName>ppt_y</p:attrName>
                                        </p:attrNameLst>
                                      </p:cBhvr>
                                      <p:tavLst>
                                        <p:tav tm="0">
                                          <p:val>
                                            <p:strVal val="ppt_y"/>
                                          </p:val>
                                        </p:tav>
                                        <p:tav tm="100000">
                                          <p:val>
                                            <p:strVal val="ppt_y+.1"/>
                                          </p:val>
                                        </p:tav>
                                      </p:tavLst>
                                    </p:anim>
                                    <p:set>
                                      <p:cBhvr>
                                        <p:cTn id="21" dur="1" fill="hold">
                                          <p:stCondLst>
                                            <p:cond delay="999"/>
                                          </p:stCondLst>
                                        </p:cTn>
                                        <p:tgtEl>
                                          <p:spTgt spid="3"/>
                                        </p:tgtEl>
                                        <p:attrNameLst>
                                          <p:attrName>style.visibility</p:attrName>
                                        </p:attrNameLst>
                                      </p:cBhvr>
                                      <p:to>
                                        <p:strVal val="hidden"/>
                                      </p:to>
                                    </p:set>
                                  </p:childTnLst>
                                </p:cTn>
                              </p:par>
                              <p:par>
                                <p:cTn id="22" presetID="42" presetClass="exit" presetSubtype="0" fill="hold" grpId="1" nodeType="withEffect">
                                  <p:stCondLst>
                                    <p:cond delay="0"/>
                                  </p:stCondLst>
                                  <p:childTnLst>
                                    <p:animEffect transition="out" filter="fade">
                                      <p:cBhvr>
                                        <p:cTn id="23" dur="1000"/>
                                        <p:tgtEl>
                                          <p:spTgt spid="4"/>
                                        </p:tgtEl>
                                      </p:cBhvr>
                                    </p:animEffect>
                                    <p:anim calcmode="lin" valueType="num">
                                      <p:cBhvr>
                                        <p:cTn id="24" dur="1000"/>
                                        <p:tgtEl>
                                          <p:spTgt spid="4"/>
                                        </p:tgtEl>
                                        <p:attrNameLst>
                                          <p:attrName>ppt_x</p:attrName>
                                        </p:attrNameLst>
                                      </p:cBhvr>
                                      <p:tavLst>
                                        <p:tav tm="0">
                                          <p:val>
                                            <p:strVal val="ppt_x"/>
                                          </p:val>
                                        </p:tav>
                                        <p:tav tm="100000">
                                          <p:val>
                                            <p:strVal val="ppt_x"/>
                                          </p:val>
                                        </p:tav>
                                      </p:tavLst>
                                    </p:anim>
                                    <p:anim calcmode="lin" valueType="num">
                                      <p:cBhvr>
                                        <p:cTn id="25" dur="1000"/>
                                        <p:tgtEl>
                                          <p:spTgt spid="4"/>
                                        </p:tgtEl>
                                        <p:attrNameLst>
                                          <p:attrName>ppt_y</p:attrName>
                                        </p:attrNameLst>
                                      </p:cBhvr>
                                      <p:tavLst>
                                        <p:tav tm="0">
                                          <p:val>
                                            <p:strVal val="ppt_y"/>
                                          </p:val>
                                        </p:tav>
                                        <p:tav tm="100000">
                                          <p:val>
                                            <p:strVal val="ppt_y+.1"/>
                                          </p:val>
                                        </p:tav>
                                      </p:tavLst>
                                    </p:anim>
                                    <p:set>
                                      <p:cBhvr>
                                        <p:cTn id="26" dur="1" fill="hold">
                                          <p:stCondLst>
                                            <p:cond delay="9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p52"/>
          <p:cNvSpPr/>
          <p:nvPr/>
        </p:nvSpPr>
        <p:spPr>
          <a:xfrm>
            <a:off x="-472977" y="821279"/>
            <a:ext cx="31" cy="31"/>
          </a:xfrm>
          <a:custGeom>
            <a:avLst/>
            <a:gdLst/>
            <a:ahLst/>
            <a:cxnLst/>
            <a:rect l="l" t="t" r="r" b="b"/>
            <a:pathLst>
              <a:path w="1" h="1" extrusionOk="0">
                <a:moveTo>
                  <a:pt x="1" y="0"/>
                </a:moveTo>
                <a:lnTo>
                  <a:pt x="1" y="0"/>
                </a:lnTo>
                <a:lnTo>
                  <a:pt x="1" y="0"/>
                </a:lnTo>
                <a:close/>
              </a:path>
            </a:pathLst>
          </a:custGeom>
          <a:solidFill>
            <a:srgbClr val="154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52"/>
          <p:cNvSpPr txBox="1">
            <a:spLocks noGrp="1"/>
          </p:cNvSpPr>
          <p:nvPr>
            <p:ph type="title"/>
          </p:nvPr>
        </p:nvSpPr>
        <p:spPr>
          <a:xfrm>
            <a:off x="1972050" y="1805957"/>
            <a:ext cx="5199900" cy="15315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70C0"/>
                </a:solidFill>
              </a:rPr>
              <a:t>VẬN DỤNG</a:t>
            </a:r>
            <a:endParaRPr sz="5400" b="1" dirty="0">
              <a:solidFill>
                <a:srgbClr val="0070C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84"/>
        <p:cNvGrpSpPr/>
        <p:nvPr/>
      </p:nvGrpSpPr>
      <p:grpSpPr>
        <a:xfrm>
          <a:off x="0" y="0"/>
          <a:ext cx="0" cy="0"/>
          <a:chOff x="0" y="0"/>
          <a:chExt cx="0" cy="0"/>
        </a:xfrm>
      </p:grpSpPr>
      <p:pic>
        <p:nvPicPr>
          <p:cNvPr id="23" name="Lớp Chúng Ta Đoàn Kết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164" y="478545"/>
            <a:ext cx="7678756" cy="418640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3005" name="Google Shape;3005;p61"/>
          <p:cNvSpPr/>
          <p:nvPr/>
        </p:nvSpPr>
        <p:spPr>
          <a:xfrm>
            <a:off x="517825" y="1501400"/>
            <a:ext cx="89450" cy="17025"/>
          </a:xfrm>
          <a:custGeom>
            <a:avLst/>
            <a:gdLst/>
            <a:ahLst/>
            <a:cxnLst/>
            <a:rect l="l" t="t" r="r" b="b"/>
            <a:pathLst>
              <a:path w="3578" h="681" extrusionOk="0">
                <a:moveTo>
                  <a:pt x="0" y="1"/>
                </a:moveTo>
                <a:lnTo>
                  <a:pt x="0" y="305"/>
                </a:lnTo>
                <a:cubicBezTo>
                  <a:pt x="0" y="305"/>
                  <a:pt x="1270" y="519"/>
                  <a:pt x="3578" y="680"/>
                </a:cubicBezTo>
                <a:lnTo>
                  <a:pt x="3578" y="376"/>
                </a:lnTo>
                <a:cubicBezTo>
                  <a:pt x="2469" y="305"/>
                  <a:pt x="1574" y="233"/>
                  <a:pt x="984" y="144"/>
                </a:cubicBezTo>
                <a:cubicBezTo>
                  <a:pt x="680" y="72"/>
                  <a:pt x="447" y="72"/>
                  <a:pt x="233" y="72"/>
                </a:cubicBezTo>
                <a:cubicBezTo>
                  <a:pt x="9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1"/>
          <p:cNvSpPr/>
          <p:nvPr/>
        </p:nvSpPr>
        <p:spPr>
          <a:xfrm>
            <a:off x="575950" y="2092125"/>
            <a:ext cx="37150" cy="33575"/>
          </a:xfrm>
          <a:custGeom>
            <a:avLst/>
            <a:gdLst/>
            <a:ahLst/>
            <a:cxnLst/>
            <a:rect l="l" t="t" r="r" b="b"/>
            <a:pathLst>
              <a:path w="1486" h="1343" extrusionOk="0">
                <a:moveTo>
                  <a:pt x="1342" y="1"/>
                </a:moveTo>
                <a:cubicBezTo>
                  <a:pt x="448" y="752"/>
                  <a:pt x="1" y="1199"/>
                  <a:pt x="1" y="1199"/>
                </a:cubicBezTo>
                <a:lnTo>
                  <a:pt x="144" y="1342"/>
                </a:lnTo>
                <a:cubicBezTo>
                  <a:pt x="144" y="1342"/>
                  <a:pt x="287" y="1271"/>
                  <a:pt x="519" y="1038"/>
                </a:cubicBezTo>
                <a:cubicBezTo>
                  <a:pt x="734" y="895"/>
                  <a:pt x="1038" y="591"/>
                  <a:pt x="1485" y="215"/>
                </a:cubicBezTo>
                <a:lnTo>
                  <a:pt x="13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1"/>
          <p:cNvSpPr/>
          <p:nvPr/>
        </p:nvSpPr>
        <p:spPr>
          <a:xfrm>
            <a:off x="2217100" y="375850"/>
            <a:ext cx="42975" cy="85875"/>
          </a:xfrm>
          <a:custGeom>
            <a:avLst/>
            <a:gdLst/>
            <a:ahLst/>
            <a:cxnLst/>
            <a:rect l="l" t="t" r="r" b="b"/>
            <a:pathLst>
              <a:path w="1719" h="3435" extrusionOk="0">
                <a:moveTo>
                  <a:pt x="1432" y="0"/>
                </a:moveTo>
                <a:cubicBezTo>
                  <a:pt x="985" y="1127"/>
                  <a:pt x="538" y="2236"/>
                  <a:pt x="1" y="3292"/>
                </a:cubicBezTo>
                <a:lnTo>
                  <a:pt x="305" y="3435"/>
                </a:lnTo>
                <a:cubicBezTo>
                  <a:pt x="752" y="2397"/>
                  <a:pt x="1271" y="1270"/>
                  <a:pt x="1718" y="161"/>
                </a:cubicBez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1"/>
          <p:cNvSpPr/>
          <p:nvPr/>
        </p:nvSpPr>
        <p:spPr>
          <a:xfrm>
            <a:off x="5004850" y="67033"/>
            <a:ext cx="605500" cy="173550"/>
          </a:xfrm>
          <a:custGeom>
            <a:avLst/>
            <a:gdLst/>
            <a:ahLst/>
            <a:cxnLst/>
            <a:rect l="l" t="t" r="r" b="b"/>
            <a:pathLst>
              <a:path w="24220" h="6942" extrusionOk="0">
                <a:moveTo>
                  <a:pt x="0" y="1"/>
                </a:moveTo>
                <a:lnTo>
                  <a:pt x="0" y="305"/>
                </a:lnTo>
                <a:lnTo>
                  <a:pt x="215" y="305"/>
                </a:lnTo>
                <a:cubicBezTo>
                  <a:pt x="662" y="377"/>
                  <a:pt x="1789" y="609"/>
                  <a:pt x="3506" y="895"/>
                </a:cubicBezTo>
                <a:lnTo>
                  <a:pt x="3578" y="609"/>
                </a:lnTo>
                <a:cubicBezTo>
                  <a:pt x="1270" y="162"/>
                  <a:pt x="0" y="1"/>
                  <a:pt x="0" y="1"/>
                </a:cubicBezTo>
                <a:close/>
                <a:moveTo>
                  <a:pt x="7084" y="1342"/>
                </a:moveTo>
                <a:lnTo>
                  <a:pt x="6994" y="1647"/>
                </a:lnTo>
                <a:cubicBezTo>
                  <a:pt x="8050" y="1879"/>
                  <a:pt x="9230" y="2165"/>
                  <a:pt x="10500" y="2541"/>
                </a:cubicBezTo>
                <a:lnTo>
                  <a:pt x="10572" y="2237"/>
                </a:lnTo>
                <a:cubicBezTo>
                  <a:pt x="9320" y="1879"/>
                  <a:pt x="8121" y="1575"/>
                  <a:pt x="7084" y="1342"/>
                </a:cubicBezTo>
                <a:close/>
                <a:moveTo>
                  <a:pt x="14006" y="3221"/>
                </a:moveTo>
                <a:lnTo>
                  <a:pt x="13935" y="3507"/>
                </a:lnTo>
                <a:cubicBezTo>
                  <a:pt x="15044" y="3811"/>
                  <a:pt x="16170" y="4187"/>
                  <a:pt x="17369" y="4562"/>
                </a:cubicBezTo>
                <a:lnTo>
                  <a:pt x="17440" y="4258"/>
                </a:lnTo>
                <a:cubicBezTo>
                  <a:pt x="16242" y="3882"/>
                  <a:pt x="15133" y="3507"/>
                  <a:pt x="14006" y="3221"/>
                </a:cubicBezTo>
                <a:close/>
                <a:moveTo>
                  <a:pt x="20857" y="5457"/>
                </a:moveTo>
                <a:lnTo>
                  <a:pt x="20714" y="5743"/>
                </a:lnTo>
                <a:cubicBezTo>
                  <a:pt x="21751" y="6118"/>
                  <a:pt x="22878" y="6494"/>
                  <a:pt x="23987" y="6941"/>
                </a:cubicBezTo>
                <a:lnTo>
                  <a:pt x="24077" y="6941"/>
                </a:lnTo>
                <a:lnTo>
                  <a:pt x="24220" y="6709"/>
                </a:lnTo>
                <a:cubicBezTo>
                  <a:pt x="23021" y="6261"/>
                  <a:pt x="21912" y="5814"/>
                  <a:pt x="20857" y="54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1"/>
          <p:cNvSpPr/>
          <p:nvPr/>
        </p:nvSpPr>
        <p:spPr>
          <a:xfrm>
            <a:off x="6238175" y="31708"/>
            <a:ext cx="130600" cy="208875"/>
          </a:xfrm>
          <a:custGeom>
            <a:avLst/>
            <a:gdLst/>
            <a:ahLst/>
            <a:cxnLst/>
            <a:rect l="l" t="t" r="r" b="b"/>
            <a:pathLst>
              <a:path w="5224" h="8355" extrusionOk="0">
                <a:moveTo>
                  <a:pt x="305" y="1"/>
                </a:moveTo>
                <a:lnTo>
                  <a:pt x="1" y="162"/>
                </a:lnTo>
                <a:cubicBezTo>
                  <a:pt x="1" y="162"/>
                  <a:pt x="591" y="1342"/>
                  <a:pt x="1718" y="3364"/>
                </a:cubicBezTo>
                <a:lnTo>
                  <a:pt x="1932" y="3203"/>
                </a:lnTo>
                <a:cubicBezTo>
                  <a:pt x="1414" y="2165"/>
                  <a:pt x="966" y="1414"/>
                  <a:pt x="680" y="824"/>
                </a:cubicBezTo>
                <a:cubicBezTo>
                  <a:pt x="519" y="609"/>
                  <a:pt x="448" y="376"/>
                  <a:pt x="376" y="233"/>
                </a:cubicBezTo>
                <a:cubicBezTo>
                  <a:pt x="305" y="72"/>
                  <a:pt x="305" y="1"/>
                  <a:pt x="305" y="1"/>
                </a:cubicBezTo>
                <a:close/>
                <a:moveTo>
                  <a:pt x="3811" y="6261"/>
                </a:moveTo>
                <a:lnTo>
                  <a:pt x="3578" y="6422"/>
                </a:lnTo>
                <a:cubicBezTo>
                  <a:pt x="3954" y="7013"/>
                  <a:pt x="4401" y="7674"/>
                  <a:pt x="4848" y="8354"/>
                </a:cubicBezTo>
                <a:lnTo>
                  <a:pt x="5224" y="8354"/>
                </a:lnTo>
                <a:cubicBezTo>
                  <a:pt x="4705" y="7603"/>
                  <a:pt x="4258" y="6941"/>
                  <a:pt x="3811" y="62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1"/>
          <p:cNvSpPr/>
          <p:nvPr/>
        </p:nvSpPr>
        <p:spPr>
          <a:xfrm>
            <a:off x="7106600" y="1194200"/>
            <a:ext cx="173100" cy="83650"/>
          </a:xfrm>
          <a:custGeom>
            <a:avLst/>
            <a:gdLst/>
            <a:ahLst/>
            <a:cxnLst/>
            <a:rect l="l" t="t" r="r" b="b"/>
            <a:pathLst>
              <a:path w="6924" h="3346" extrusionOk="0">
                <a:moveTo>
                  <a:pt x="144" y="0"/>
                </a:moveTo>
                <a:lnTo>
                  <a:pt x="1" y="286"/>
                </a:lnTo>
                <a:cubicBezTo>
                  <a:pt x="1038" y="805"/>
                  <a:pt x="2165" y="1342"/>
                  <a:pt x="3203" y="1860"/>
                </a:cubicBezTo>
                <a:lnTo>
                  <a:pt x="3346" y="1556"/>
                </a:lnTo>
                <a:cubicBezTo>
                  <a:pt x="2237" y="1038"/>
                  <a:pt x="1181" y="590"/>
                  <a:pt x="144" y="0"/>
                </a:cubicBezTo>
                <a:close/>
                <a:moveTo>
                  <a:pt x="6637" y="2969"/>
                </a:moveTo>
                <a:lnTo>
                  <a:pt x="6547" y="3202"/>
                </a:lnTo>
                <a:cubicBezTo>
                  <a:pt x="6637" y="3273"/>
                  <a:pt x="6708" y="3273"/>
                  <a:pt x="6780" y="3345"/>
                </a:cubicBezTo>
                <a:lnTo>
                  <a:pt x="6923" y="3041"/>
                </a:lnTo>
                <a:cubicBezTo>
                  <a:pt x="6852" y="3041"/>
                  <a:pt x="6708" y="2969"/>
                  <a:pt x="6637" y="296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1"/>
          <p:cNvSpPr/>
          <p:nvPr/>
        </p:nvSpPr>
        <p:spPr>
          <a:xfrm>
            <a:off x="7007775" y="5149525"/>
            <a:ext cx="27750" cy="268325"/>
          </a:xfrm>
          <a:custGeom>
            <a:avLst/>
            <a:gdLst/>
            <a:ahLst/>
            <a:cxnLst/>
            <a:rect l="l" t="t" r="r" b="b"/>
            <a:pathLst>
              <a:path w="1110" h="10733" extrusionOk="0">
                <a:moveTo>
                  <a:pt x="1" y="0"/>
                </a:moveTo>
                <a:cubicBezTo>
                  <a:pt x="144" y="1199"/>
                  <a:pt x="215" y="2397"/>
                  <a:pt x="376" y="3578"/>
                </a:cubicBezTo>
                <a:lnTo>
                  <a:pt x="662" y="3578"/>
                </a:lnTo>
                <a:cubicBezTo>
                  <a:pt x="519" y="2397"/>
                  <a:pt x="448" y="1199"/>
                  <a:pt x="305" y="0"/>
                </a:cubicBezTo>
                <a:close/>
                <a:moveTo>
                  <a:pt x="591" y="7155"/>
                </a:moveTo>
                <a:cubicBezTo>
                  <a:pt x="662" y="8354"/>
                  <a:pt x="752" y="9552"/>
                  <a:pt x="823" y="10733"/>
                </a:cubicBezTo>
                <a:lnTo>
                  <a:pt x="1110" y="10733"/>
                </a:lnTo>
                <a:cubicBezTo>
                  <a:pt x="1038" y="9481"/>
                  <a:pt x="967" y="8354"/>
                  <a:pt x="895"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1"/>
          <p:cNvSpPr/>
          <p:nvPr/>
        </p:nvSpPr>
        <p:spPr>
          <a:xfrm>
            <a:off x="322400" y="2902425"/>
            <a:ext cx="249550" cy="117650"/>
          </a:xfrm>
          <a:custGeom>
            <a:avLst/>
            <a:gdLst/>
            <a:ahLst/>
            <a:cxnLst/>
            <a:rect l="l" t="t" r="r" b="b"/>
            <a:pathLst>
              <a:path w="9982" h="4706" extrusionOk="0">
                <a:moveTo>
                  <a:pt x="144" y="1"/>
                </a:moveTo>
                <a:lnTo>
                  <a:pt x="0" y="305"/>
                </a:lnTo>
                <a:cubicBezTo>
                  <a:pt x="0" y="305"/>
                  <a:pt x="72" y="305"/>
                  <a:pt x="215" y="376"/>
                </a:cubicBezTo>
                <a:cubicBezTo>
                  <a:pt x="662" y="537"/>
                  <a:pt x="1789" y="895"/>
                  <a:pt x="3345" y="1575"/>
                </a:cubicBezTo>
                <a:lnTo>
                  <a:pt x="3506" y="1271"/>
                </a:lnTo>
                <a:cubicBezTo>
                  <a:pt x="1342" y="376"/>
                  <a:pt x="144" y="1"/>
                  <a:pt x="144" y="1"/>
                </a:cubicBezTo>
                <a:close/>
                <a:moveTo>
                  <a:pt x="6780" y="2773"/>
                </a:moveTo>
                <a:lnTo>
                  <a:pt x="6637" y="3059"/>
                </a:lnTo>
                <a:cubicBezTo>
                  <a:pt x="7603" y="3507"/>
                  <a:pt x="8640" y="4115"/>
                  <a:pt x="9838" y="4705"/>
                </a:cubicBezTo>
                <a:lnTo>
                  <a:pt x="9982" y="4473"/>
                </a:lnTo>
                <a:cubicBezTo>
                  <a:pt x="8801" y="3811"/>
                  <a:pt x="7746" y="3292"/>
                  <a:pt x="6780" y="27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1"/>
          <p:cNvSpPr/>
          <p:nvPr/>
        </p:nvSpPr>
        <p:spPr>
          <a:xfrm>
            <a:off x="1714025" y="5095875"/>
            <a:ext cx="7625" cy="12975"/>
          </a:xfrm>
          <a:custGeom>
            <a:avLst/>
            <a:gdLst/>
            <a:ahLst/>
            <a:cxnLst/>
            <a:rect l="l" t="t" r="r" b="b"/>
            <a:pathLst>
              <a:path w="305" h="519" extrusionOk="0">
                <a:moveTo>
                  <a:pt x="1" y="0"/>
                </a:moveTo>
                <a:lnTo>
                  <a:pt x="1" y="519"/>
                </a:lnTo>
                <a:lnTo>
                  <a:pt x="305" y="519"/>
                </a:lnTo>
                <a:lnTo>
                  <a:pt x="3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1"/>
          <p:cNvSpPr/>
          <p:nvPr/>
        </p:nvSpPr>
        <p:spPr>
          <a:xfrm>
            <a:off x="1712250" y="5019400"/>
            <a:ext cx="9400" cy="76475"/>
          </a:xfrm>
          <a:custGeom>
            <a:avLst/>
            <a:gdLst/>
            <a:ahLst/>
            <a:cxnLst/>
            <a:rect l="l" t="t" r="r" b="b"/>
            <a:pathLst>
              <a:path w="376" h="3059" extrusionOk="0">
                <a:moveTo>
                  <a:pt x="0" y="0"/>
                </a:moveTo>
                <a:cubicBezTo>
                  <a:pt x="0" y="1038"/>
                  <a:pt x="72" y="2004"/>
                  <a:pt x="72" y="3059"/>
                </a:cubicBezTo>
                <a:lnTo>
                  <a:pt x="376" y="3059"/>
                </a:lnTo>
                <a:cubicBezTo>
                  <a:pt x="376" y="2004"/>
                  <a:pt x="304" y="1038"/>
                  <a:pt x="304" y="0"/>
                </a:cubicBezTo>
                <a:close/>
              </a:path>
            </a:pathLst>
          </a:custGeom>
          <a:solidFill>
            <a:srgbClr val="E2F1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1"/>
          <p:cNvSpPr/>
          <p:nvPr/>
        </p:nvSpPr>
        <p:spPr>
          <a:xfrm>
            <a:off x="1706875" y="5198275"/>
            <a:ext cx="16575" cy="268325"/>
          </a:xfrm>
          <a:custGeom>
            <a:avLst/>
            <a:gdLst/>
            <a:ahLst/>
            <a:cxnLst/>
            <a:rect l="l" t="t" r="r" b="b"/>
            <a:pathLst>
              <a:path w="663" h="10733" extrusionOk="0">
                <a:moveTo>
                  <a:pt x="376" y="0"/>
                </a:moveTo>
                <a:lnTo>
                  <a:pt x="376" y="143"/>
                </a:lnTo>
                <a:cubicBezTo>
                  <a:pt x="376" y="1270"/>
                  <a:pt x="376" y="2451"/>
                  <a:pt x="287" y="3578"/>
                </a:cubicBezTo>
                <a:lnTo>
                  <a:pt x="591" y="3578"/>
                </a:lnTo>
                <a:cubicBezTo>
                  <a:pt x="662" y="2451"/>
                  <a:pt x="662" y="1270"/>
                  <a:pt x="662" y="143"/>
                </a:cubicBezTo>
                <a:lnTo>
                  <a:pt x="662" y="0"/>
                </a:lnTo>
                <a:close/>
                <a:moveTo>
                  <a:pt x="215" y="7155"/>
                </a:moveTo>
                <a:cubicBezTo>
                  <a:pt x="144" y="8336"/>
                  <a:pt x="72" y="9534"/>
                  <a:pt x="1" y="10733"/>
                </a:cubicBezTo>
                <a:lnTo>
                  <a:pt x="287" y="10733"/>
                </a:lnTo>
                <a:cubicBezTo>
                  <a:pt x="376" y="9534"/>
                  <a:pt x="448" y="8336"/>
                  <a:pt x="519"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1"/>
          <p:cNvSpPr/>
          <p:nvPr/>
        </p:nvSpPr>
        <p:spPr>
          <a:xfrm>
            <a:off x="3107900" y="5145950"/>
            <a:ext cx="167725" cy="221825"/>
          </a:xfrm>
          <a:custGeom>
            <a:avLst/>
            <a:gdLst/>
            <a:ahLst/>
            <a:cxnLst/>
            <a:rect l="l" t="t" r="r" b="b"/>
            <a:pathLst>
              <a:path w="6709" h="8873" extrusionOk="0">
                <a:moveTo>
                  <a:pt x="6494" y="0"/>
                </a:moveTo>
                <a:cubicBezTo>
                  <a:pt x="5671" y="1038"/>
                  <a:pt x="4919" y="2022"/>
                  <a:pt x="4329" y="2916"/>
                </a:cubicBezTo>
                <a:lnTo>
                  <a:pt x="4544" y="3059"/>
                </a:lnTo>
                <a:cubicBezTo>
                  <a:pt x="5224" y="2165"/>
                  <a:pt x="5885" y="1199"/>
                  <a:pt x="6708" y="233"/>
                </a:cubicBezTo>
                <a:lnTo>
                  <a:pt x="6494" y="0"/>
                </a:lnTo>
                <a:close/>
                <a:moveTo>
                  <a:pt x="2165" y="5742"/>
                </a:moveTo>
                <a:cubicBezTo>
                  <a:pt x="752" y="7674"/>
                  <a:pt x="0" y="8729"/>
                  <a:pt x="0" y="8729"/>
                </a:cubicBezTo>
                <a:lnTo>
                  <a:pt x="305" y="8873"/>
                </a:lnTo>
                <a:cubicBezTo>
                  <a:pt x="305" y="8873"/>
                  <a:pt x="448" y="8640"/>
                  <a:pt x="823" y="8121"/>
                </a:cubicBezTo>
                <a:cubicBezTo>
                  <a:pt x="1199" y="7603"/>
                  <a:pt x="1718" y="6851"/>
                  <a:pt x="2379" y="5957"/>
                </a:cubicBezTo>
                <a:lnTo>
                  <a:pt x="2165" y="574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1"/>
          <p:cNvSpPr/>
          <p:nvPr/>
        </p:nvSpPr>
        <p:spPr>
          <a:xfrm>
            <a:off x="959625" y="236325"/>
            <a:ext cx="38950" cy="268325"/>
          </a:xfrm>
          <a:custGeom>
            <a:avLst/>
            <a:gdLst/>
            <a:ahLst/>
            <a:cxnLst/>
            <a:rect l="l" t="t" r="r" b="b"/>
            <a:pathLst>
              <a:path w="1558" h="10733" extrusionOk="0">
                <a:moveTo>
                  <a:pt x="1271" y="72"/>
                </a:moveTo>
                <a:lnTo>
                  <a:pt x="1271" y="144"/>
                </a:lnTo>
                <a:lnTo>
                  <a:pt x="1342" y="72"/>
                </a:lnTo>
                <a:close/>
                <a:moveTo>
                  <a:pt x="1557" y="0"/>
                </a:moveTo>
                <a:lnTo>
                  <a:pt x="1271" y="144"/>
                </a:lnTo>
                <a:lnTo>
                  <a:pt x="1271" y="144"/>
                </a:lnTo>
                <a:lnTo>
                  <a:pt x="1271" y="448"/>
                </a:lnTo>
                <a:cubicBezTo>
                  <a:pt x="1199" y="966"/>
                  <a:pt x="967" y="2093"/>
                  <a:pt x="752" y="3578"/>
                </a:cubicBezTo>
                <a:lnTo>
                  <a:pt x="1038" y="3649"/>
                </a:lnTo>
                <a:cubicBezTo>
                  <a:pt x="1199" y="2612"/>
                  <a:pt x="1342" y="1789"/>
                  <a:pt x="1414" y="1199"/>
                </a:cubicBezTo>
                <a:cubicBezTo>
                  <a:pt x="1486" y="895"/>
                  <a:pt x="1486" y="662"/>
                  <a:pt x="1557" y="519"/>
                </a:cubicBezTo>
                <a:lnTo>
                  <a:pt x="1557" y="72"/>
                </a:lnTo>
                <a:lnTo>
                  <a:pt x="1557" y="0"/>
                </a:lnTo>
                <a:close/>
                <a:moveTo>
                  <a:pt x="376" y="7155"/>
                </a:moveTo>
                <a:cubicBezTo>
                  <a:pt x="216" y="8264"/>
                  <a:pt x="72" y="9463"/>
                  <a:pt x="1" y="10733"/>
                </a:cubicBezTo>
                <a:lnTo>
                  <a:pt x="305" y="10733"/>
                </a:lnTo>
                <a:cubicBezTo>
                  <a:pt x="376" y="9463"/>
                  <a:pt x="520" y="8264"/>
                  <a:pt x="591"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1"/>
          <p:cNvSpPr/>
          <p:nvPr/>
        </p:nvSpPr>
        <p:spPr>
          <a:xfrm>
            <a:off x="2222925" y="5149525"/>
            <a:ext cx="65325" cy="71125"/>
          </a:xfrm>
          <a:custGeom>
            <a:avLst/>
            <a:gdLst/>
            <a:ahLst/>
            <a:cxnLst/>
            <a:rect l="l" t="t" r="r" b="b"/>
            <a:pathLst>
              <a:path w="2613" h="2845" extrusionOk="0">
                <a:moveTo>
                  <a:pt x="2379" y="0"/>
                </a:moveTo>
                <a:cubicBezTo>
                  <a:pt x="1646" y="823"/>
                  <a:pt x="1109" y="1431"/>
                  <a:pt x="662" y="1879"/>
                </a:cubicBezTo>
                <a:cubicBezTo>
                  <a:pt x="448" y="2093"/>
                  <a:pt x="305" y="2326"/>
                  <a:pt x="215" y="2397"/>
                </a:cubicBezTo>
                <a:lnTo>
                  <a:pt x="72" y="2540"/>
                </a:lnTo>
                <a:lnTo>
                  <a:pt x="0" y="2540"/>
                </a:lnTo>
                <a:lnTo>
                  <a:pt x="72" y="2684"/>
                </a:lnTo>
                <a:lnTo>
                  <a:pt x="72" y="2845"/>
                </a:lnTo>
                <a:lnTo>
                  <a:pt x="144" y="2845"/>
                </a:lnTo>
                <a:cubicBezTo>
                  <a:pt x="215" y="2773"/>
                  <a:pt x="215" y="2773"/>
                  <a:pt x="305" y="2684"/>
                </a:cubicBezTo>
                <a:cubicBezTo>
                  <a:pt x="448" y="2540"/>
                  <a:pt x="752" y="2236"/>
                  <a:pt x="1109" y="1789"/>
                </a:cubicBezTo>
                <a:cubicBezTo>
                  <a:pt x="1485" y="1431"/>
                  <a:pt x="2004" y="823"/>
                  <a:pt x="2612" y="161"/>
                </a:cubicBezTo>
                <a:lnTo>
                  <a:pt x="2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61"/>
          <p:cNvSpPr/>
          <p:nvPr/>
        </p:nvSpPr>
        <p:spPr>
          <a:xfrm>
            <a:off x="1613425" y="5114200"/>
            <a:ext cx="402475" cy="84100"/>
          </a:xfrm>
          <a:custGeom>
            <a:avLst/>
            <a:gdLst/>
            <a:ahLst/>
            <a:cxnLst/>
            <a:rect l="l" t="t" r="r" b="b"/>
            <a:pathLst>
              <a:path w="16099" h="3364" extrusionOk="0">
                <a:moveTo>
                  <a:pt x="90" y="0"/>
                </a:moveTo>
                <a:lnTo>
                  <a:pt x="0" y="304"/>
                </a:lnTo>
                <a:cubicBezTo>
                  <a:pt x="1127" y="609"/>
                  <a:pt x="2236" y="966"/>
                  <a:pt x="3434" y="1199"/>
                </a:cubicBezTo>
                <a:lnTo>
                  <a:pt x="3506" y="966"/>
                </a:lnTo>
                <a:cubicBezTo>
                  <a:pt x="2325" y="680"/>
                  <a:pt x="1199" y="304"/>
                  <a:pt x="90" y="0"/>
                </a:cubicBezTo>
                <a:close/>
                <a:moveTo>
                  <a:pt x="7012" y="1718"/>
                </a:moveTo>
                <a:lnTo>
                  <a:pt x="6940" y="2022"/>
                </a:lnTo>
                <a:cubicBezTo>
                  <a:pt x="8049" y="2236"/>
                  <a:pt x="9248" y="2469"/>
                  <a:pt x="10446" y="2683"/>
                </a:cubicBezTo>
                <a:lnTo>
                  <a:pt x="10518" y="2397"/>
                </a:lnTo>
                <a:cubicBezTo>
                  <a:pt x="9319" y="2165"/>
                  <a:pt x="8139" y="1950"/>
                  <a:pt x="7012" y="1718"/>
                </a:cubicBezTo>
                <a:close/>
                <a:moveTo>
                  <a:pt x="14024" y="2844"/>
                </a:moveTo>
                <a:lnTo>
                  <a:pt x="14024" y="3131"/>
                </a:lnTo>
                <a:cubicBezTo>
                  <a:pt x="14686" y="3202"/>
                  <a:pt x="15365" y="3292"/>
                  <a:pt x="16099" y="3363"/>
                </a:cubicBezTo>
                <a:lnTo>
                  <a:pt x="16099" y="3059"/>
                </a:lnTo>
                <a:cubicBezTo>
                  <a:pt x="15437" y="2988"/>
                  <a:pt x="14686" y="2916"/>
                  <a:pt x="14024" y="28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1"/>
          <p:cNvSpPr/>
          <p:nvPr/>
        </p:nvSpPr>
        <p:spPr>
          <a:xfrm>
            <a:off x="4907800" y="5095875"/>
            <a:ext cx="70700" cy="57700"/>
          </a:xfrm>
          <a:custGeom>
            <a:avLst/>
            <a:gdLst/>
            <a:ahLst/>
            <a:cxnLst/>
            <a:rect l="l" t="t" r="r" b="b"/>
            <a:pathLst>
              <a:path w="2828" h="2308" extrusionOk="0">
                <a:moveTo>
                  <a:pt x="2380" y="0"/>
                </a:moveTo>
                <a:cubicBezTo>
                  <a:pt x="1718" y="590"/>
                  <a:pt x="1128" y="1109"/>
                  <a:pt x="752" y="1413"/>
                </a:cubicBezTo>
                <a:cubicBezTo>
                  <a:pt x="520" y="1628"/>
                  <a:pt x="305" y="1789"/>
                  <a:pt x="233" y="1860"/>
                </a:cubicBezTo>
                <a:cubicBezTo>
                  <a:pt x="144" y="1932"/>
                  <a:pt x="72" y="1932"/>
                  <a:pt x="1" y="2003"/>
                </a:cubicBezTo>
                <a:lnTo>
                  <a:pt x="1" y="2307"/>
                </a:lnTo>
                <a:cubicBezTo>
                  <a:pt x="72" y="2307"/>
                  <a:pt x="144" y="2307"/>
                  <a:pt x="144" y="2236"/>
                </a:cubicBezTo>
                <a:cubicBezTo>
                  <a:pt x="376" y="2146"/>
                  <a:pt x="681" y="1932"/>
                  <a:pt x="1128" y="1485"/>
                </a:cubicBezTo>
                <a:cubicBezTo>
                  <a:pt x="1575" y="1109"/>
                  <a:pt x="2165" y="590"/>
                  <a:pt x="2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27;p49"/>
          <p:cNvSpPr/>
          <p:nvPr/>
        </p:nvSpPr>
        <p:spPr>
          <a:xfrm>
            <a:off x="2173122" y="1831101"/>
            <a:ext cx="4933478" cy="1071324"/>
          </a:xfrm>
          <a:custGeom>
            <a:avLst/>
            <a:gdLst/>
            <a:ahLst/>
            <a:cxnLst/>
            <a:rect l="l" t="t" r="r" b="b"/>
            <a:pathLst>
              <a:path w="91361" h="13334" extrusionOk="0">
                <a:moveTo>
                  <a:pt x="0" y="1"/>
                </a:moveTo>
                <a:lnTo>
                  <a:pt x="6402" y="6730"/>
                </a:lnTo>
                <a:lnTo>
                  <a:pt x="0" y="13333"/>
                </a:lnTo>
                <a:lnTo>
                  <a:pt x="91361" y="13333"/>
                </a:lnTo>
                <a:lnTo>
                  <a:pt x="84959" y="6730"/>
                </a:lnTo>
                <a:lnTo>
                  <a:pt x="91361" y="1"/>
                </a:lnTo>
                <a:close/>
              </a:path>
            </a:pathLst>
          </a:custGeom>
          <a:solidFill>
            <a:schemeClr val="accent1">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2434;p49"/>
          <p:cNvSpPr txBox="1"/>
          <p:nvPr/>
        </p:nvSpPr>
        <p:spPr>
          <a:xfrm>
            <a:off x="2390180" y="310220"/>
            <a:ext cx="4360200" cy="7626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spcAft>
                <a:spcPts val="1600"/>
              </a:spcAft>
            </a:pPr>
            <a:endParaRPr lang="vi-VN" sz="2800" dirty="0">
              <a:latin typeface="Rockstone" panose="00000400000000000000" pitchFamily="2" charset="0"/>
            </a:endParaRPr>
          </a:p>
        </p:txBody>
      </p:sp>
      <p:grpSp>
        <p:nvGrpSpPr>
          <p:cNvPr id="151" name="Google Shape;3685;p75"/>
          <p:cNvGrpSpPr/>
          <p:nvPr/>
        </p:nvGrpSpPr>
        <p:grpSpPr>
          <a:xfrm>
            <a:off x="1558010" y="1494567"/>
            <a:ext cx="915779" cy="953670"/>
            <a:chOff x="1282386" y="1143839"/>
            <a:chExt cx="1297589" cy="1637258"/>
          </a:xfrm>
        </p:grpSpPr>
        <p:sp>
          <p:nvSpPr>
            <p:cNvPr id="152" name="Google Shape;3686;p75"/>
            <p:cNvSpPr/>
            <p:nvPr/>
          </p:nvSpPr>
          <p:spPr>
            <a:xfrm>
              <a:off x="1613251" y="1379838"/>
              <a:ext cx="707100" cy="707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3687;p75"/>
            <p:cNvGrpSpPr/>
            <p:nvPr/>
          </p:nvGrpSpPr>
          <p:grpSpPr>
            <a:xfrm>
              <a:off x="1282386" y="1143839"/>
              <a:ext cx="1297589" cy="1637258"/>
              <a:chOff x="4439275" y="3658575"/>
              <a:chExt cx="1433325" cy="1808525"/>
            </a:xfrm>
          </p:grpSpPr>
          <p:sp>
            <p:nvSpPr>
              <p:cNvPr id="154" name="Google Shape;3688;p75"/>
              <p:cNvSpPr/>
              <p:nvPr/>
            </p:nvSpPr>
            <p:spPr>
              <a:xfrm>
                <a:off x="4439275" y="3658575"/>
                <a:ext cx="1433325" cy="1808525"/>
              </a:xfrm>
              <a:custGeom>
                <a:avLst/>
                <a:gdLst/>
                <a:ahLst/>
                <a:cxnLst/>
                <a:rect l="l" t="t" r="r" b="b"/>
                <a:pathLst>
                  <a:path w="57333" h="72341" extrusionOk="0">
                    <a:moveTo>
                      <a:pt x="34366" y="1050"/>
                    </a:moveTo>
                    <a:cubicBezTo>
                      <a:pt x="38056" y="1050"/>
                      <a:pt x="40838" y="2815"/>
                      <a:pt x="43144" y="5616"/>
                    </a:cubicBezTo>
                    <a:cubicBezTo>
                      <a:pt x="45818" y="9019"/>
                      <a:pt x="48613" y="12453"/>
                      <a:pt x="51894" y="15491"/>
                    </a:cubicBezTo>
                    <a:cubicBezTo>
                      <a:pt x="55449" y="18651"/>
                      <a:pt x="56057" y="22175"/>
                      <a:pt x="54416" y="26246"/>
                    </a:cubicBezTo>
                    <a:cubicBezTo>
                      <a:pt x="53170" y="29649"/>
                      <a:pt x="52654" y="33204"/>
                      <a:pt x="52137" y="36759"/>
                    </a:cubicBezTo>
                    <a:cubicBezTo>
                      <a:pt x="51651" y="39797"/>
                      <a:pt x="50254" y="42562"/>
                      <a:pt x="47853" y="44598"/>
                    </a:cubicBezTo>
                    <a:cubicBezTo>
                      <a:pt x="45939" y="46238"/>
                      <a:pt x="43661" y="46755"/>
                      <a:pt x="41382" y="46998"/>
                    </a:cubicBezTo>
                    <a:cubicBezTo>
                      <a:pt x="37979" y="47393"/>
                      <a:pt x="34789" y="48395"/>
                      <a:pt x="31629" y="49520"/>
                    </a:cubicBezTo>
                    <a:cubicBezTo>
                      <a:pt x="29397" y="50310"/>
                      <a:pt x="27183" y="51012"/>
                      <a:pt x="24783" y="51012"/>
                    </a:cubicBezTo>
                    <a:cubicBezTo>
                      <a:pt x="24046" y="51012"/>
                      <a:pt x="23292" y="50945"/>
                      <a:pt x="22514" y="50796"/>
                    </a:cubicBezTo>
                    <a:cubicBezTo>
                      <a:pt x="21633" y="50674"/>
                      <a:pt x="20752" y="50431"/>
                      <a:pt x="19992" y="49671"/>
                    </a:cubicBezTo>
                    <a:cubicBezTo>
                      <a:pt x="16438" y="45479"/>
                      <a:pt x="12275" y="41924"/>
                      <a:pt x="8082" y="38399"/>
                    </a:cubicBezTo>
                    <a:cubicBezTo>
                      <a:pt x="7718" y="38004"/>
                      <a:pt x="7323" y="37640"/>
                      <a:pt x="6958" y="37123"/>
                    </a:cubicBezTo>
                    <a:cubicBezTo>
                      <a:pt x="4285" y="34723"/>
                      <a:pt x="3282" y="31563"/>
                      <a:pt x="4558" y="28252"/>
                    </a:cubicBezTo>
                    <a:cubicBezTo>
                      <a:pt x="6442" y="22935"/>
                      <a:pt x="6958" y="17496"/>
                      <a:pt x="8204" y="12179"/>
                    </a:cubicBezTo>
                    <a:cubicBezTo>
                      <a:pt x="8599" y="10174"/>
                      <a:pt x="9723" y="8260"/>
                      <a:pt x="10999" y="6619"/>
                    </a:cubicBezTo>
                    <a:cubicBezTo>
                      <a:pt x="12275" y="5100"/>
                      <a:pt x="14037" y="4462"/>
                      <a:pt x="15800" y="4340"/>
                    </a:cubicBezTo>
                    <a:cubicBezTo>
                      <a:pt x="21269" y="4097"/>
                      <a:pt x="26312" y="1940"/>
                      <a:pt x="31629" y="1302"/>
                    </a:cubicBezTo>
                    <a:cubicBezTo>
                      <a:pt x="32389" y="1181"/>
                      <a:pt x="33148" y="1059"/>
                      <a:pt x="33908" y="1059"/>
                    </a:cubicBezTo>
                    <a:cubicBezTo>
                      <a:pt x="34062" y="1053"/>
                      <a:pt x="34215" y="1050"/>
                      <a:pt x="34366" y="1050"/>
                    </a:cubicBezTo>
                    <a:close/>
                    <a:moveTo>
                      <a:pt x="14280" y="45236"/>
                    </a:moveTo>
                    <a:cubicBezTo>
                      <a:pt x="14797" y="45600"/>
                      <a:pt x="15192" y="45995"/>
                      <a:pt x="15557" y="46360"/>
                    </a:cubicBezTo>
                    <a:cubicBezTo>
                      <a:pt x="11394" y="52436"/>
                      <a:pt x="7201" y="58391"/>
                      <a:pt x="2279" y="63830"/>
                    </a:cubicBezTo>
                    <a:cubicBezTo>
                      <a:pt x="2127" y="63708"/>
                      <a:pt x="1884" y="63587"/>
                      <a:pt x="1763" y="63344"/>
                    </a:cubicBezTo>
                    <a:cubicBezTo>
                      <a:pt x="5925" y="57389"/>
                      <a:pt x="9997" y="51434"/>
                      <a:pt x="14280" y="45236"/>
                    </a:cubicBezTo>
                    <a:close/>
                    <a:moveTo>
                      <a:pt x="47094" y="46633"/>
                    </a:moveTo>
                    <a:cubicBezTo>
                      <a:pt x="49373" y="52710"/>
                      <a:pt x="50618" y="58908"/>
                      <a:pt x="52654" y="65106"/>
                    </a:cubicBezTo>
                    <a:cubicBezTo>
                      <a:pt x="51894" y="64984"/>
                      <a:pt x="51651" y="64711"/>
                      <a:pt x="51499" y="64103"/>
                    </a:cubicBezTo>
                    <a:cubicBezTo>
                      <a:pt x="49859" y="58513"/>
                      <a:pt x="48096" y="52831"/>
                      <a:pt x="46061" y="47241"/>
                    </a:cubicBezTo>
                    <a:cubicBezTo>
                      <a:pt x="46182" y="46876"/>
                      <a:pt x="46699" y="46876"/>
                      <a:pt x="47094" y="46633"/>
                    </a:cubicBezTo>
                    <a:close/>
                    <a:moveTo>
                      <a:pt x="45180" y="47514"/>
                    </a:moveTo>
                    <a:cubicBezTo>
                      <a:pt x="47094" y="52831"/>
                      <a:pt x="48978" y="58270"/>
                      <a:pt x="50375" y="63951"/>
                    </a:cubicBezTo>
                    <a:cubicBezTo>
                      <a:pt x="48978" y="63587"/>
                      <a:pt x="47975" y="62949"/>
                      <a:pt x="46820" y="62432"/>
                    </a:cubicBezTo>
                    <a:cubicBezTo>
                      <a:pt x="45972" y="61957"/>
                      <a:pt x="45434" y="61704"/>
                      <a:pt x="44990" y="61704"/>
                    </a:cubicBezTo>
                    <a:cubicBezTo>
                      <a:pt x="44383" y="61704"/>
                      <a:pt x="43951" y="62175"/>
                      <a:pt x="43144" y="63192"/>
                    </a:cubicBezTo>
                    <a:cubicBezTo>
                      <a:pt x="42385" y="64468"/>
                      <a:pt x="41503" y="65622"/>
                      <a:pt x="40622" y="66868"/>
                    </a:cubicBezTo>
                    <a:cubicBezTo>
                      <a:pt x="37979" y="61430"/>
                      <a:pt x="35427" y="55991"/>
                      <a:pt x="32905" y="50553"/>
                    </a:cubicBezTo>
                    <a:cubicBezTo>
                      <a:pt x="36703" y="48517"/>
                      <a:pt x="41017" y="48395"/>
                      <a:pt x="45180" y="47514"/>
                    </a:cubicBezTo>
                    <a:close/>
                    <a:moveTo>
                      <a:pt x="16195" y="47393"/>
                    </a:moveTo>
                    <a:cubicBezTo>
                      <a:pt x="17957" y="48274"/>
                      <a:pt x="18716" y="50158"/>
                      <a:pt x="20509" y="51191"/>
                    </a:cubicBezTo>
                    <a:cubicBezTo>
                      <a:pt x="21890" y="51881"/>
                      <a:pt x="23346" y="51956"/>
                      <a:pt x="24950" y="51956"/>
                    </a:cubicBezTo>
                    <a:cubicBezTo>
                      <a:pt x="25392" y="51956"/>
                      <a:pt x="25846" y="51950"/>
                      <a:pt x="26312" y="51950"/>
                    </a:cubicBezTo>
                    <a:cubicBezTo>
                      <a:pt x="22788" y="57632"/>
                      <a:pt x="18838" y="62827"/>
                      <a:pt x="14675" y="67901"/>
                    </a:cubicBezTo>
                    <a:cubicBezTo>
                      <a:pt x="14037" y="67142"/>
                      <a:pt x="13916" y="66230"/>
                      <a:pt x="13673" y="65471"/>
                    </a:cubicBezTo>
                    <a:cubicBezTo>
                      <a:pt x="13311" y="64079"/>
                      <a:pt x="12439" y="63325"/>
                      <a:pt x="11034" y="63325"/>
                    </a:cubicBezTo>
                    <a:cubicBezTo>
                      <a:pt x="10905" y="63325"/>
                      <a:pt x="10772" y="63331"/>
                      <a:pt x="10635" y="63344"/>
                    </a:cubicBezTo>
                    <a:cubicBezTo>
                      <a:pt x="8720" y="63465"/>
                      <a:pt x="6837" y="63587"/>
                      <a:pt x="4923" y="63708"/>
                    </a:cubicBezTo>
                    <a:lnTo>
                      <a:pt x="3798" y="63708"/>
                    </a:lnTo>
                    <a:cubicBezTo>
                      <a:pt x="8082" y="58148"/>
                      <a:pt x="12154" y="52710"/>
                      <a:pt x="16195" y="47393"/>
                    </a:cubicBezTo>
                    <a:close/>
                    <a:moveTo>
                      <a:pt x="31650" y="50858"/>
                    </a:moveTo>
                    <a:cubicBezTo>
                      <a:pt x="31968" y="50858"/>
                      <a:pt x="32223" y="51156"/>
                      <a:pt x="32510" y="51677"/>
                    </a:cubicBezTo>
                    <a:cubicBezTo>
                      <a:pt x="35062" y="56751"/>
                      <a:pt x="37341" y="61946"/>
                      <a:pt x="39498" y="66990"/>
                    </a:cubicBezTo>
                    <a:cubicBezTo>
                      <a:pt x="40258" y="68782"/>
                      <a:pt x="38344" y="69147"/>
                      <a:pt x="38101" y="70301"/>
                    </a:cubicBezTo>
                    <a:cubicBezTo>
                      <a:pt x="36308" y="63587"/>
                      <a:pt x="33270" y="57632"/>
                      <a:pt x="30869" y="51312"/>
                    </a:cubicBezTo>
                    <a:cubicBezTo>
                      <a:pt x="31180" y="51001"/>
                      <a:pt x="31430" y="50858"/>
                      <a:pt x="31650" y="50858"/>
                    </a:cubicBezTo>
                    <a:close/>
                    <a:moveTo>
                      <a:pt x="28352" y="51783"/>
                    </a:moveTo>
                    <a:cubicBezTo>
                      <a:pt x="28426" y="51783"/>
                      <a:pt x="28506" y="51788"/>
                      <a:pt x="28591" y="51798"/>
                    </a:cubicBezTo>
                    <a:cubicBezTo>
                      <a:pt x="24550" y="58391"/>
                      <a:pt x="20357" y="64711"/>
                      <a:pt x="15678" y="70666"/>
                    </a:cubicBezTo>
                    <a:cubicBezTo>
                      <a:pt x="15192" y="69906"/>
                      <a:pt x="14797" y="69420"/>
                      <a:pt x="15435" y="68509"/>
                    </a:cubicBezTo>
                    <a:cubicBezTo>
                      <a:pt x="19476" y="63465"/>
                      <a:pt x="23152" y="57875"/>
                      <a:pt x="27072" y="52710"/>
                    </a:cubicBezTo>
                    <a:cubicBezTo>
                      <a:pt x="27322" y="52348"/>
                      <a:pt x="27547" y="51783"/>
                      <a:pt x="28352" y="51783"/>
                    </a:cubicBezTo>
                    <a:close/>
                    <a:moveTo>
                      <a:pt x="34187" y="0"/>
                    </a:moveTo>
                    <a:cubicBezTo>
                      <a:pt x="32504" y="0"/>
                      <a:pt x="30866" y="293"/>
                      <a:pt x="29229" y="664"/>
                    </a:cubicBezTo>
                    <a:cubicBezTo>
                      <a:pt x="24914" y="1545"/>
                      <a:pt x="20630" y="2943"/>
                      <a:pt x="16195" y="3459"/>
                    </a:cubicBezTo>
                    <a:cubicBezTo>
                      <a:pt x="14037" y="3702"/>
                      <a:pt x="11759" y="4462"/>
                      <a:pt x="10240" y="6224"/>
                    </a:cubicBezTo>
                    <a:cubicBezTo>
                      <a:pt x="8964" y="8017"/>
                      <a:pt x="7839" y="9779"/>
                      <a:pt x="7323" y="11936"/>
                    </a:cubicBezTo>
                    <a:cubicBezTo>
                      <a:pt x="5925" y="17253"/>
                      <a:pt x="5318" y="22813"/>
                      <a:pt x="3403" y="28009"/>
                    </a:cubicBezTo>
                    <a:cubicBezTo>
                      <a:pt x="2644" y="29923"/>
                      <a:pt x="2522" y="32049"/>
                      <a:pt x="3525" y="34085"/>
                    </a:cubicBezTo>
                    <a:cubicBezTo>
                      <a:pt x="4558" y="36121"/>
                      <a:pt x="5925" y="37883"/>
                      <a:pt x="7596" y="39402"/>
                    </a:cubicBezTo>
                    <a:cubicBezTo>
                      <a:pt x="9358" y="41164"/>
                      <a:pt x="11394" y="42683"/>
                      <a:pt x="13399" y="44476"/>
                    </a:cubicBezTo>
                    <a:cubicBezTo>
                      <a:pt x="9602" y="49915"/>
                      <a:pt x="5682" y="55353"/>
                      <a:pt x="2006" y="60792"/>
                    </a:cubicBezTo>
                    <a:cubicBezTo>
                      <a:pt x="1368" y="61673"/>
                      <a:pt x="882" y="62432"/>
                      <a:pt x="365" y="63344"/>
                    </a:cubicBezTo>
                    <a:cubicBezTo>
                      <a:pt x="1" y="64103"/>
                      <a:pt x="365" y="64711"/>
                      <a:pt x="1125" y="64863"/>
                    </a:cubicBezTo>
                    <a:cubicBezTo>
                      <a:pt x="2354" y="64961"/>
                      <a:pt x="3583" y="65139"/>
                      <a:pt x="4812" y="65139"/>
                    </a:cubicBezTo>
                    <a:cubicBezTo>
                      <a:pt x="5102" y="65139"/>
                      <a:pt x="5392" y="65129"/>
                      <a:pt x="5682" y="65106"/>
                    </a:cubicBezTo>
                    <a:cubicBezTo>
                      <a:pt x="7323" y="64863"/>
                      <a:pt x="8842" y="64863"/>
                      <a:pt x="10361" y="64589"/>
                    </a:cubicBezTo>
                    <a:cubicBezTo>
                      <a:pt x="10484" y="64578"/>
                      <a:pt x="10600" y="64572"/>
                      <a:pt x="10709" y="64572"/>
                    </a:cubicBezTo>
                    <a:cubicBezTo>
                      <a:pt x="11735" y="64572"/>
                      <a:pt x="12189" y="65081"/>
                      <a:pt x="12518" y="65987"/>
                    </a:cubicBezTo>
                    <a:cubicBezTo>
                      <a:pt x="13035" y="67901"/>
                      <a:pt x="13673" y="69663"/>
                      <a:pt x="14432" y="71304"/>
                    </a:cubicBezTo>
                    <a:cubicBezTo>
                      <a:pt x="14767" y="71857"/>
                      <a:pt x="15149" y="72151"/>
                      <a:pt x="15576" y="72151"/>
                    </a:cubicBezTo>
                    <a:cubicBezTo>
                      <a:pt x="15924" y="72151"/>
                      <a:pt x="16302" y="71956"/>
                      <a:pt x="16711" y="71547"/>
                    </a:cubicBezTo>
                    <a:cubicBezTo>
                      <a:pt x="16954" y="71182"/>
                      <a:pt x="17197" y="70788"/>
                      <a:pt x="17592" y="70423"/>
                    </a:cubicBezTo>
                    <a:cubicBezTo>
                      <a:pt x="21117" y="65866"/>
                      <a:pt x="24155" y="61065"/>
                      <a:pt x="27072" y="55991"/>
                    </a:cubicBezTo>
                    <a:cubicBezTo>
                      <a:pt x="27831" y="54715"/>
                      <a:pt x="28591" y="53469"/>
                      <a:pt x="29624" y="52315"/>
                    </a:cubicBezTo>
                    <a:cubicBezTo>
                      <a:pt x="29867" y="52710"/>
                      <a:pt x="29988" y="52953"/>
                      <a:pt x="30110" y="53196"/>
                    </a:cubicBezTo>
                    <a:cubicBezTo>
                      <a:pt x="32389" y="59272"/>
                      <a:pt x="35305" y="64984"/>
                      <a:pt x="36824" y="71304"/>
                    </a:cubicBezTo>
                    <a:cubicBezTo>
                      <a:pt x="36946" y="71821"/>
                      <a:pt x="37068" y="72185"/>
                      <a:pt x="37706" y="72307"/>
                    </a:cubicBezTo>
                    <a:cubicBezTo>
                      <a:pt x="37802" y="72330"/>
                      <a:pt x="37889" y="72340"/>
                      <a:pt x="37969" y="72340"/>
                    </a:cubicBezTo>
                    <a:cubicBezTo>
                      <a:pt x="38418" y="72340"/>
                      <a:pt x="38628" y="72009"/>
                      <a:pt x="38860" y="71699"/>
                    </a:cubicBezTo>
                    <a:cubicBezTo>
                      <a:pt x="39225" y="71304"/>
                      <a:pt x="39498" y="70939"/>
                      <a:pt x="39741" y="70544"/>
                    </a:cubicBezTo>
                    <a:cubicBezTo>
                      <a:pt x="41382" y="68023"/>
                      <a:pt x="43296" y="65744"/>
                      <a:pt x="44815" y="62949"/>
                    </a:cubicBezTo>
                    <a:cubicBezTo>
                      <a:pt x="46942" y="64468"/>
                      <a:pt x="49494" y="64863"/>
                      <a:pt x="51651" y="65987"/>
                    </a:cubicBezTo>
                    <a:cubicBezTo>
                      <a:pt x="52041" y="66143"/>
                      <a:pt x="52444" y="66362"/>
                      <a:pt x="52851" y="66362"/>
                    </a:cubicBezTo>
                    <a:cubicBezTo>
                      <a:pt x="53078" y="66362"/>
                      <a:pt x="53306" y="66294"/>
                      <a:pt x="53535" y="66109"/>
                    </a:cubicBezTo>
                    <a:cubicBezTo>
                      <a:pt x="54173" y="65622"/>
                      <a:pt x="53778" y="64863"/>
                      <a:pt x="53778" y="64225"/>
                    </a:cubicBezTo>
                    <a:cubicBezTo>
                      <a:pt x="53778" y="63951"/>
                      <a:pt x="53656" y="63830"/>
                      <a:pt x="53656" y="63587"/>
                    </a:cubicBezTo>
                    <a:cubicBezTo>
                      <a:pt x="52259" y="58148"/>
                      <a:pt x="50618" y="52710"/>
                      <a:pt x="48461" y="47514"/>
                    </a:cubicBezTo>
                    <a:cubicBezTo>
                      <a:pt x="48096" y="46481"/>
                      <a:pt x="48096" y="45874"/>
                      <a:pt x="48978" y="45114"/>
                    </a:cubicBezTo>
                    <a:cubicBezTo>
                      <a:pt x="51378" y="42957"/>
                      <a:pt x="52654" y="40040"/>
                      <a:pt x="53292" y="36880"/>
                    </a:cubicBezTo>
                    <a:cubicBezTo>
                      <a:pt x="53930" y="33447"/>
                      <a:pt x="54416" y="30044"/>
                      <a:pt x="55571" y="26732"/>
                    </a:cubicBezTo>
                    <a:cubicBezTo>
                      <a:pt x="57333" y="22054"/>
                      <a:pt x="56452" y="18134"/>
                      <a:pt x="52654" y="14579"/>
                    </a:cubicBezTo>
                    <a:cubicBezTo>
                      <a:pt x="49221" y="11420"/>
                      <a:pt x="46061" y="7895"/>
                      <a:pt x="43144" y="4219"/>
                    </a:cubicBezTo>
                    <a:cubicBezTo>
                      <a:pt x="41382" y="1940"/>
                      <a:pt x="39103" y="543"/>
                      <a:pt x="36186" y="148"/>
                    </a:cubicBezTo>
                    <a:cubicBezTo>
                      <a:pt x="35511" y="45"/>
                      <a:pt x="34846" y="0"/>
                      <a:pt x="34187" y="0"/>
                    </a:cubicBezTo>
                    <a:close/>
                  </a:path>
                </a:pathLst>
              </a:custGeom>
              <a:solidFill>
                <a:srgbClr val="8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689;p75"/>
              <p:cNvSpPr/>
              <p:nvPr/>
            </p:nvSpPr>
            <p:spPr>
              <a:xfrm>
                <a:off x="4695250" y="3811125"/>
                <a:ext cx="962400" cy="902525"/>
              </a:xfrm>
              <a:custGeom>
                <a:avLst/>
                <a:gdLst/>
                <a:ahLst/>
                <a:cxnLst/>
                <a:rect l="l" t="t" r="r" b="b"/>
                <a:pathLst>
                  <a:path w="38496" h="36101" extrusionOk="0">
                    <a:moveTo>
                      <a:pt x="18625" y="4680"/>
                    </a:moveTo>
                    <a:cubicBezTo>
                      <a:pt x="25947" y="4680"/>
                      <a:pt x="33300" y="12427"/>
                      <a:pt x="33300" y="19871"/>
                    </a:cubicBezTo>
                    <a:cubicBezTo>
                      <a:pt x="33300" y="27619"/>
                      <a:pt x="26069" y="34941"/>
                      <a:pt x="18747" y="34941"/>
                    </a:cubicBezTo>
                    <a:cubicBezTo>
                      <a:pt x="10270" y="34941"/>
                      <a:pt x="3039" y="27983"/>
                      <a:pt x="3039" y="19871"/>
                    </a:cubicBezTo>
                    <a:cubicBezTo>
                      <a:pt x="3039" y="12032"/>
                      <a:pt x="10391" y="4831"/>
                      <a:pt x="18625" y="4680"/>
                    </a:cubicBezTo>
                    <a:close/>
                    <a:moveTo>
                      <a:pt x="11273" y="1"/>
                    </a:moveTo>
                    <a:cubicBezTo>
                      <a:pt x="12032" y="1793"/>
                      <a:pt x="12275" y="3434"/>
                      <a:pt x="11789" y="5439"/>
                    </a:cubicBezTo>
                    <a:cubicBezTo>
                      <a:pt x="10391" y="4072"/>
                      <a:pt x="9996" y="2279"/>
                      <a:pt x="8751" y="1155"/>
                    </a:cubicBezTo>
                    <a:lnTo>
                      <a:pt x="8751" y="1155"/>
                    </a:lnTo>
                    <a:cubicBezTo>
                      <a:pt x="8872" y="2796"/>
                      <a:pt x="9996" y="4072"/>
                      <a:pt x="10513" y="5591"/>
                    </a:cubicBezTo>
                    <a:cubicBezTo>
                      <a:pt x="1" y="11273"/>
                      <a:pt x="1" y="22788"/>
                      <a:pt x="4193" y="28743"/>
                    </a:cubicBezTo>
                    <a:cubicBezTo>
                      <a:pt x="7202" y="32847"/>
                      <a:pt x="12346" y="36101"/>
                      <a:pt x="18201" y="36101"/>
                    </a:cubicBezTo>
                    <a:cubicBezTo>
                      <a:pt x="21924" y="36101"/>
                      <a:pt x="25934" y="34785"/>
                      <a:pt x="29867" y="31538"/>
                    </a:cubicBezTo>
                    <a:cubicBezTo>
                      <a:pt x="31902" y="32936"/>
                      <a:pt x="33422" y="34819"/>
                      <a:pt x="35700" y="35822"/>
                    </a:cubicBezTo>
                    <a:cubicBezTo>
                      <a:pt x="34303" y="33695"/>
                      <a:pt x="32146" y="32541"/>
                      <a:pt x="30778" y="30657"/>
                    </a:cubicBezTo>
                    <a:cubicBezTo>
                      <a:pt x="31017" y="29822"/>
                      <a:pt x="31424" y="29482"/>
                      <a:pt x="32000" y="29482"/>
                    </a:cubicBezTo>
                    <a:cubicBezTo>
                      <a:pt x="32305" y="29482"/>
                      <a:pt x="32657" y="29577"/>
                      <a:pt x="33057" y="29745"/>
                    </a:cubicBezTo>
                    <a:cubicBezTo>
                      <a:pt x="33665" y="30019"/>
                      <a:pt x="34424" y="30140"/>
                      <a:pt x="35062" y="30383"/>
                    </a:cubicBezTo>
                    <a:cubicBezTo>
                      <a:pt x="36095" y="30657"/>
                      <a:pt x="37219" y="31021"/>
                      <a:pt x="38222" y="31416"/>
                    </a:cubicBezTo>
                    <a:cubicBezTo>
                      <a:pt x="38374" y="31264"/>
                      <a:pt x="38374" y="31143"/>
                      <a:pt x="38495" y="31021"/>
                    </a:cubicBezTo>
                    <a:cubicBezTo>
                      <a:pt x="36703" y="29502"/>
                      <a:pt x="34181" y="29624"/>
                      <a:pt x="32419" y="28500"/>
                    </a:cubicBezTo>
                    <a:cubicBezTo>
                      <a:pt x="35579" y="22423"/>
                      <a:pt x="36095" y="16468"/>
                      <a:pt x="31781" y="10908"/>
                    </a:cubicBezTo>
                    <a:cubicBezTo>
                      <a:pt x="28231" y="6183"/>
                      <a:pt x="23807" y="3661"/>
                      <a:pt x="18561" y="3661"/>
                    </a:cubicBezTo>
                    <a:cubicBezTo>
                      <a:pt x="16893" y="3661"/>
                      <a:pt x="15141" y="3916"/>
                      <a:pt x="13308" y="4436"/>
                    </a:cubicBezTo>
                    <a:cubicBezTo>
                      <a:pt x="12275" y="517"/>
                      <a:pt x="12275" y="517"/>
                      <a:pt x="11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 name="Google Shape;3690;p75"/>
          <p:cNvGrpSpPr/>
          <p:nvPr/>
        </p:nvGrpSpPr>
        <p:grpSpPr>
          <a:xfrm rot="985293">
            <a:off x="6823087" y="2400387"/>
            <a:ext cx="715866" cy="509424"/>
            <a:chOff x="6942000" y="1240025"/>
            <a:chExt cx="714508" cy="679809"/>
          </a:xfrm>
        </p:grpSpPr>
        <p:sp>
          <p:nvSpPr>
            <p:cNvPr id="157" name="Google Shape;3691;p75"/>
            <p:cNvSpPr/>
            <p:nvPr/>
          </p:nvSpPr>
          <p:spPr>
            <a:xfrm>
              <a:off x="6942000" y="1240025"/>
              <a:ext cx="714508" cy="679809"/>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3693;p75"/>
            <p:cNvSpPr/>
            <p:nvPr/>
          </p:nvSpPr>
          <p:spPr>
            <a:xfrm>
              <a:off x="7266751" y="1639924"/>
              <a:ext cx="7409" cy="7724"/>
            </a:xfrm>
            <a:custGeom>
              <a:avLst/>
              <a:gdLst/>
              <a:ahLst/>
              <a:cxnLst/>
              <a:rect l="l" t="t" r="r" b="b"/>
              <a:pathLst>
                <a:path w="1219" h="1271" extrusionOk="0">
                  <a:moveTo>
                    <a:pt x="1218" y="1"/>
                  </a:moveTo>
                  <a:lnTo>
                    <a:pt x="331" y="836"/>
                  </a:lnTo>
                  <a:cubicBezTo>
                    <a:pt x="801" y="418"/>
                    <a:pt x="1218" y="210"/>
                    <a:pt x="1218" y="1"/>
                  </a:cubicBezTo>
                  <a:close/>
                  <a:moveTo>
                    <a:pt x="331" y="836"/>
                  </a:moveTo>
                  <a:lnTo>
                    <a:pt x="331" y="836"/>
                  </a:lnTo>
                  <a:cubicBezTo>
                    <a:pt x="104" y="1092"/>
                    <a:pt x="0" y="1270"/>
                    <a:pt x="20" y="1270"/>
                  </a:cubicBezTo>
                  <a:cubicBezTo>
                    <a:pt x="37" y="1270"/>
                    <a:pt x="141" y="1145"/>
                    <a:pt x="331" y="836"/>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3695;p75"/>
          <p:cNvGrpSpPr/>
          <p:nvPr/>
        </p:nvGrpSpPr>
        <p:grpSpPr>
          <a:xfrm>
            <a:off x="6497377" y="2833208"/>
            <a:ext cx="715858" cy="509418"/>
            <a:chOff x="7137530" y="2102266"/>
            <a:chExt cx="714495" cy="679796"/>
          </a:xfrm>
        </p:grpSpPr>
        <p:sp>
          <p:nvSpPr>
            <p:cNvPr id="160" name="Google Shape;3696;p75"/>
            <p:cNvSpPr/>
            <p:nvPr/>
          </p:nvSpPr>
          <p:spPr>
            <a:xfrm rot="-847994">
              <a:off x="7137530" y="2102266"/>
              <a:ext cx="714495" cy="679796"/>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3697;p75"/>
            <p:cNvGrpSpPr/>
            <p:nvPr/>
          </p:nvGrpSpPr>
          <p:grpSpPr>
            <a:xfrm>
              <a:off x="7397407" y="2390503"/>
              <a:ext cx="38141" cy="86396"/>
              <a:chOff x="774275" y="461225"/>
              <a:chExt cx="133875" cy="303250"/>
            </a:xfrm>
          </p:grpSpPr>
          <p:sp>
            <p:nvSpPr>
              <p:cNvPr id="162" name="Google Shape;3699;p75"/>
              <p:cNvSpPr/>
              <p:nvPr/>
            </p:nvSpPr>
            <p:spPr>
              <a:xfrm>
                <a:off x="834200" y="461225"/>
                <a:ext cx="73950" cy="72650"/>
              </a:xfrm>
              <a:custGeom>
                <a:avLst/>
                <a:gdLst/>
                <a:ahLst/>
                <a:cxnLst/>
                <a:rect l="l" t="t" r="r" b="b"/>
                <a:pathLst>
                  <a:path w="2958" h="2906" extrusionOk="0">
                    <a:moveTo>
                      <a:pt x="2957" y="1"/>
                    </a:moveTo>
                    <a:lnTo>
                      <a:pt x="2488" y="418"/>
                    </a:lnTo>
                    <a:cubicBezTo>
                      <a:pt x="1707" y="1248"/>
                      <a:pt x="1063" y="1850"/>
                      <a:pt x="470" y="2650"/>
                    </a:cubicBezTo>
                    <a:lnTo>
                      <a:pt x="470" y="2650"/>
                    </a:lnTo>
                    <a:cubicBezTo>
                      <a:pt x="498" y="2637"/>
                      <a:pt x="527" y="2624"/>
                      <a:pt x="557" y="2610"/>
                    </a:cubicBezTo>
                    <a:cubicBezTo>
                      <a:pt x="1183" y="1932"/>
                      <a:pt x="1653" y="1306"/>
                      <a:pt x="2279" y="888"/>
                    </a:cubicBezTo>
                    <a:cubicBezTo>
                      <a:pt x="2696" y="418"/>
                      <a:pt x="2957" y="210"/>
                      <a:pt x="2957" y="1"/>
                    </a:cubicBezTo>
                    <a:close/>
                    <a:moveTo>
                      <a:pt x="470" y="2650"/>
                    </a:moveTo>
                    <a:cubicBezTo>
                      <a:pt x="338" y="2713"/>
                      <a:pt x="231" y="2773"/>
                      <a:pt x="153" y="2819"/>
                    </a:cubicBezTo>
                    <a:lnTo>
                      <a:pt x="348" y="2819"/>
                    </a:lnTo>
                    <a:cubicBezTo>
                      <a:pt x="388" y="2762"/>
                      <a:pt x="429" y="2706"/>
                      <a:pt x="470" y="2650"/>
                    </a:cubicBezTo>
                    <a:close/>
                    <a:moveTo>
                      <a:pt x="87" y="2819"/>
                    </a:moveTo>
                    <a:cubicBezTo>
                      <a:pt x="26" y="2880"/>
                      <a:pt x="0" y="2906"/>
                      <a:pt x="7" y="2906"/>
                    </a:cubicBezTo>
                    <a:cubicBezTo>
                      <a:pt x="15" y="2906"/>
                      <a:pt x="65" y="2871"/>
                      <a:pt x="153" y="2819"/>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00;p75"/>
              <p:cNvSpPr/>
              <p:nvPr/>
            </p:nvSpPr>
            <p:spPr>
              <a:xfrm>
                <a:off x="774275" y="647825"/>
                <a:ext cx="120825" cy="116650"/>
              </a:xfrm>
              <a:custGeom>
                <a:avLst/>
                <a:gdLst/>
                <a:ahLst/>
                <a:cxnLst/>
                <a:rect l="l" t="t" r="r" b="b"/>
                <a:pathLst>
                  <a:path w="4833" h="4666" extrusionOk="0">
                    <a:moveTo>
                      <a:pt x="4806" y="0"/>
                    </a:moveTo>
                    <a:cubicBezTo>
                      <a:pt x="4780" y="0"/>
                      <a:pt x="4676" y="52"/>
                      <a:pt x="4467" y="157"/>
                    </a:cubicBezTo>
                    <a:cubicBezTo>
                      <a:pt x="3870" y="754"/>
                      <a:pt x="3272" y="1396"/>
                      <a:pt x="2654" y="2061"/>
                    </a:cubicBezTo>
                    <a:lnTo>
                      <a:pt x="2654" y="2061"/>
                    </a:lnTo>
                    <a:cubicBezTo>
                      <a:pt x="3279" y="1463"/>
                      <a:pt x="3971" y="810"/>
                      <a:pt x="4676" y="157"/>
                    </a:cubicBezTo>
                    <a:cubicBezTo>
                      <a:pt x="4780" y="52"/>
                      <a:pt x="4833" y="0"/>
                      <a:pt x="4806" y="0"/>
                    </a:cubicBezTo>
                    <a:close/>
                    <a:moveTo>
                      <a:pt x="2654" y="2061"/>
                    </a:moveTo>
                    <a:cubicBezTo>
                      <a:pt x="1123" y="3528"/>
                      <a:pt x="0" y="4665"/>
                      <a:pt x="94" y="4665"/>
                    </a:cubicBezTo>
                    <a:cubicBezTo>
                      <a:pt x="114" y="4665"/>
                      <a:pt x="195" y="4609"/>
                      <a:pt x="344" y="4489"/>
                    </a:cubicBezTo>
                    <a:cubicBezTo>
                      <a:pt x="1164" y="3668"/>
                      <a:pt x="1923" y="2848"/>
                      <a:pt x="2654" y="206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4" name="Google Shape;3702;p75"/>
          <p:cNvSpPr/>
          <p:nvPr/>
        </p:nvSpPr>
        <p:spPr>
          <a:xfrm rot="20752006">
            <a:off x="6921771" y="3181182"/>
            <a:ext cx="715858" cy="509418"/>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TextBox 1"/>
          <p:cNvSpPr txBox="1"/>
          <p:nvPr/>
        </p:nvSpPr>
        <p:spPr>
          <a:xfrm>
            <a:off x="2662205" y="1886599"/>
            <a:ext cx="3955312" cy="960328"/>
          </a:xfrm>
          <a:prstGeom prst="rect">
            <a:avLst/>
          </a:prstGeom>
          <a:noFill/>
        </p:spPr>
        <p:txBody>
          <a:bodyPr wrap="square" rtlCol="0">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S</a:t>
            </a:r>
            <a:r>
              <a:rPr lang="vi-VN" sz="2000" dirty="0">
                <a:latin typeface="Times New Roman" panose="02020603050405020304" pitchFamily="18" charset="0"/>
                <a:cs typeface="Times New Roman" panose="02020603050405020304" pitchFamily="18" charset="0"/>
              </a:rPr>
              <a:t>ưu tầm truyện, ca dao, tục ngữ, bài thơ, bài hát…về chủ đề tình bạn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25"/>
        <p:cNvGrpSpPr/>
        <p:nvPr/>
      </p:nvGrpSpPr>
      <p:grpSpPr>
        <a:xfrm>
          <a:off x="0" y="0"/>
          <a:ext cx="0" cy="0"/>
          <a:chOff x="0" y="0"/>
          <a:chExt cx="0" cy="0"/>
        </a:xfrm>
      </p:grpSpPr>
      <p:sp>
        <p:nvSpPr>
          <p:cNvPr id="226" name="Google Shape;226;p40"/>
          <p:cNvSpPr/>
          <p:nvPr/>
        </p:nvSpPr>
        <p:spPr>
          <a:xfrm>
            <a:off x="7957834" y="84023"/>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endParaRPr sz="1800"/>
          </a:p>
        </p:txBody>
      </p:sp>
      <p:grpSp>
        <p:nvGrpSpPr>
          <p:cNvPr id="227" name="Google Shape;227;p40"/>
          <p:cNvGrpSpPr/>
          <p:nvPr/>
        </p:nvGrpSpPr>
        <p:grpSpPr>
          <a:xfrm>
            <a:off x="322846" y="1399712"/>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endParaRPr sz="1800"/>
            </a:p>
          </p:txBody>
        </p:sp>
      </p:grpSp>
      <p:grpSp>
        <p:nvGrpSpPr>
          <p:cNvPr id="336" name="Google Shape;336;p40"/>
          <p:cNvGrpSpPr/>
          <p:nvPr/>
        </p:nvGrpSpPr>
        <p:grpSpPr>
          <a:xfrm>
            <a:off x="6789214" y="1221137"/>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endParaRPr sz="1800"/>
            </a:p>
          </p:txBody>
        </p:sp>
      </p:grpSp>
      <p:sp>
        <p:nvSpPr>
          <p:cNvPr id="445" name="Google Shape;445;p40"/>
          <p:cNvSpPr/>
          <p:nvPr/>
        </p:nvSpPr>
        <p:spPr>
          <a:xfrm>
            <a:off x="176597" y="280642"/>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endParaRPr sz="1800" dirty="0"/>
          </a:p>
        </p:txBody>
      </p:sp>
      <p:grpSp>
        <p:nvGrpSpPr>
          <p:cNvPr id="446" name="Google Shape;446;p40"/>
          <p:cNvGrpSpPr/>
          <p:nvPr/>
        </p:nvGrpSpPr>
        <p:grpSpPr>
          <a:xfrm>
            <a:off x="-1208" y="3506289"/>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endParaRPr sz="1800"/>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endParaRPr sz="1800"/>
            </a:p>
          </p:txBody>
        </p:sp>
      </p:grpSp>
      <p:sp>
        <p:nvSpPr>
          <p:cNvPr id="490" name="Google Shape;490;p40"/>
          <p:cNvSpPr/>
          <p:nvPr/>
        </p:nvSpPr>
        <p:spPr>
          <a:xfrm>
            <a:off x="6542212" y="376235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endParaRPr sz="1800"/>
          </a:p>
        </p:txBody>
      </p:sp>
      <p:grpSp>
        <p:nvGrpSpPr>
          <p:cNvPr id="492" name="Google Shape;492;p40"/>
          <p:cNvGrpSpPr/>
          <p:nvPr/>
        </p:nvGrpSpPr>
        <p:grpSpPr>
          <a:xfrm>
            <a:off x="5557655" y="2554915"/>
            <a:ext cx="1148413" cy="2220268"/>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endParaRPr sz="1800"/>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endParaRPr sz="1800"/>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endParaRPr sz="1800"/>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endParaRPr sz="1800" dirty="0"/>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grpSp>
      <p:grpSp>
        <p:nvGrpSpPr>
          <p:cNvPr id="556" name="Google Shape;556;p40"/>
          <p:cNvGrpSpPr/>
          <p:nvPr/>
        </p:nvGrpSpPr>
        <p:grpSpPr>
          <a:xfrm>
            <a:off x="2273455" y="2497456"/>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endParaRPr sz="1800"/>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endParaRPr sz="1800"/>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endParaRPr sz="1800"/>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endParaRPr sz="1800"/>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endParaRPr sz="1800"/>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endParaRPr sz="1800"/>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endParaRPr sz="1800"/>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endParaRPr sz="1800"/>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endParaRPr sz="1800"/>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endParaRPr sz="1800"/>
            </a:p>
          </p:txBody>
        </p:sp>
      </p:grpSp>
      <p:sp>
        <p:nvSpPr>
          <p:cNvPr id="489" name="TextBox 488"/>
          <p:cNvSpPr txBox="1"/>
          <p:nvPr/>
        </p:nvSpPr>
        <p:spPr>
          <a:xfrm>
            <a:off x="2349902" y="566735"/>
            <a:ext cx="4356166" cy="612634"/>
          </a:xfrm>
          <a:prstGeom prst="rect">
            <a:avLst/>
          </a:prstGeom>
          <a:noFill/>
        </p:spPr>
        <p:txBody>
          <a:bodyPr wrap="square" rtlCol="0">
            <a:prstTxWarp prst="textCanUp">
              <a:avLst>
                <a:gd name="adj" fmla="val 66667"/>
              </a:avLst>
            </a:prstTxWarp>
            <a:spAutoFit/>
          </a:bodyPr>
          <a:lstStyle/>
          <a:p>
            <a:r>
              <a:rPr lang="en-US" sz="3600" dirty="0">
                <a:solidFill>
                  <a:srgbClr val="D3604D"/>
                </a:solidFill>
                <a:latin typeface="Aachen" panose="02020500000000000000" pitchFamily="18" charset="0"/>
                <a:ea typeface="Aachen" panose="02020500000000000000" pitchFamily="18" charset="0"/>
                <a:cs typeface="Aachen" panose="02020500000000000000" pitchFamily="18" charset="0"/>
              </a:rPr>
              <a:t>BÀI HỌC KẾT THÚC</a:t>
            </a:r>
            <a:endParaRPr lang="vi-VN" sz="3600" dirty="0">
              <a:solidFill>
                <a:srgbClr val="D3604D"/>
              </a:solidFill>
              <a:latin typeface="Aachen" panose="02020500000000000000" pitchFamily="18" charset="0"/>
              <a:ea typeface="Aachen" panose="02020500000000000000" pitchFamily="18" charset="0"/>
              <a:cs typeface="Aachen" panose="02020500000000000000" pitchFamily="18" charset="0"/>
            </a:endParaRPr>
          </a:p>
        </p:txBody>
      </p:sp>
      <p:sp>
        <p:nvSpPr>
          <p:cNvPr id="612" name="TextBox 611"/>
          <p:cNvSpPr txBox="1"/>
          <p:nvPr/>
        </p:nvSpPr>
        <p:spPr>
          <a:xfrm>
            <a:off x="2085001" y="1325369"/>
            <a:ext cx="4735523" cy="948349"/>
          </a:xfrm>
          <a:prstGeom prst="rect">
            <a:avLst/>
          </a:prstGeom>
          <a:noFill/>
        </p:spPr>
        <p:txBody>
          <a:bodyPr wrap="square" rtlCol="0">
            <a:prstTxWarp prst="textStop">
              <a:avLst>
                <a:gd name="adj" fmla="val 14286"/>
              </a:avLst>
            </a:prstTxWarp>
            <a:spAutoFit/>
          </a:bodyPr>
          <a:lstStyle/>
          <a:p>
            <a:r>
              <a:rPr lang="en-US" sz="3200" dirty="0">
                <a:solidFill>
                  <a:srgbClr val="D3604D"/>
                </a:solidFill>
                <a:latin typeface="Aachen" panose="02020500000000000000" pitchFamily="18" charset="0"/>
                <a:ea typeface="Aachen" panose="02020500000000000000" pitchFamily="18" charset="0"/>
                <a:cs typeface="Aachen" panose="02020500000000000000" pitchFamily="18" charset="0"/>
              </a:rPr>
              <a:t>THÂN ÁI CHÀO CÁC EM!</a:t>
            </a:r>
            <a:endParaRPr lang="vi-VN" sz="3200" dirty="0">
              <a:solidFill>
                <a:srgbClr val="D3604D"/>
              </a:solidFill>
              <a:latin typeface="Aachen" panose="02020500000000000000" pitchFamily="18" charset="0"/>
              <a:ea typeface="Aachen" panose="02020500000000000000" pitchFamily="18" charset="0"/>
              <a:cs typeface="Aachen" panose="02020500000000000000"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3000" fill="hold"/>
                                        <p:tgtEl>
                                          <p:spTgt spid="489">
                                            <p:txEl>
                                              <p:pRg st="0" end="0"/>
                                            </p:txEl>
                                          </p:spTgt>
                                        </p:tgtEl>
                                        <p:attrNameLst>
                                          <p:attrName>style.color</p:attrName>
                                        </p:attrNameLst>
                                      </p:cBhvr>
                                      <p:to>
                                        <p:clrVal>
                                          <a:srgbClr val="FFFFFF"/>
                                        </p:clrVal>
                                      </p:to>
                                    </p:set>
                                    <p:set>
                                      <p:cBhvr>
                                        <p:cTn id="7" dur="3000" fill="hold"/>
                                        <p:tgtEl>
                                          <p:spTgt spid="489">
                                            <p:txEl>
                                              <p:pRg st="0" end="0"/>
                                            </p:txEl>
                                          </p:spTgt>
                                        </p:tgtEl>
                                        <p:attrNameLst>
                                          <p:attrName>fillcolor</p:attrName>
                                        </p:attrNameLst>
                                      </p:cBhvr>
                                      <p:to>
                                        <p:clrVal>
                                          <a:srgbClr val="FFFFFF"/>
                                        </p:clrVal>
                                      </p:to>
                                    </p:set>
                                    <p:set>
                                      <p:cBhvr>
                                        <p:cTn id="8" dur="3000" fill="hold"/>
                                        <p:tgtEl>
                                          <p:spTgt spid="489">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3000" fill="hold"/>
                                        <p:tgtEl>
                                          <p:spTgt spid="612">
                                            <p:txEl>
                                              <p:pRg st="0" end="0"/>
                                            </p:txEl>
                                          </p:spTgt>
                                        </p:tgtEl>
                                        <p:attrNameLst>
                                          <p:attrName>style.color</p:attrName>
                                        </p:attrNameLst>
                                      </p:cBhvr>
                                      <p:to>
                                        <p:clrVal>
                                          <a:srgbClr val="FFFFFF"/>
                                        </p:clrVal>
                                      </p:to>
                                    </p:set>
                                    <p:set>
                                      <p:cBhvr>
                                        <p:cTn id="13" dur="3000" fill="hold"/>
                                        <p:tgtEl>
                                          <p:spTgt spid="612">
                                            <p:txEl>
                                              <p:pRg st="0" end="0"/>
                                            </p:txEl>
                                          </p:spTgt>
                                        </p:tgtEl>
                                        <p:attrNameLst>
                                          <p:attrName>fillcolor</p:attrName>
                                        </p:attrNameLst>
                                      </p:cBhvr>
                                      <p:to>
                                        <p:clrVal>
                                          <a:srgbClr val="FFFFFF"/>
                                        </p:clrVal>
                                      </p:to>
                                    </p:set>
                                    <p:set>
                                      <p:cBhvr>
                                        <p:cTn id="14" dur="3000" fill="hold"/>
                                        <p:tgtEl>
                                          <p:spTgt spid="61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9" name="Google Shape;829;p33"/>
          <p:cNvPicPr preferRelativeResize="0"/>
          <p:nvPr/>
        </p:nvPicPr>
        <p:blipFill>
          <a:blip r:embed="rId3">
            <a:alphaModFix amt="89000"/>
          </a:blip>
          <a:stretch>
            <a:fillRect/>
          </a:stretch>
        </p:blipFill>
        <p:spPr>
          <a:xfrm>
            <a:off x="7818871" y="411123"/>
            <a:ext cx="672342" cy="675973"/>
          </a:xfrm>
          <a:prstGeom prst="rect">
            <a:avLst/>
          </a:prstGeom>
          <a:noFill/>
          <a:ln>
            <a:noFill/>
          </a:ln>
        </p:spPr>
      </p:pic>
      <p:pic>
        <p:nvPicPr>
          <p:cNvPr id="830" name="Google Shape;830;p33"/>
          <p:cNvPicPr preferRelativeResize="0"/>
          <p:nvPr/>
        </p:nvPicPr>
        <p:blipFill rotWithShape="1">
          <a:blip r:embed="rId4">
            <a:alphaModFix amt="90000"/>
          </a:blip>
          <a:srcRect l="16945" t="23685" r="10977" b="22040"/>
          <a:stretch>
            <a:fillRect/>
          </a:stretch>
        </p:blipFill>
        <p:spPr>
          <a:xfrm rot="-1850224">
            <a:off x="1154717" y="3856103"/>
            <a:ext cx="281737" cy="302773"/>
          </a:xfrm>
          <a:prstGeom prst="rect">
            <a:avLst/>
          </a:prstGeom>
          <a:noFill/>
          <a:ln>
            <a:noFill/>
          </a:ln>
        </p:spPr>
      </p:pic>
      <p:pic>
        <p:nvPicPr>
          <p:cNvPr id="831" name="Google Shape;831;p33"/>
          <p:cNvPicPr preferRelativeResize="0"/>
          <p:nvPr/>
        </p:nvPicPr>
        <p:blipFill>
          <a:blip r:embed="rId5">
            <a:alphaModFix amt="85000"/>
          </a:blip>
          <a:stretch>
            <a:fillRect/>
          </a:stretch>
        </p:blipFill>
        <p:spPr>
          <a:xfrm>
            <a:off x="7299313" y="355501"/>
            <a:ext cx="724644" cy="630498"/>
          </a:xfrm>
          <a:prstGeom prst="rect">
            <a:avLst/>
          </a:prstGeom>
          <a:noFill/>
          <a:ln>
            <a:noFill/>
          </a:ln>
        </p:spPr>
      </p:pic>
      <p:sp>
        <p:nvSpPr>
          <p:cNvPr id="7" name="Rectangle 6"/>
          <p:cNvSpPr/>
          <p:nvPr/>
        </p:nvSpPr>
        <p:spPr>
          <a:xfrm>
            <a:off x="1097031" y="2261953"/>
            <a:ext cx="7229998" cy="461665"/>
          </a:xfrm>
          <a:prstGeom prst="rect">
            <a:avLst/>
          </a:prstGeom>
        </p:spPr>
        <p:txBody>
          <a:bodyPr wrap="square">
            <a:spAutoFit/>
          </a:bodyPr>
          <a:lstStyle/>
          <a:p>
            <a:pPr algn="just"/>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Điều</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gì</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sẽ</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xảy</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ra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nếu</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chúng</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ta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không</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có</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bạn</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bè</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endParaRPr lang="vi-VN" sz="24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1097031" y="2774154"/>
            <a:ext cx="6605069" cy="1154162"/>
          </a:xfrm>
          <a:prstGeom prst="rect">
            <a:avLst/>
          </a:prstGeom>
        </p:spPr>
        <p:txBody>
          <a:bodyPr wrap="square">
            <a:spAutoFit/>
          </a:bodyPr>
          <a:lstStyle/>
          <a:p>
            <a:pPr algn="just">
              <a:lnSpc>
                <a:spcPct val="150000"/>
              </a:lnSpc>
            </a:pP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Trẻ</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em</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có</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quyền</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được</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tự</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do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kết</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bạn</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không</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pl-PL" sz="2400" b="1" dirty="0">
                <a:latin typeface="HP001 5 hàng" panose="020B0603050302020204" pitchFamily="34" charset="0"/>
                <a:ea typeface="Times New Roman" panose="02020603050405020304" pitchFamily="18" charset="0"/>
                <a:cs typeface="Times New Roman" panose="02020603050405020304" pitchFamily="18" charset="0"/>
              </a:rPr>
              <a:t>Em biết điều đó từ đâu?</a:t>
            </a:r>
            <a:endParaRPr lang="vi-VN" sz="24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1097031" y="1656572"/>
            <a:ext cx="7290778" cy="461665"/>
          </a:xfrm>
          <a:prstGeom prst="rect">
            <a:avLst/>
          </a:prstGeom>
        </p:spPr>
        <p:txBody>
          <a:bodyPr wrap="none">
            <a:spAutoFit/>
          </a:bodyPr>
          <a:lstStyle/>
          <a:p>
            <a:pPr algn="just"/>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Lớp</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chúng</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ta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có</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vui</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và</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đoàn</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kết</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như</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vậy</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r>
              <a:rPr lang="en-US" sz="2400" b="1" dirty="0" err="1">
                <a:latin typeface="HP001 5 hàng" panose="020B0603050302020204" pitchFamily="34" charset="0"/>
                <a:ea typeface="Times New Roman" panose="02020603050405020304" pitchFamily="18" charset="0"/>
                <a:cs typeface="Times New Roman" panose="02020603050405020304" pitchFamily="18" charset="0"/>
              </a:rPr>
              <a:t>không</a:t>
            </a:r>
            <a:r>
              <a:rPr lang="en-US" sz="2400" b="1" dirty="0">
                <a:latin typeface="HP001 5 hàng" panose="020B0603050302020204" pitchFamily="34" charset="0"/>
                <a:ea typeface="Times New Roman" panose="02020603050405020304" pitchFamily="18" charset="0"/>
                <a:cs typeface="Times New Roman" panose="02020603050405020304" pitchFamily="18" charset="0"/>
              </a:rPr>
              <a:t>? </a:t>
            </a:r>
            <a:endParaRPr lang="vi-VN" sz="24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097031" y="1051191"/>
            <a:ext cx="3805850" cy="461665"/>
          </a:xfrm>
          <a:prstGeom prst="rect">
            <a:avLst/>
          </a:prstGeom>
        </p:spPr>
        <p:txBody>
          <a:bodyPr wrap="none">
            <a:spAutoFit/>
          </a:bodyPr>
          <a:lstStyle/>
          <a:p>
            <a:r>
              <a:rPr lang="fr-FR" sz="2400" b="1" dirty="0">
                <a:latin typeface="HP001 5 hàng" panose="020B0603050302020204" pitchFamily="34" charset="0"/>
                <a:ea typeface="Times New Roman" panose="02020603050405020304" pitchFamily="18" charset="0"/>
              </a:rPr>
              <a:t>+ </a:t>
            </a:r>
            <a:r>
              <a:rPr lang="fr-FR" sz="2400" b="1" dirty="0" err="1">
                <a:latin typeface="HP001 5 hàng" panose="020B0603050302020204" pitchFamily="34" charset="0"/>
                <a:ea typeface="Times New Roman" panose="02020603050405020304" pitchFamily="18" charset="0"/>
              </a:rPr>
              <a:t>Bài</a:t>
            </a:r>
            <a:r>
              <a:rPr lang="fr-FR" sz="2400" b="1" dirty="0">
                <a:latin typeface="HP001 5 hàng" panose="020B0603050302020204" pitchFamily="34" charset="0"/>
                <a:ea typeface="Times New Roman" panose="02020603050405020304" pitchFamily="18" charset="0"/>
              </a:rPr>
              <a:t> </a:t>
            </a:r>
            <a:r>
              <a:rPr lang="fr-FR" sz="2400" b="1" dirty="0" err="1">
                <a:latin typeface="HP001 5 hàng" panose="020B0603050302020204" pitchFamily="34" charset="0"/>
                <a:ea typeface="Times New Roman" panose="02020603050405020304" pitchFamily="18" charset="0"/>
              </a:rPr>
              <a:t>hát</a:t>
            </a:r>
            <a:r>
              <a:rPr lang="fr-FR" sz="2400" b="1" dirty="0">
                <a:latin typeface="HP001 5 hàng" panose="020B0603050302020204" pitchFamily="34" charset="0"/>
                <a:ea typeface="Times New Roman" panose="02020603050405020304" pitchFamily="18" charset="0"/>
              </a:rPr>
              <a:t> </a:t>
            </a:r>
            <a:r>
              <a:rPr lang="fr-FR" sz="2400" b="1" dirty="0" err="1">
                <a:latin typeface="HP001 5 hàng" panose="020B0603050302020204" pitchFamily="34" charset="0"/>
                <a:ea typeface="Times New Roman" panose="02020603050405020304" pitchFamily="18" charset="0"/>
              </a:rPr>
              <a:t>nói</a:t>
            </a:r>
            <a:r>
              <a:rPr lang="fr-FR" sz="2400" b="1" dirty="0">
                <a:latin typeface="HP001 5 hàng" panose="020B0603050302020204" pitchFamily="34" charset="0"/>
                <a:ea typeface="Times New Roman" panose="02020603050405020304" pitchFamily="18" charset="0"/>
              </a:rPr>
              <a:t> </a:t>
            </a:r>
            <a:r>
              <a:rPr lang="fr-FR" sz="2400" b="1" dirty="0" err="1">
                <a:latin typeface="HP001 5 hàng" panose="020B0603050302020204" pitchFamily="34" charset="0"/>
                <a:ea typeface="Times New Roman" panose="02020603050405020304" pitchFamily="18" charset="0"/>
              </a:rPr>
              <a:t>lên</a:t>
            </a:r>
            <a:r>
              <a:rPr lang="fr-FR" sz="2400" b="1" dirty="0">
                <a:latin typeface="HP001 5 hàng" panose="020B0603050302020204" pitchFamily="34" charset="0"/>
                <a:ea typeface="Times New Roman" panose="02020603050405020304" pitchFamily="18" charset="0"/>
              </a:rPr>
              <a:t> </a:t>
            </a:r>
            <a:r>
              <a:rPr lang="fr-FR" sz="2400" b="1" dirty="0" err="1">
                <a:latin typeface="HP001 5 hàng" panose="020B0603050302020204" pitchFamily="34" charset="0"/>
                <a:ea typeface="Times New Roman" panose="02020603050405020304" pitchFamily="18" charset="0"/>
              </a:rPr>
              <a:t>điều</a:t>
            </a:r>
            <a:r>
              <a:rPr lang="fr-FR" sz="2400" b="1" dirty="0">
                <a:latin typeface="HP001 5 hàng" panose="020B0603050302020204" pitchFamily="34" charset="0"/>
                <a:ea typeface="Times New Roman" panose="02020603050405020304" pitchFamily="18" charset="0"/>
              </a:rPr>
              <a:t> </a:t>
            </a:r>
            <a:r>
              <a:rPr lang="fr-FR" sz="2400" b="1" dirty="0" err="1">
                <a:latin typeface="HP001 5 hàng" panose="020B0603050302020204" pitchFamily="34" charset="0"/>
                <a:ea typeface="Times New Roman" panose="02020603050405020304" pitchFamily="18" charset="0"/>
              </a:rPr>
              <a:t>gì</a:t>
            </a:r>
            <a:r>
              <a:rPr lang="fr-FR" sz="2400" b="1" dirty="0">
                <a:latin typeface="HP001 5 hàng" panose="020B0603050302020204" pitchFamily="34" charset="0"/>
                <a:ea typeface="Times New Roman" panose="02020603050405020304" pitchFamily="18" charset="0"/>
              </a:rPr>
              <a:t>?</a:t>
            </a:r>
            <a:endParaRPr lang="vi-VN" sz="2400" b="1" dirty="0">
              <a:latin typeface="HP001 5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7668975" y="1065576"/>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endParaRPr sz="1800"/>
          </a:p>
        </p:txBody>
      </p:sp>
      <p:grpSp>
        <p:nvGrpSpPr>
          <p:cNvPr id="227" name="Google Shape;227;p40"/>
          <p:cNvGrpSpPr/>
          <p:nvPr/>
        </p:nvGrpSpPr>
        <p:grpSpPr>
          <a:xfrm>
            <a:off x="322846" y="1399712"/>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endParaRPr sz="1800"/>
            </a:p>
          </p:txBody>
        </p:sp>
      </p:grpSp>
      <p:grpSp>
        <p:nvGrpSpPr>
          <p:cNvPr id="336" name="Google Shape;336;p40"/>
          <p:cNvGrpSpPr/>
          <p:nvPr/>
        </p:nvGrpSpPr>
        <p:grpSpPr>
          <a:xfrm>
            <a:off x="6789214" y="1221137"/>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endParaRPr sz="1800"/>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endParaRPr sz="1800"/>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endParaRPr sz="1800"/>
            </a:p>
          </p:txBody>
        </p:sp>
      </p:grpSp>
      <p:sp>
        <p:nvSpPr>
          <p:cNvPr id="445" name="Google Shape;445;p40"/>
          <p:cNvSpPr/>
          <p:nvPr/>
        </p:nvSpPr>
        <p:spPr>
          <a:xfrm>
            <a:off x="490225" y="44980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endParaRPr sz="1800"/>
          </a:p>
        </p:txBody>
      </p:sp>
      <p:grpSp>
        <p:nvGrpSpPr>
          <p:cNvPr id="446" name="Google Shape;446;p40"/>
          <p:cNvGrpSpPr/>
          <p:nvPr/>
        </p:nvGrpSpPr>
        <p:grpSpPr>
          <a:xfrm>
            <a:off x="-1208" y="3506289"/>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endParaRPr sz="1800"/>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endParaRPr sz="1800"/>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endParaRPr sz="1800"/>
            </a:p>
          </p:txBody>
        </p:sp>
      </p:grpSp>
      <p:grpSp>
        <p:nvGrpSpPr>
          <p:cNvPr id="452" name="Google Shape;452;p40"/>
          <p:cNvGrpSpPr/>
          <p:nvPr/>
        </p:nvGrpSpPr>
        <p:grpSpPr>
          <a:xfrm>
            <a:off x="3572083" y="3023058"/>
            <a:ext cx="1999791" cy="95617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endParaRPr sz="1800"/>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endParaRPr sz="1800"/>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endParaRPr sz="1800"/>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endParaRPr sz="1800"/>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endParaRPr sz="1800"/>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endParaRPr sz="1800"/>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endParaRPr sz="1800"/>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endParaRPr sz="1800"/>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endParaRPr sz="1800"/>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endParaRPr sz="1800"/>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endParaRPr sz="1800"/>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endParaRPr sz="1800"/>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endParaRPr sz="1800"/>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endParaRPr sz="1800"/>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endParaRPr sz="1800"/>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endParaRPr sz="1800"/>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endParaRPr sz="1800"/>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endParaRPr sz="1800"/>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endParaRPr sz="1800"/>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endParaRPr sz="1800"/>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endParaRPr sz="1800"/>
            </a:p>
          </p:txBody>
        </p:sp>
      </p:grpSp>
      <p:sp>
        <p:nvSpPr>
          <p:cNvPr id="490" name="Google Shape;490;p40"/>
          <p:cNvSpPr/>
          <p:nvPr/>
        </p:nvSpPr>
        <p:spPr>
          <a:xfrm>
            <a:off x="6542212" y="376235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endParaRPr sz="1800"/>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endParaRPr sz="1800"/>
          </a:p>
        </p:txBody>
      </p:sp>
      <p:grpSp>
        <p:nvGrpSpPr>
          <p:cNvPr id="492" name="Google Shape;492;p40"/>
          <p:cNvGrpSpPr/>
          <p:nvPr/>
        </p:nvGrpSpPr>
        <p:grpSpPr>
          <a:xfrm>
            <a:off x="6771113" y="2827500"/>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endParaRPr sz="1800"/>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endParaRPr sz="1800"/>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endParaRPr sz="1800"/>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endParaRPr sz="1800"/>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endParaRPr sz="1800"/>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endParaRPr sz="1800"/>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grpSp>
      <p:grpSp>
        <p:nvGrpSpPr>
          <p:cNvPr id="556" name="Google Shape;556;p40"/>
          <p:cNvGrpSpPr/>
          <p:nvPr/>
        </p:nvGrpSpPr>
        <p:grpSpPr>
          <a:xfrm>
            <a:off x="1349039" y="2666914"/>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endParaRPr sz="1800"/>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endParaRPr sz="1800"/>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endParaRPr sz="1800"/>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endParaRPr sz="1800"/>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endParaRPr sz="1800"/>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endParaRPr sz="1800"/>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endParaRPr sz="1800"/>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endParaRPr sz="1800"/>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endParaRPr sz="1800"/>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endParaRPr sz="1800"/>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endParaRPr sz="1800"/>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endParaRPr sz="1800"/>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endParaRPr sz="1800"/>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endParaRPr sz="1800"/>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endParaRPr sz="1800"/>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endParaRPr sz="1800"/>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endParaRPr sz="1800"/>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endParaRPr sz="1800"/>
            </a:p>
          </p:txBody>
        </p:sp>
      </p:grpSp>
      <p:sp>
        <p:nvSpPr>
          <p:cNvPr id="7" name="TextBox 6"/>
          <p:cNvSpPr txBox="1"/>
          <p:nvPr/>
        </p:nvSpPr>
        <p:spPr>
          <a:xfrm>
            <a:off x="3210618" y="1705818"/>
            <a:ext cx="3220205" cy="584775"/>
          </a:xfrm>
          <a:prstGeom prst="rect">
            <a:avLst/>
          </a:prstGeom>
          <a:noFill/>
        </p:spPr>
        <p:txBody>
          <a:bodyPr wrap="square" rtlCol="0">
            <a:spAutoFit/>
          </a:bodyPr>
          <a:lstStyle/>
          <a:p>
            <a:r>
              <a:rPr lang="en-US" sz="3200" b="1" dirty="0" err="1">
                <a:solidFill>
                  <a:srgbClr val="C00000"/>
                </a:solidFill>
                <a:latin typeface="HP001 5 hàng" panose="020B0603050302020204" pitchFamily="34" charset="0"/>
              </a:rPr>
              <a:t>Tình</a:t>
            </a:r>
            <a:r>
              <a:rPr lang="en-US" sz="3200" b="1" dirty="0">
                <a:solidFill>
                  <a:srgbClr val="C00000"/>
                </a:solidFill>
                <a:latin typeface="HP001 5 hàng" panose="020B0603050302020204" pitchFamily="34" charset="0"/>
              </a:rPr>
              <a:t> </a:t>
            </a:r>
            <a:r>
              <a:rPr lang="en-US" sz="3200" b="1" dirty="0" err="1">
                <a:solidFill>
                  <a:srgbClr val="C00000"/>
                </a:solidFill>
                <a:latin typeface="HP001 5 hàng" panose="020B0603050302020204" pitchFamily="34" charset="0"/>
              </a:rPr>
              <a:t>bạn</a:t>
            </a:r>
            <a:r>
              <a:rPr lang="en-US" sz="3200" b="1" dirty="0">
                <a:solidFill>
                  <a:srgbClr val="C00000"/>
                </a:solidFill>
                <a:latin typeface="HP001 5 hàng" panose="020B0603050302020204" pitchFamily="34" charset="0"/>
              </a:rPr>
              <a:t> </a:t>
            </a:r>
            <a:r>
              <a:rPr lang="en-US" sz="2400" b="1" i="1" dirty="0">
                <a:solidFill>
                  <a:srgbClr val="C00000"/>
                </a:solidFill>
                <a:latin typeface="HP001 5 hàng" panose="020B0603050302020204" pitchFamily="34" charset="0"/>
              </a:rPr>
              <a:t>(</a:t>
            </a:r>
            <a:r>
              <a:rPr lang="en-US" sz="2400" b="1" i="1" dirty="0" err="1">
                <a:solidFill>
                  <a:srgbClr val="C00000"/>
                </a:solidFill>
                <a:latin typeface="HP001 5 hàng" panose="020B0603050302020204" pitchFamily="34" charset="0"/>
              </a:rPr>
              <a:t>tiết</a:t>
            </a:r>
            <a:r>
              <a:rPr lang="en-US" sz="2400" b="1" i="1" dirty="0">
                <a:solidFill>
                  <a:srgbClr val="C00000"/>
                </a:solidFill>
                <a:latin typeface="HP001 5 hàng" panose="020B0603050302020204" pitchFamily="34" charset="0"/>
              </a:rPr>
              <a:t> 1)</a:t>
            </a:r>
            <a:endParaRPr lang="vi-VN" sz="3200" b="1" i="1" dirty="0">
              <a:solidFill>
                <a:srgbClr val="C00000"/>
              </a:solidFill>
              <a:latin typeface="HP001 5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9"/>
        <p:cNvGrpSpPr/>
        <p:nvPr/>
      </p:nvGrpSpPr>
      <p:grpSpPr>
        <a:xfrm>
          <a:off x="0" y="0"/>
          <a:ext cx="0" cy="0"/>
          <a:chOff x="0" y="0"/>
          <a:chExt cx="0" cy="0"/>
        </a:xfrm>
      </p:grpSpPr>
      <p:sp>
        <p:nvSpPr>
          <p:cNvPr id="2490" name="Google Shape;2490;p52"/>
          <p:cNvSpPr/>
          <p:nvPr/>
        </p:nvSpPr>
        <p:spPr>
          <a:xfrm>
            <a:off x="-472977" y="821279"/>
            <a:ext cx="31" cy="31"/>
          </a:xfrm>
          <a:custGeom>
            <a:avLst/>
            <a:gdLst/>
            <a:ahLst/>
            <a:cxnLst/>
            <a:rect l="l" t="t" r="r" b="b"/>
            <a:pathLst>
              <a:path w="1" h="1" extrusionOk="0">
                <a:moveTo>
                  <a:pt x="1" y="0"/>
                </a:moveTo>
                <a:lnTo>
                  <a:pt x="1" y="0"/>
                </a:lnTo>
                <a:lnTo>
                  <a:pt x="1" y="0"/>
                </a:lnTo>
                <a:close/>
              </a:path>
            </a:pathLst>
          </a:custGeom>
          <a:solidFill>
            <a:srgbClr val="154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52"/>
          <p:cNvSpPr txBox="1">
            <a:spLocks noGrp="1"/>
          </p:cNvSpPr>
          <p:nvPr>
            <p:ph type="title"/>
          </p:nvPr>
        </p:nvSpPr>
        <p:spPr>
          <a:xfrm>
            <a:off x="1972050" y="1963564"/>
            <a:ext cx="5199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rgbClr val="0070C0"/>
                </a:solidFill>
              </a:rPr>
              <a:t>K</a:t>
            </a:r>
            <a:r>
              <a:rPr lang="en-US" b="1" dirty="0">
                <a:solidFill>
                  <a:srgbClr val="0070C0"/>
                </a:solidFill>
              </a:rPr>
              <a:t>HÁM PHÁ</a:t>
            </a:r>
            <a:endParaRPr b="1" dirty="0">
              <a:solidFill>
                <a:srgbClr val="0070C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4"/>
        <p:cNvGrpSpPr/>
        <p:nvPr/>
      </p:nvGrpSpPr>
      <p:grpSpPr>
        <a:xfrm>
          <a:off x="0" y="0"/>
          <a:ext cx="0" cy="0"/>
          <a:chOff x="0" y="0"/>
          <a:chExt cx="0" cy="0"/>
        </a:xfrm>
      </p:grpSpPr>
      <p:sp>
        <p:nvSpPr>
          <p:cNvPr id="3005" name="Google Shape;3005;p61"/>
          <p:cNvSpPr/>
          <p:nvPr/>
        </p:nvSpPr>
        <p:spPr>
          <a:xfrm>
            <a:off x="517825" y="1501400"/>
            <a:ext cx="89450" cy="17025"/>
          </a:xfrm>
          <a:custGeom>
            <a:avLst/>
            <a:gdLst/>
            <a:ahLst/>
            <a:cxnLst/>
            <a:rect l="l" t="t" r="r" b="b"/>
            <a:pathLst>
              <a:path w="3578" h="681" extrusionOk="0">
                <a:moveTo>
                  <a:pt x="0" y="1"/>
                </a:moveTo>
                <a:lnTo>
                  <a:pt x="0" y="305"/>
                </a:lnTo>
                <a:cubicBezTo>
                  <a:pt x="0" y="305"/>
                  <a:pt x="1270" y="519"/>
                  <a:pt x="3578" y="680"/>
                </a:cubicBezTo>
                <a:lnTo>
                  <a:pt x="3578" y="376"/>
                </a:lnTo>
                <a:cubicBezTo>
                  <a:pt x="2469" y="305"/>
                  <a:pt x="1574" y="233"/>
                  <a:pt x="984" y="144"/>
                </a:cubicBezTo>
                <a:cubicBezTo>
                  <a:pt x="680" y="72"/>
                  <a:pt x="447" y="72"/>
                  <a:pt x="233" y="72"/>
                </a:cubicBezTo>
                <a:cubicBezTo>
                  <a:pt x="9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1"/>
          <p:cNvSpPr/>
          <p:nvPr/>
        </p:nvSpPr>
        <p:spPr>
          <a:xfrm>
            <a:off x="575950" y="2092125"/>
            <a:ext cx="37150" cy="33575"/>
          </a:xfrm>
          <a:custGeom>
            <a:avLst/>
            <a:gdLst/>
            <a:ahLst/>
            <a:cxnLst/>
            <a:rect l="l" t="t" r="r" b="b"/>
            <a:pathLst>
              <a:path w="1486" h="1343" extrusionOk="0">
                <a:moveTo>
                  <a:pt x="1342" y="1"/>
                </a:moveTo>
                <a:cubicBezTo>
                  <a:pt x="448" y="752"/>
                  <a:pt x="1" y="1199"/>
                  <a:pt x="1" y="1199"/>
                </a:cubicBezTo>
                <a:lnTo>
                  <a:pt x="144" y="1342"/>
                </a:lnTo>
                <a:cubicBezTo>
                  <a:pt x="144" y="1342"/>
                  <a:pt x="287" y="1271"/>
                  <a:pt x="519" y="1038"/>
                </a:cubicBezTo>
                <a:cubicBezTo>
                  <a:pt x="734" y="895"/>
                  <a:pt x="1038" y="591"/>
                  <a:pt x="1485" y="215"/>
                </a:cubicBezTo>
                <a:lnTo>
                  <a:pt x="13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1"/>
          <p:cNvSpPr/>
          <p:nvPr/>
        </p:nvSpPr>
        <p:spPr>
          <a:xfrm>
            <a:off x="2217100" y="375850"/>
            <a:ext cx="42975" cy="85875"/>
          </a:xfrm>
          <a:custGeom>
            <a:avLst/>
            <a:gdLst/>
            <a:ahLst/>
            <a:cxnLst/>
            <a:rect l="l" t="t" r="r" b="b"/>
            <a:pathLst>
              <a:path w="1719" h="3435" extrusionOk="0">
                <a:moveTo>
                  <a:pt x="1432" y="0"/>
                </a:moveTo>
                <a:cubicBezTo>
                  <a:pt x="985" y="1127"/>
                  <a:pt x="538" y="2236"/>
                  <a:pt x="1" y="3292"/>
                </a:cubicBezTo>
                <a:lnTo>
                  <a:pt x="305" y="3435"/>
                </a:lnTo>
                <a:cubicBezTo>
                  <a:pt x="752" y="2397"/>
                  <a:pt x="1271" y="1270"/>
                  <a:pt x="1718" y="161"/>
                </a:cubicBezTo>
                <a:lnTo>
                  <a:pt x="143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1"/>
          <p:cNvSpPr/>
          <p:nvPr/>
        </p:nvSpPr>
        <p:spPr>
          <a:xfrm>
            <a:off x="5004850" y="67033"/>
            <a:ext cx="605500" cy="173550"/>
          </a:xfrm>
          <a:custGeom>
            <a:avLst/>
            <a:gdLst/>
            <a:ahLst/>
            <a:cxnLst/>
            <a:rect l="l" t="t" r="r" b="b"/>
            <a:pathLst>
              <a:path w="24220" h="6942" extrusionOk="0">
                <a:moveTo>
                  <a:pt x="0" y="1"/>
                </a:moveTo>
                <a:lnTo>
                  <a:pt x="0" y="305"/>
                </a:lnTo>
                <a:lnTo>
                  <a:pt x="215" y="305"/>
                </a:lnTo>
                <a:cubicBezTo>
                  <a:pt x="662" y="377"/>
                  <a:pt x="1789" y="609"/>
                  <a:pt x="3506" y="895"/>
                </a:cubicBezTo>
                <a:lnTo>
                  <a:pt x="3578" y="609"/>
                </a:lnTo>
                <a:cubicBezTo>
                  <a:pt x="1270" y="162"/>
                  <a:pt x="0" y="1"/>
                  <a:pt x="0" y="1"/>
                </a:cubicBezTo>
                <a:close/>
                <a:moveTo>
                  <a:pt x="7084" y="1342"/>
                </a:moveTo>
                <a:lnTo>
                  <a:pt x="6994" y="1647"/>
                </a:lnTo>
                <a:cubicBezTo>
                  <a:pt x="8050" y="1879"/>
                  <a:pt x="9230" y="2165"/>
                  <a:pt x="10500" y="2541"/>
                </a:cubicBezTo>
                <a:lnTo>
                  <a:pt x="10572" y="2237"/>
                </a:lnTo>
                <a:cubicBezTo>
                  <a:pt x="9320" y="1879"/>
                  <a:pt x="8121" y="1575"/>
                  <a:pt x="7084" y="1342"/>
                </a:cubicBezTo>
                <a:close/>
                <a:moveTo>
                  <a:pt x="14006" y="3221"/>
                </a:moveTo>
                <a:lnTo>
                  <a:pt x="13935" y="3507"/>
                </a:lnTo>
                <a:cubicBezTo>
                  <a:pt x="15044" y="3811"/>
                  <a:pt x="16170" y="4187"/>
                  <a:pt x="17369" y="4562"/>
                </a:cubicBezTo>
                <a:lnTo>
                  <a:pt x="17440" y="4258"/>
                </a:lnTo>
                <a:cubicBezTo>
                  <a:pt x="16242" y="3882"/>
                  <a:pt x="15133" y="3507"/>
                  <a:pt x="14006" y="3221"/>
                </a:cubicBezTo>
                <a:close/>
                <a:moveTo>
                  <a:pt x="20857" y="5457"/>
                </a:moveTo>
                <a:lnTo>
                  <a:pt x="20714" y="5743"/>
                </a:lnTo>
                <a:cubicBezTo>
                  <a:pt x="21751" y="6118"/>
                  <a:pt x="22878" y="6494"/>
                  <a:pt x="23987" y="6941"/>
                </a:cubicBezTo>
                <a:lnTo>
                  <a:pt x="24077" y="6941"/>
                </a:lnTo>
                <a:lnTo>
                  <a:pt x="24220" y="6709"/>
                </a:lnTo>
                <a:cubicBezTo>
                  <a:pt x="23021" y="6261"/>
                  <a:pt x="21912" y="5814"/>
                  <a:pt x="20857" y="545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1"/>
          <p:cNvSpPr/>
          <p:nvPr/>
        </p:nvSpPr>
        <p:spPr>
          <a:xfrm>
            <a:off x="6238175" y="31708"/>
            <a:ext cx="130600" cy="208875"/>
          </a:xfrm>
          <a:custGeom>
            <a:avLst/>
            <a:gdLst/>
            <a:ahLst/>
            <a:cxnLst/>
            <a:rect l="l" t="t" r="r" b="b"/>
            <a:pathLst>
              <a:path w="5224" h="8355" extrusionOk="0">
                <a:moveTo>
                  <a:pt x="305" y="1"/>
                </a:moveTo>
                <a:lnTo>
                  <a:pt x="1" y="162"/>
                </a:lnTo>
                <a:cubicBezTo>
                  <a:pt x="1" y="162"/>
                  <a:pt x="591" y="1342"/>
                  <a:pt x="1718" y="3364"/>
                </a:cubicBezTo>
                <a:lnTo>
                  <a:pt x="1932" y="3203"/>
                </a:lnTo>
                <a:cubicBezTo>
                  <a:pt x="1414" y="2165"/>
                  <a:pt x="966" y="1414"/>
                  <a:pt x="680" y="824"/>
                </a:cubicBezTo>
                <a:cubicBezTo>
                  <a:pt x="519" y="609"/>
                  <a:pt x="448" y="376"/>
                  <a:pt x="376" y="233"/>
                </a:cubicBezTo>
                <a:cubicBezTo>
                  <a:pt x="305" y="72"/>
                  <a:pt x="305" y="1"/>
                  <a:pt x="305" y="1"/>
                </a:cubicBezTo>
                <a:close/>
                <a:moveTo>
                  <a:pt x="3811" y="6261"/>
                </a:moveTo>
                <a:lnTo>
                  <a:pt x="3578" y="6422"/>
                </a:lnTo>
                <a:cubicBezTo>
                  <a:pt x="3954" y="7013"/>
                  <a:pt x="4401" y="7674"/>
                  <a:pt x="4848" y="8354"/>
                </a:cubicBezTo>
                <a:lnTo>
                  <a:pt x="5224" y="8354"/>
                </a:lnTo>
                <a:cubicBezTo>
                  <a:pt x="4705" y="7603"/>
                  <a:pt x="4258" y="6941"/>
                  <a:pt x="3811" y="626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1"/>
          <p:cNvSpPr/>
          <p:nvPr/>
        </p:nvSpPr>
        <p:spPr>
          <a:xfrm>
            <a:off x="7106600" y="1194200"/>
            <a:ext cx="173100" cy="83650"/>
          </a:xfrm>
          <a:custGeom>
            <a:avLst/>
            <a:gdLst/>
            <a:ahLst/>
            <a:cxnLst/>
            <a:rect l="l" t="t" r="r" b="b"/>
            <a:pathLst>
              <a:path w="6924" h="3346" extrusionOk="0">
                <a:moveTo>
                  <a:pt x="144" y="0"/>
                </a:moveTo>
                <a:lnTo>
                  <a:pt x="1" y="286"/>
                </a:lnTo>
                <a:cubicBezTo>
                  <a:pt x="1038" y="805"/>
                  <a:pt x="2165" y="1342"/>
                  <a:pt x="3203" y="1860"/>
                </a:cubicBezTo>
                <a:lnTo>
                  <a:pt x="3346" y="1556"/>
                </a:lnTo>
                <a:cubicBezTo>
                  <a:pt x="2237" y="1038"/>
                  <a:pt x="1181" y="590"/>
                  <a:pt x="144" y="0"/>
                </a:cubicBezTo>
                <a:close/>
                <a:moveTo>
                  <a:pt x="6637" y="2969"/>
                </a:moveTo>
                <a:lnTo>
                  <a:pt x="6547" y="3202"/>
                </a:lnTo>
                <a:cubicBezTo>
                  <a:pt x="6637" y="3273"/>
                  <a:pt x="6708" y="3273"/>
                  <a:pt x="6780" y="3345"/>
                </a:cubicBezTo>
                <a:lnTo>
                  <a:pt x="6923" y="3041"/>
                </a:lnTo>
                <a:cubicBezTo>
                  <a:pt x="6852" y="3041"/>
                  <a:pt x="6708" y="2969"/>
                  <a:pt x="6637" y="296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1"/>
          <p:cNvSpPr/>
          <p:nvPr/>
        </p:nvSpPr>
        <p:spPr>
          <a:xfrm>
            <a:off x="7007775" y="5149525"/>
            <a:ext cx="27750" cy="268325"/>
          </a:xfrm>
          <a:custGeom>
            <a:avLst/>
            <a:gdLst/>
            <a:ahLst/>
            <a:cxnLst/>
            <a:rect l="l" t="t" r="r" b="b"/>
            <a:pathLst>
              <a:path w="1110" h="10733" extrusionOk="0">
                <a:moveTo>
                  <a:pt x="1" y="0"/>
                </a:moveTo>
                <a:cubicBezTo>
                  <a:pt x="144" y="1199"/>
                  <a:pt x="215" y="2397"/>
                  <a:pt x="376" y="3578"/>
                </a:cubicBezTo>
                <a:lnTo>
                  <a:pt x="662" y="3578"/>
                </a:lnTo>
                <a:cubicBezTo>
                  <a:pt x="519" y="2397"/>
                  <a:pt x="448" y="1199"/>
                  <a:pt x="305" y="0"/>
                </a:cubicBezTo>
                <a:close/>
                <a:moveTo>
                  <a:pt x="591" y="7155"/>
                </a:moveTo>
                <a:cubicBezTo>
                  <a:pt x="662" y="8354"/>
                  <a:pt x="752" y="9552"/>
                  <a:pt x="823" y="10733"/>
                </a:cubicBezTo>
                <a:lnTo>
                  <a:pt x="1110" y="10733"/>
                </a:lnTo>
                <a:cubicBezTo>
                  <a:pt x="1038" y="9481"/>
                  <a:pt x="967" y="8354"/>
                  <a:pt x="895"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1"/>
          <p:cNvSpPr/>
          <p:nvPr/>
        </p:nvSpPr>
        <p:spPr>
          <a:xfrm>
            <a:off x="322400" y="2902425"/>
            <a:ext cx="249550" cy="117650"/>
          </a:xfrm>
          <a:custGeom>
            <a:avLst/>
            <a:gdLst/>
            <a:ahLst/>
            <a:cxnLst/>
            <a:rect l="l" t="t" r="r" b="b"/>
            <a:pathLst>
              <a:path w="9982" h="4706" extrusionOk="0">
                <a:moveTo>
                  <a:pt x="144" y="1"/>
                </a:moveTo>
                <a:lnTo>
                  <a:pt x="0" y="305"/>
                </a:lnTo>
                <a:cubicBezTo>
                  <a:pt x="0" y="305"/>
                  <a:pt x="72" y="305"/>
                  <a:pt x="215" y="376"/>
                </a:cubicBezTo>
                <a:cubicBezTo>
                  <a:pt x="662" y="537"/>
                  <a:pt x="1789" y="895"/>
                  <a:pt x="3345" y="1575"/>
                </a:cubicBezTo>
                <a:lnTo>
                  <a:pt x="3506" y="1271"/>
                </a:lnTo>
                <a:cubicBezTo>
                  <a:pt x="1342" y="376"/>
                  <a:pt x="144" y="1"/>
                  <a:pt x="144" y="1"/>
                </a:cubicBezTo>
                <a:close/>
                <a:moveTo>
                  <a:pt x="6780" y="2773"/>
                </a:moveTo>
                <a:lnTo>
                  <a:pt x="6637" y="3059"/>
                </a:lnTo>
                <a:cubicBezTo>
                  <a:pt x="7603" y="3507"/>
                  <a:pt x="8640" y="4115"/>
                  <a:pt x="9838" y="4705"/>
                </a:cubicBezTo>
                <a:lnTo>
                  <a:pt x="9982" y="4473"/>
                </a:lnTo>
                <a:cubicBezTo>
                  <a:pt x="8801" y="3811"/>
                  <a:pt x="7746" y="3292"/>
                  <a:pt x="6780" y="27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1"/>
          <p:cNvSpPr/>
          <p:nvPr/>
        </p:nvSpPr>
        <p:spPr>
          <a:xfrm>
            <a:off x="1714025" y="5095875"/>
            <a:ext cx="7625" cy="12975"/>
          </a:xfrm>
          <a:custGeom>
            <a:avLst/>
            <a:gdLst/>
            <a:ahLst/>
            <a:cxnLst/>
            <a:rect l="l" t="t" r="r" b="b"/>
            <a:pathLst>
              <a:path w="305" h="519" extrusionOk="0">
                <a:moveTo>
                  <a:pt x="1" y="0"/>
                </a:moveTo>
                <a:lnTo>
                  <a:pt x="1" y="519"/>
                </a:lnTo>
                <a:lnTo>
                  <a:pt x="305" y="519"/>
                </a:lnTo>
                <a:lnTo>
                  <a:pt x="3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1"/>
          <p:cNvSpPr/>
          <p:nvPr/>
        </p:nvSpPr>
        <p:spPr>
          <a:xfrm>
            <a:off x="1712250" y="5019400"/>
            <a:ext cx="9400" cy="76475"/>
          </a:xfrm>
          <a:custGeom>
            <a:avLst/>
            <a:gdLst/>
            <a:ahLst/>
            <a:cxnLst/>
            <a:rect l="l" t="t" r="r" b="b"/>
            <a:pathLst>
              <a:path w="376" h="3059" extrusionOk="0">
                <a:moveTo>
                  <a:pt x="0" y="0"/>
                </a:moveTo>
                <a:cubicBezTo>
                  <a:pt x="0" y="1038"/>
                  <a:pt x="72" y="2004"/>
                  <a:pt x="72" y="3059"/>
                </a:cubicBezTo>
                <a:lnTo>
                  <a:pt x="376" y="3059"/>
                </a:lnTo>
                <a:cubicBezTo>
                  <a:pt x="376" y="2004"/>
                  <a:pt x="304" y="1038"/>
                  <a:pt x="304" y="0"/>
                </a:cubicBezTo>
                <a:close/>
              </a:path>
            </a:pathLst>
          </a:custGeom>
          <a:solidFill>
            <a:srgbClr val="E2F1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1"/>
          <p:cNvSpPr/>
          <p:nvPr/>
        </p:nvSpPr>
        <p:spPr>
          <a:xfrm>
            <a:off x="1706875" y="5198275"/>
            <a:ext cx="16575" cy="268325"/>
          </a:xfrm>
          <a:custGeom>
            <a:avLst/>
            <a:gdLst/>
            <a:ahLst/>
            <a:cxnLst/>
            <a:rect l="l" t="t" r="r" b="b"/>
            <a:pathLst>
              <a:path w="663" h="10733" extrusionOk="0">
                <a:moveTo>
                  <a:pt x="376" y="0"/>
                </a:moveTo>
                <a:lnTo>
                  <a:pt x="376" y="143"/>
                </a:lnTo>
                <a:cubicBezTo>
                  <a:pt x="376" y="1270"/>
                  <a:pt x="376" y="2451"/>
                  <a:pt x="287" y="3578"/>
                </a:cubicBezTo>
                <a:lnTo>
                  <a:pt x="591" y="3578"/>
                </a:lnTo>
                <a:cubicBezTo>
                  <a:pt x="662" y="2451"/>
                  <a:pt x="662" y="1270"/>
                  <a:pt x="662" y="143"/>
                </a:cubicBezTo>
                <a:lnTo>
                  <a:pt x="662" y="0"/>
                </a:lnTo>
                <a:close/>
                <a:moveTo>
                  <a:pt x="215" y="7155"/>
                </a:moveTo>
                <a:cubicBezTo>
                  <a:pt x="144" y="8336"/>
                  <a:pt x="72" y="9534"/>
                  <a:pt x="1" y="10733"/>
                </a:cubicBezTo>
                <a:lnTo>
                  <a:pt x="287" y="10733"/>
                </a:lnTo>
                <a:cubicBezTo>
                  <a:pt x="376" y="9534"/>
                  <a:pt x="448" y="8336"/>
                  <a:pt x="519"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1"/>
          <p:cNvSpPr/>
          <p:nvPr/>
        </p:nvSpPr>
        <p:spPr>
          <a:xfrm>
            <a:off x="3107900" y="5145950"/>
            <a:ext cx="167725" cy="221825"/>
          </a:xfrm>
          <a:custGeom>
            <a:avLst/>
            <a:gdLst/>
            <a:ahLst/>
            <a:cxnLst/>
            <a:rect l="l" t="t" r="r" b="b"/>
            <a:pathLst>
              <a:path w="6709" h="8873" extrusionOk="0">
                <a:moveTo>
                  <a:pt x="6494" y="0"/>
                </a:moveTo>
                <a:cubicBezTo>
                  <a:pt x="5671" y="1038"/>
                  <a:pt x="4919" y="2022"/>
                  <a:pt x="4329" y="2916"/>
                </a:cubicBezTo>
                <a:lnTo>
                  <a:pt x="4544" y="3059"/>
                </a:lnTo>
                <a:cubicBezTo>
                  <a:pt x="5224" y="2165"/>
                  <a:pt x="5885" y="1199"/>
                  <a:pt x="6708" y="233"/>
                </a:cubicBezTo>
                <a:lnTo>
                  <a:pt x="6494" y="0"/>
                </a:lnTo>
                <a:close/>
                <a:moveTo>
                  <a:pt x="2165" y="5742"/>
                </a:moveTo>
                <a:cubicBezTo>
                  <a:pt x="752" y="7674"/>
                  <a:pt x="0" y="8729"/>
                  <a:pt x="0" y="8729"/>
                </a:cubicBezTo>
                <a:lnTo>
                  <a:pt x="305" y="8873"/>
                </a:lnTo>
                <a:cubicBezTo>
                  <a:pt x="305" y="8873"/>
                  <a:pt x="448" y="8640"/>
                  <a:pt x="823" y="8121"/>
                </a:cubicBezTo>
                <a:cubicBezTo>
                  <a:pt x="1199" y="7603"/>
                  <a:pt x="1718" y="6851"/>
                  <a:pt x="2379" y="5957"/>
                </a:cubicBezTo>
                <a:lnTo>
                  <a:pt x="2165" y="574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1"/>
          <p:cNvSpPr/>
          <p:nvPr/>
        </p:nvSpPr>
        <p:spPr>
          <a:xfrm>
            <a:off x="959625" y="236325"/>
            <a:ext cx="38950" cy="268325"/>
          </a:xfrm>
          <a:custGeom>
            <a:avLst/>
            <a:gdLst/>
            <a:ahLst/>
            <a:cxnLst/>
            <a:rect l="l" t="t" r="r" b="b"/>
            <a:pathLst>
              <a:path w="1558" h="10733" extrusionOk="0">
                <a:moveTo>
                  <a:pt x="1271" y="72"/>
                </a:moveTo>
                <a:lnTo>
                  <a:pt x="1271" y="144"/>
                </a:lnTo>
                <a:lnTo>
                  <a:pt x="1342" y="72"/>
                </a:lnTo>
                <a:close/>
                <a:moveTo>
                  <a:pt x="1557" y="0"/>
                </a:moveTo>
                <a:lnTo>
                  <a:pt x="1271" y="144"/>
                </a:lnTo>
                <a:lnTo>
                  <a:pt x="1271" y="144"/>
                </a:lnTo>
                <a:lnTo>
                  <a:pt x="1271" y="448"/>
                </a:lnTo>
                <a:cubicBezTo>
                  <a:pt x="1199" y="966"/>
                  <a:pt x="967" y="2093"/>
                  <a:pt x="752" y="3578"/>
                </a:cubicBezTo>
                <a:lnTo>
                  <a:pt x="1038" y="3649"/>
                </a:lnTo>
                <a:cubicBezTo>
                  <a:pt x="1199" y="2612"/>
                  <a:pt x="1342" y="1789"/>
                  <a:pt x="1414" y="1199"/>
                </a:cubicBezTo>
                <a:cubicBezTo>
                  <a:pt x="1486" y="895"/>
                  <a:pt x="1486" y="662"/>
                  <a:pt x="1557" y="519"/>
                </a:cubicBezTo>
                <a:lnTo>
                  <a:pt x="1557" y="72"/>
                </a:lnTo>
                <a:lnTo>
                  <a:pt x="1557" y="0"/>
                </a:lnTo>
                <a:close/>
                <a:moveTo>
                  <a:pt x="376" y="7155"/>
                </a:moveTo>
                <a:cubicBezTo>
                  <a:pt x="216" y="8264"/>
                  <a:pt x="72" y="9463"/>
                  <a:pt x="1" y="10733"/>
                </a:cubicBezTo>
                <a:lnTo>
                  <a:pt x="305" y="10733"/>
                </a:lnTo>
                <a:cubicBezTo>
                  <a:pt x="376" y="9463"/>
                  <a:pt x="520" y="8264"/>
                  <a:pt x="591" y="71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1"/>
          <p:cNvSpPr/>
          <p:nvPr/>
        </p:nvSpPr>
        <p:spPr>
          <a:xfrm>
            <a:off x="2222925" y="5149525"/>
            <a:ext cx="65325" cy="71125"/>
          </a:xfrm>
          <a:custGeom>
            <a:avLst/>
            <a:gdLst/>
            <a:ahLst/>
            <a:cxnLst/>
            <a:rect l="l" t="t" r="r" b="b"/>
            <a:pathLst>
              <a:path w="2613" h="2845" extrusionOk="0">
                <a:moveTo>
                  <a:pt x="2379" y="0"/>
                </a:moveTo>
                <a:cubicBezTo>
                  <a:pt x="1646" y="823"/>
                  <a:pt x="1109" y="1431"/>
                  <a:pt x="662" y="1879"/>
                </a:cubicBezTo>
                <a:cubicBezTo>
                  <a:pt x="448" y="2093"/>
                  <a:pt x="305" y="2326"/>
                  <a:pt x="215" y="2397"/>
                </a:cubicBezTo>
                <a:lnTo>
                  <a:pt x="72" y="2540"/>
                </a:lnTo>
                <a:lnTo>
                  <a:pt x="0" y="2540"/>
                </a:lnTo>
                <a:lnTo>
                  <a:pt x="72" y="2684"/>
                </a:lnTo>
                <a:lnTo>
                  <a:pt x="72" y="2845"/>
                </a:lnTo>
                <a:lnTo>
                  <a:pt x="144" y="2845"/>
                </a:lnTo>
                <a:cubicBezTo>
                  <a:pt x="215" y="2773"/>
                  <a:pt x="215" y="2773"/>
                  <a:pt x="305" y="2684"/>
                </a:cubicBezTo>
                <a:cubicBezTo>
                  <a:pt x="448" y="2540"/>
                  <a:pt x="752" y="2236"/>
                  <a:pt x="1109" y="1789"/>
                </a:cubicBezTo>
                <a:cubicBezTo>
                  <a:pt x="1485" y="1431"/>
                  <a:pt x="2004" y="823"/>
                  <a:pt x="2612" y="161"/>
                </a:cubicBezTo>
                <a:lnTo>
                  <a:pt x="2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61"/>
          <p:cNvSpPr/>
          <p:nvPr/>
        </p:nvSpPr>
        <p:spPr>
          <a:xfrm>
            <a:off x="1613425" y="5114200"/>
            <a:ext cx="402475" cy="84100"/>
          </a:xfrm>
          <a:custGeom>
            <a:avLst/>
            <a:gdLst/>
            <a:ahLst/>
            <a:cxnLst/>
            <a:rect l="l" t="t" r="r" b="b"/>
            <a:pathLst>
              <a:path w="16099" h="3364" extrusionOk="0">
                <a:moveTo>
                  <a:pt x="90" y="0"/>
                </a:moveTo>
                <a:lnTo>
                  <a:pt x="0" y="304"/>
                </a:lnTo>
                <a:cubicBezTo>
                  <a:pt x="1127" y="609"/>
                  <a:pt x="2236" y="966"/>
                  <a:pt x="3434" y="1199"/>
                </a:cubicBezTo>
                <a:lnTo>
                  <a:pt x="3506" y="966"/>
                </a:lnTo>
                <a:cubicBezTo>
                  <a:pt x="2325" y="680"/>
                  <a:pt x="1199" y="304"/>
                  <a:pt x="90" y="0"/>
                </a:cubicBezTo>
                <a:close/>
                <a:moveTo>
                  <a:pt x="7012" y="1718"/>
                </a:moveTo>
                <a:lnTo>
                  <a:pt x="6940" y="2022"/>
                </a:lnTo>
                <a:cubicBezTo>
                  <a:pt x="8049" y="2236"/>
                  <a:pt x="9248" y="2469"/>
                  <a:pt x="10446" y="2683"/>
                </a:cubicBezTo>
                <a:lnTo>
                  <a:pt x="10518" y="2397"/>
                </a:lnTo>
                <a:cubicBezTo>
                  <a:pt x="9319" y="2165"/>
                  <a:pt x="8139" y="1950"/>
                  <a:pt x="7012" y="1718"/>
                </a:cubicBezTo>
                <a:close/>
                <a:moveTo>
                  <a:pt x="14024" y="2844"/>
                </a:moveTo>
                <a:lnTo>
                  <a:pt x="14024" y="3131"/>
                </a:lnTo>
                <a:cubicBezTo>
                  <a:pt x="14686" y="3202"/>
                  <a:pt x="15365" y="3292"/>
                  <a:pt x="16099" y="3363"/>
                </a:cubicBezTo>
                <a:lnTo>
                  <a:pt x="16099" y="3059"/>
                </a:lnTo>
                <a:cubicBezTo>
                  <a:pt x="15437" y="2988"/>
                  <a:pt x="14686" y="2916"/>
                  <a:pt x="14024" y="28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1"/>
          <p:cNvSpPr/>
          <p:nvPr/>
        </p:nvSpPr>
        <p:spPr>
          <a:xfrm>
            <a:off x="4907800" y="5095875"/>
            <a:ext cx="70700" cy="57700"/>
          </a:xfrm>
          <a:custGeom>
            <a:avLst/>
            <a:gdLst/>
            <a:ahLst/>
            <a:cxnLst/>
            <a:rect l="l" t="t" r="r" b="b"/>
            <a:pathLst>
              <a:path w="2828" h="2308" extrusionOk="0">
                <a:moveTo>
                  <a:pt x="2380" y="0"/>
                </a:moveTo>
                <a:cubicBezTo>
                  <a:pt x="1718" y="590"/>
                  <a:pt x="1128" y="1109"/>
                  <a:pt x="752" y="1413"/>
                </a:cubicBezTo>
                <a:cubicBezTo>
                  <a:pt x="520" y="1628"/>
                  <a:pt x="305" y="1789"/>
                  <a:pt x="233" y="1860"/>
                </a:cubicBezTo>
                <a:cubicBezTo>
                  <a:pt x="144" y="1932"/>
                  <a:pt x="72" y="1932"/>
                  <a:pt x="1" y="2003"/>
                </a:cubicBezTo>
                <a:lnTo>
                  <a:pt x="1" y="2307"/>
                </a:lnTo>
                <a:cubicBezTo>
                  <a:pt x="72" y="2307"/>
                  <a:pt x="144" y="2307"/>
                  <a:pt x="144" y="2236"/>
                </a:cubicBezTo>
                <a:cubicBezTo>
                  <a:pt x="376" y="2146"/>
                  <a:pt x="681" y="1932"/>
                  <a:pt x="1128" y="1485"/>
                </a:cubicBezTo>
                <a:cubicBezTo>
                  <a:pt x="1575" y="1109"/>
                  <a:pt x="2165" y="590"/>
                  <a:pt x="2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27;p49"/>
          <p:cNvSpPr/>
          <p:nvPr/>
        </p:nvSpPr>
        <p:spPr>
          <a:xfrm>
            <a:off x="2152996" y="1772629"/>
            <a:ext cx="4933478" cy="1071324"/>
          </a:xfrm>
          <a:custGeom>
            <a:avLst/>
            <a:gdLst/>
            <a:ahLst/>
            <a:cxnLst/>
            <a:rect l="l" t="t" r="r" b="b"/>
            <a:pathLst>
              <a:path w="91361" h="13334" extrusionOk="0">
                <a:moveTo>
                  <a:pt x="0" y="1"/>
                </a:moveTo>
                <a:lnTo>
                  <a:pt x="6402" y="6730"/>
                </a:lnTo>
                <a:lnTo>
                  <a:pt x="0" y="13333"/>
                </a:lnTo>
                <a:lnTo>
                  <a:pt x="91361" y="13333"/>
                </a:lnTo>
                <a:lnTo>
                  <a:pt x="84959" y="6730"/>
                </a:lnTo>
                <a:lnTo>
                  <a:pt x="91361" y="1"/>
                </a:lnTo>
                <a:close/>
              </a:path>
            </a:pathLst>
          </a:custGeom>
          <a:solidFill>
            <a:schemeClr val="accent1">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2434;p49"/>
          <p:cNvSpPr txBox="1"/>
          <p:nvPr/>
        </p:nvSpPr>
        <p:spPr>
          <a:xfrm>
            <a:off x="2390180" y="310220"/>
            <a:ext cx="4360200" cy="76264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spcAft>
                <a:spcPts val="1600"/>
              </a:spcAft>
            </a:pPr>
            <a:endParaRPr lang="vi-VN" sz="2800" dirty="0">
              <a:latin typeface="Rockstone" panose="00000400000000000000" pitchFamily="2" charset="0"/>
            </a:endParaRPr>
          </a:p>
        </p:txBody>
      </p:sp>
      <p:grpSp>
        <p:nvGrpSpPr>
          <p:cNvPr id="151" name="Google Shape;3685;p75"/>
          <p:cNvGrpSpPr/>
          <p:nvPr/>
        </p:nvGrpSpPr>
        <p:grpSpPr>
          <a:xfrm>
            <a:off x="1558010" y="1494567"/>
            <a:ext cx="915779" cy="953670"/>
            <a:chOff x="1282386" y="1143839"/>
            <a:chExt cx="1297589" cy="1637258"/>
          </a:xfrm>
        </p:grpSpPr>
        <p:sp>
          <p:nvSpPr>
            <p:cNvPr id="152" name="Google Shape;3686;p75"/>
            <p:cNvSpPr/>
            <p:nvPr/>
          </p:nvSpPr>
          <p:spPr>
            <a:xfrm>
              <a:off x="1613251" y="1379838"/>
              <a:ext cx="707100" cy="707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3687;p75"/>
            <p:cNvGrpSpPr/>
            <p:nvPr/>
          </p:nvGrpSpPr>
          <p:grpSpPr>
            <a:xfrm>
              <a:off x="1282386" y="1143839"/>
              <a:ext cx="1297589" cy="1637258"/>
              <a:chOff x="4439275" y="3658575"/>
              <a:chExt cx="1433325" cy="1808525"/>
            </a:xfrm>
          </p:grpSpPr>
          <p:sp>
            <p:nvSpPr>
              <p:cNvPr id="154" name="Google Shape;3688;p75"/>
              <p:cNvSpPr/>
              <p:nvPr/>
            </p:nvSpPr>
            <p:spPr>
              <a:xfrm>
                <a:off x="4439275" y="3658575"/>
                <a:ext cx="1433325" cy="1808525"/>
              </a:xfrm>
              <a:custGeom>
                <a:avLst/>
                <a:gdLst/>
                <a:ahLst/>
                <a:cxnLst/>
                <a:rect l="l" t="t" r="r" b="b"/>
                <a:pathLst>
                  <a:path w="57333" h="72341" extrusionOk="0">
                    <a:moveTo>
                      <a:pt x="34366" y="1050"/>
                    </a:moveTo>
                    <a:cubicBezTo>
                      <a:pt x="38056" y="1050"/>
                      <a:pt x="40838" y="2815"/>
                      <a:pt x="43144" y="5616"/>
                    </a:cubicBezTo>
                    <a:cubicBezTo>
                      <a:pt x="45818" y="9019"/>
                      <a:pt x="48613" y="12453"/>
                      <a:pt x="51894" y="15491"/>
                    </a:cubicBezTo>
                    <a:cubicBezTo>
                      <a:pt x="55449" y="18651"/>
                      <a:pt x="56057" y="22175"/>
                      <a:pt x="54416" y="26246"/>
                    </a:cubicBezTo>
                    <a:cubicBezTo>
                      <a:pt x="53170" y="29649"/>
                      <a:pt x="52654" y="33204"/>
                      <a:pt x="52137" y="36759"/>
                    </a:cubicBezTo>
                    <a:cubicBezTo>
                      <a:pt x="51651" y="39797"/>
                      <a:pt x="50254" y="42562"/>
                      <a:pt x="47853" y="44598"/>
                    </a:cubicBezTo>
                    <a:cubicBezTo>
                      <a:pt x="45939" y="46238"/>
                      <a:pt x="43661" y="46755"/>
                      <a:pt x="41382" y="46998"/>
                    </a:cubicBezTo>
                    <a:cubicBezTo>
                      <a:pt x="37979" y="47393"/>
                      <a:pt x="34789" y="48395"/>
                      <a:pt x="31629" y="49520"/>
                    </a:cubicBezTo>
                    <a:cubicBezTo>
                      <a:pt x="29397" y="50310"/>
                      <a:pt x="27183" y="51012"/>
                      <a:pt x="24783" y="51012"/>
                    </a:cubicBezTo>
                    <a:cubicBezTo>
                      <a:pt x="24046" y="51012"/>
                      <a:pt x="23292" y="50945"/>
                      <a:pt x="22514" y="50796"/>
                    </a:cubicBezTo>
                    <a:cubicBezTo>
                      <a:pt x="21633" y="50674"/>
                      <a:pt x="20752" y="50431"/>
                      <a:pt x="19992" y="49671"/>
                    </a:cubicBezTo>
                    <a:cubicBezTo>
                      <a:pt x="16438" y="45479"/>
                      <a:pt x="12275" y="41924"/>
                      <a:pt x="8082" y="38399"/>
                    </a:cubicBezTo>
                    <a:cubicBezTo>
                      <a:pt x="7718" y="38004"/>
                      <a:pt x="7323" y="37640"/>
                      <a:pt x="6958" y="37123"/>
                    </a:cubicBezTo>
                    <a:cubicBezTo>
                      <a:pt x="4285" y="34723"/>
                      <a:pt x="3282" y="31563"/>
                      <a:pt x="4558" y="28252"/>
                    </a:cubicBezTo>
                    <a:cubicBezTo>
                      <a:pt x="6442" y="22935"/>
                      <a:pt x="6958" y="17496"/>
                      <a:pt x="8204" y="12179"/>
                    </a:cubicBezTo>
                    <a:cubicBezTo>
                      <a:pt x="8599" y="10174"/>
                      <a:pt x="9723" y="8260"/>
                      <a:pt x="10999" y="6619"/>
                    </a:cubicBezTo>
                    <a:cubicBezTo>
                      <a:pt x="12275" y="5100"/>
                      <a:pt x="14037" y="4462"/>
                      <a:pt x="15800" y="4340"/>
                    </a:cubicBezTo>
                    <a:cubicBezTo>
                      <a:pt x="21269" y="4097"/>
                      <a:pt x="26312" y="1940"/>
                      <a:pt x="31629" y="1302"/>
                    </a:cubicBezTo>
                    <a:cubicBezTo>
                      <a:pt x="32389" y="1181"/>
                      <a:pt x="33148" y="1059"/>
                      <a:pt x="33908" y="1059"/>
                    </a:cubicBezTo>
                    <a:cubicBezTo>
                      <a:pt x="34062" y="1053"/>
                      <a:pt x="34215" y="1050"/>
                      <a:pt x="34366" y="1050"/>
                    </a:cubicBezTo>
                    <a:close/>
                    <a:moveTo>
                      <a:pt x="14280" y="45236"/>
                    </a:moveTo>
                    <a:cubicBezTo>
                      <a:pt x="14797" y="45600"/>
                      <a:pt x="15192" y="45995"/>
                      <a:pt x="15557" y="46360"/>
                    </a:cubicBezTo>
                    <a:cubicBezTo>
                      <a:pt x="11394" y="52436"/>
                      <a:pt x="7201" y="58391"/>
                      <a:pt x="2279" y="63830"/>
                    </a:cubicBezTo>
                    <a:cubicBezTo>
                      <a:pt x="2127" y="63708"/>
                      <a:pt x="1884" y="63587"/>
                      <a:pt x="1763" y="63344"/>
                    </a:cubicBezTo>
                    <a:cubicBezTo>
                      <a:pt x="5925" y="57389"/>
                      <a:pt x="9997" y="51434"/>
                      <a:pt x="14280" y="45236"/>
                    </a:cubicBezTo>
                    <a:close/>
                    <a:moveTo>
                      <a:pt x="47094" y="46633"/>
                    </a:moveTo>
                    <a:cubicBezTo>
                      <a:pt x="49373" y="52710"/>
                      <a:pt x="50618" y="58908"/>
                      <a:pt x="52654" y="65106"/>
                    </a:cubicBezTo>
                    <a:cubicBezTo>
                      <a:pt x="51894" y="64984"/>
                      <a:pt x="51651" y="64711"/>
                      <a:pt x="51499" y="64103"/>
                    </a:cubicBezTo>
                    <a:cubicBezTo>
                      <a:pt x="49859" y="58513"/>
                      <a:pt x="48096" y="52831"/>
                      <a:pt x="46061" y="47241"/>
                    </a:cubicBezTo>
                    <a:cubicBezTo>
                      <a:pt x="46182" y="46876"/>
                      <a:pt x="46699" y="46876"/>
                      <a:pt x="47094" y="46633"/>
                    </a:cubicBezTo>
                    <a:close/>
                    <a:moveTo>
                      <a:pt x="45180" y="47514"/>
                    </a:moveTo>
                    <a:cubicBezTo>
                      <a:pt x="47094" y="52831"/>
                      <a:pt x="48978" y="58270"/>
                      <a:pt x="50375" y="63951"/>
                    </a:cubicBezTo>
                    <a:cubicBezTo>
                      <a:pt x="48978" y="63587"/>
                      <a:pt x="47975" y="62949"/>
                      <a:pt x="46820" y="62432"/>
                    </a:cubicBezTo>
                    <a:cubicBezTo>
                      <a:pt x="45972" y="61957"/>
                      <a:pt x="45434" y="61704"/>
                      <a:pt x="44990" y="61704"/>
                    </a:cubicBezTo>
                    <a:cubicBezTo>
                      <a:pt x="44383" y="61704"/>
                      <a:pt x="43951" y="62175"/>
                      <a:pt x="43144" y="63192"/>
                    </a:cubicBezTo>
                    <a:cubicBezTo>
                      <a:pt x="42385" y="64468"/>
                      <a:pt x="41503" y="65622"/>
                      <a:pt x="40622" y="66868"/>
                    </a:cubicBezTo>
                    <a:cubicBezTo>
                      <a:pt x="37979" y="61430"/>
                      <a:pt x="35427" y="55991"/>
                      <a:pt x="32905" y="50553"/>
                    </a:cubicBezTo>
                    <a:cubicBezTo>
                      <a:pt x="36703" y="48517"/>
                      <a:pt x="41017" y="48395"/>
                      <a:pt x="45180" y="47514"/>
                    </a:cubicBezTo>
                    <a:close/>
                    <a:moveTo>
                      <a:pt x="16195" y="47393"/>
                    </a:moveTo>
                    <a:cubicBezTo>
                      <a:pt x="17957" y="48274"/>
                      <a:pt x="18716" y="50158"/>
                      <a:pt x="20509" y="51191"/>
                    </a:cubicBezTo>
                    <a:cubicBezTo>
                      <a:pt x="21890" y="51881"/>
                      <a:pt x="23346" y="51956"/>
                      <a:pt x="24950" y="51956"/>
                    </a:cubicBezTo>
                    <a:cubicBezTo>
                      <a:pt x="25392" y="51956"/>
                      <a:pt x="25846" y="51950"/>
                      <a:pt x="26312" y="51950"/>
                    </a:cubicBezTo>
                    <a:cubicBezTo>
                      <a:pt x="22788" y="57632"/>
                      <a:pt x="18838" y="62827"/>
                      <a:pt x="14675" y="67901"/>
                    </a:cubicBezTo>
                    <a:cubicBezTo>
                      <a:pt x="14037" y="67142"/>
                      <a:pt x="13916" y="66230"/>
                      <a:pt x="13673" y="65471"/>
                    </a:cubicBezTo>
                    <a:cubicBezTo>
                      <a:pt x="13311" y="64079"/>
                      <a:pt x="12439" y="63325"/>
                      <a:pt x="11034" y="63325"/>
                    </a:cubicBezTo>
                    <a:cubicBezTo>
                      <a:pt x="10905" y="63325"/>
                      <a:pt x="10772" y="63331"/>
                      <a:pt x="10635" y="63344"/>
                    </a:cubicBezTo>
                    <a:cubicBezTo>
                      <a:pt x="8720" y="63465"/>
                      <a:pt x="6837" y="63587"/>
                      <a:pt x="4923" y="63708"/>
                    </a:cubicBezTo>
                    <a:lnTo>
                      <a:pt x="3798" y="63708"/>
                    </a:lnTo>
                    <a:cubicBezTo>
                      <a:pt x="8082" y="58148"/>
                      <a:pt x="12154" y="52710"/>
                      <a:pt x="16195" y="47393"/>
                    </a:cubicBezTo>
                    <a:close/>
                    <a:moveTo>
                      <a:pt x="31650" y="50858"/>
                    </a:moveTo>
                    <a:cubicBezTo>
                      <a:pt x="31968" y="50858"/>
                      <a:pt x="32223" y="51156"/>
                      <a:pt x="32510" y="51677"/>
                    </a:cubicBezTo>
                    <a:cubicBezTo>
                      <a:pt x="35062" y="56751"/>
                      <a:pt x="37341" y="61946"/>
                      <a:pt x="39498" y="66990"/>
                    </a:cubicBezTo>
                    <a:cubicBezTo>
                      <a:pt x="40258" y="68782"/>
                      <a:pt x="38344" y="69147"/>
                      <a:pt x="38101" y="70301"/>
                    </a:cubicBezTo>
                    <a:cubicBezTo>
                      <a:pt x="36308" y="63587"/>
                      <a:pt x="33270" y="57632"/>
                      <a:pt x="30869" y="51312"/>
                    </a:cubicBezTo>
                    <a:cubicBezTo>
                      <a:pt x="31180" y="51001"/>
                      <a:pt x="31430" y="50858"/>
                      <a:pt x="31650" y="50858"/>
                    </a:cubicBezTo>
                    <a:close/>
                    <a:moveTo>
                      <a:pt x="28352" y="51783"/>
                    </a:moveTo>
                    <a:cubicBezTo>
                      <a:pt x="28426" y="51783"/>
                      <a:pt x="28506" y="51788"/>
                      <a:pt x="28591" y="51798"/>
                    </a:cubicBezTo>
                    <a:cubicBezTo>
                      <a:pt x="24550" y="58391"/>
                      <a:pt x="20357" y="64711"/>
                      <a:pt x="15678" y="70666"/>
                    </a:cubicBezTo>
                    <a:cubicBezTo>
                      <a:pt x="15192" y="69906"/>
                      <a:pt x="14797" y="69420"/>
                      <a:pt x="15435" y="68509"/>
                    </a:cubicBezTo>
                    <a:cubicBezTo>
                      <a:pt x="19476" y="63465"/>
                      <a:pt x="23152" y="57875"/>
                      <a:pt x="27072" y="52710"/>
                    </a:cubicBezTo>
                    <a:cubicBezTo>
                      <a:pt x="27322" y="52348"/>
                      <a:pt x="27547" y="51783"/>
                      <a:pt x="28352" y="51783"/>
                    </a:cubicBezTo>
                    <a:close/>
                    <a:moveTo>
                      <a:pt x="34187" y="0"/>
                    </a:moveTo>
                    <a:cubicBezTo>
                      <a:pt x="32504" y="0"/>
                      <a:pt x="30866" y="293"/>
                      <a:pt x="29229" y="664"/>
                    </a:cubicBezTo>
                    <a:cubicBezTo>
                      <a:pt x="24914" y="1545"/>
                      <a:pt x="20630" y="2943"/>
                      <a:pt x="16195" y="3459"/>
                    </a:cubicBezTo>
                    <a:cubicBezTo>
                      <a:pt x="14037" y="3702"/>
                      <a:pt x="11759" y="4462"/>
                      <a:pt x="10240" y="6224"/>
                    </a:cubicBezTo>
                    <a:cubicBezTo>
                      <a:pt x="8964" y="8017"/>
                      <a:pt x="7839" y="9779"/>
                      <a:pt x="7323" y="11936"/>
                    </a:cubicBezTo>
                    <a:cubicBezTo>
                      <a:pt x="5925" y="17253"/>
                      <a:pt x="5318" y="22813"/>
                      <a:pt x="3403" y="28009"/>
                    </a:cubicBezTo>
                    <a:cubicBezTo>
                      <a:pt x="2644" y="29923"/>
                      <a:pt x="2522" y="32049"/>
                      <a:pt x="3525" y="34085"/>
                    </a:cubicBezTo>
                    <a:cubicBezTo>
                      <a:pt x="4558" y="36121"/>
                      <a:pt x="5925" y="37883"/>
                      <a:pt x="7596" y="39402"/>
                    </a:cubicBezTo>
                    <a:cubicBezTo>
                      <a:pt x="9358" y="41164"/>
                      <a:pt x="11394" y="42683"/>
                      <a:pt x="13399" y="44476"/>
                    </a:cubicBezTo>
                    <a:cubicBezTo>
                      <a:pt x="9602" y="49915"/>
                      <a:pt x="5682" y="55353"/>
                      <a:pt x="2006" y="60792"/>
                    </a:cubicBezTo>
                    <a:cubicBezTo>
                      <a:pt x="1368" y="61673"/>
                      <a:pt x="882" y="62432"/>
                      <a:pt x="365" y="63344"/>
                    </a:cubicBezTo>
                    <a:cubicBezTo>
                      <a:pt x="1" y="64103"/>
                      <a:pt x="365" y="64711"/>
                      <a:pt x="1125" y="64863"/>
                    </a:cubicBezTo>
                    <a:cubicBezTo>
                      <a:pt x="2354" y="64961"/>
                      <a:pt x="3583" y="65139"/>
                      <a:pt x="4812" y="65139"/>
                    </a:cubicBezTo>
                    <a:cubicBezTo>
                      <a:pt x="5102" y="65139"/>
                      <a:pt x="5392" y="65129"/>
                      <a:pt x="5682" y="65106"/>
                    </a:cubicBezTo>
                    <a:cubicBezTo>
                      <a:pt x="7323" y="64863"/>
                      <a:pt x="8842" y="64863"/>
                      <a:pt x="10361" y="64589"/>
                    </a:cubicBezTo>
                    <a:cubicBezTo>
                      <a:pt x="10484" y="64578"/>
                      <a:pt x="10600" y="64572"/>
                      <a:pt x="10709" y="64572"/>
                    </a:cubicBezTo>
                    <a:cubicBezTo>
                      <a:pt x="11735" y="64572"/>
                      <a:pt x="12189" y="65081"/>
                      <a:pt x="12518" y="65987"/>
                    </a:cubicBezTo>
                    <a:cubicBezTo>
                      <a:pt x="13035" y="67901"/>
                      <a:pt x="13673" y="69663"/>
                      <a:pt x="14432" y="71304"/>
                    </a:cubicBezTo>
                    <a:cubicBezTo>
                      <a:pt x="14767" y="71857"/>
                      <a:pt x="15149" y="72151"/>
                      <a:pt x="15576" y="72151"/>
                    </a:cubicBezTo>
                    <a:cubicBezTo>
                      <a:pt x="15924" y="72151"/>
                      <a:pt x="16302" y="71956"/>
                      <a:pt x="16711" y="71547"/>
                    </a:cubicBezTo>
                    <a:cubicBezTo>
                      <a:pt x="16954" y="71182"/>
                      <a:pt x="17197" y="70788"/>
                      <a:pt x="17592" y="70423"/>
                    </a:cubicBezTo>
                    <a:cubicBezTo>
                      <a:pt x="21117" y="65866"/>
                      <a:pt x="24155" y="61065"/>
                      <a:pt x="27072" y="55991"/>
                    </a:cubicBezTo>
                    <a:cubicBezTo>
                      <a:pt x="27831" y="54715"/>
                      <a:pt x="28591" y="53469"/>
                      <a:pt x="29624" y="52315"/>
                    </a:cubicBezTo>
                    <a:cubicBezTo>
                      <a:pt x="29867" y="52710"/>
                      <a:pt x="29988" y="52953"/>
                      <a:pt x="30110" y="53196"/>
                    </a:cubicBezTo>
                    <a:cubicBezTo>
                      <a:pt x="32389" y="59272"/>
                      <a:pt x="35305" y="64984"/>
                      <a:pt x="36824" y="71304"/>
                    </a:cubicBezTo>
                    <a:cubicBezTo>
                      <a:pt x="36946" y="71821"/>
                      <a:pt x="37068" y="72185"/>
                      <a:pt x="37706" y="72307"/>
                    </a:cubicBezTo>
                    <a:cubicBezTo>
                      <a:pt x="37802" y="72330"/>
                      <a:pt x="37889" y="72340"/>
                      <a:pt x="37969" y="72340"/>
                    </a:cubicBezTo>
                    <a:cubicBezTo>
                      <a:pt x="38418" y="72340"/>
                      <a:pt x="38628" y="72009"/>
                      <a:pt x="38860" y="71699"/>
                    </a:cubicBezTo>
                    <a:cubicBezTo>
                      <a:pt x="39225" y="71304"/>
                      <a:pt x="39498" y="70939"/>
                      <a:pt x="39741" y="70544"/>
                    </a:cubicBezTo>
                    <a:cubicBezTo>
                      <a:pt x="41382" y="68023"/>
                      <a:pt x="43296" y="65744"/>
                      <a:pt x="44815" y="62949"/>
                    </a:cubicBezTo>
                    <a:cubicBezTo>
                      <a:pt x="46942" y="64468"/>
                      <a:pt x="49494" y="64863"/>
                      <a:pt x="51651" y="65987"/>
                    </a:cubicBezTo>
                    <a:cubicBezTo>
                      <a:pt x="52041" y="66143"/>
                      <a:pt x="52444" y="66362"/>
                      <a:pt x="52851" y="66362"/>
                    </a:cubicBezTo>
                    <a:cubicBezTo>
                      <a:pt x="53078" y="66362"/>
                      <a:pt x="53306" y="66294"/>
                      <a:pt x="53535" y="66109"/>
                    </a:cubicBezTo>
                    <a:cubicBezTo>
                      <a:pt x="54173" y="65622"/>
                      <a:pt x="53778" y="64863"/>
                      <a:pt x="53778" y="64225"/>
                    </a:cubicBezTo>
                    <a:cubicBezTo>
                      <a:pt x="53778" y="63951"/>
                      <a:pt x="53656" y="63830"/>
                      <a:pt x="53656" y="63587"/>
                    </a:cubicBezTo>
                    <a:cubicBezTo>
                      <a:pt x="52259" y="58148"/>
                      <a:pt x="50618" y="52710"/>
                      <a:pt x="48461" y="47514"/>
                    </a:cubicBezTo>
                    <a:cubicBezTo>
                      <a:pt x="48096" y="46481"/>
                      <a:pt x="48096" y="45874"/>
                      <a:pt x="48978" y="45114"/>
                    </a:cubicBezTo>
                    <a:cubicBezTo>
                      <a:pt x="51378" y="42957"/>
                      <a:pt x="52654" y="40040"/>
                      <a:pt x="53292" y="36880"/>
                    </a:cubicBezTo>
                    <a:cubicBezTo>
                      <a:pt x="53930" y="33447"/>
                      <a:pt x="54416" y="30044"/>
                      <a:pt x="55571" y="26732"/>
                    </a:cubicBezTo>
                    <a:cubicBezTo>
                      <a:pt x="57333" y="22054"/>
                      <a:pt x="56452" y="18134"/>
                      <a:pt x="52654" y="14579"/>
                    </a:cubicBezTo>
                    <a:cubicBezTo>
                      <a:pt x="49221" y="11420"/>
                      <a:pt x="46061" y="7895"/>
                      <a:pt x="43144" y="4219"/>
                    </a:cubicBezTo>
                    <a:cubicBezTo>
                      <a:pt x="41382" y="1940"/>
                      <a:pt x="39103" y="543"/>
                      <a:pt x="36186" y="148"/>
                    </a:cubicBezTo>
                    <a:cubicBezTo>
                      <a:pt x="35511" y="45"/>
                      <a:pt x="34846" y="0"/>
                      <a:pt x="34187" y="0"/>
                    </a:cubicBezTo>
                    <a:close/>
                  </a:path>
                </a:pathLst>
              </a:custGeom>
              <a:solidFill>
                <a:srgbClr val="8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689;p75"/>
              <p:cNvSpPr/>
              <p:nvPr/>
            </p:nvSpPr>
            <p:spPr>
              <a:xfrm>
                <a:off x="4695250" y="3811125"/>
                <a:ext cx="962400" cy="902525"/>
              </a:xfrm>
              <a:custGeom>
                <a:avLst/>
                <a:gdLst/>
                <a:ahLst/>
                <a:cxnLst/>
                <a:rect l="l" t="t" r="r" b="b"/>
                <a:pathLst>
                  <a:path w="38496" h="36101" extrusionOk="0">
                    <a:moveTo>
                      <a:pt x="18625" y="4680"/>
                    </a:moveTo>
                    <a:cubicBezTo>
                      <a:pt x="25947" y="4680"/>
                      <a:pt x="33300" y="12427"/>
                      <a:pt x="33300" y="19871"/>
                    </a:cubicBezTo>
                    <a:cubicBezTo>
                      <a:pt x="33300" y="27619"/>
                      <a:pt x="26069" y="34941"/>
                      <a:pt x="18747" y="34941"/>
                    </a:cubicBezTo>
                    <a:cubicBezTo>
                      <a:pt x="10270" y="34941"/>
                      <a:pt x="3039" y="27983"/>
                      <a:pt x="3039" y="19871"/>
                    </a:cubicBezTo>
                    <a:cubicBezTo>
                      <a:pt x="3039" y="12032"/>
                      <a:pt x="10391" y="4831"/>
                      <a:pt x="18625" y="4680"/>
                    </a:cubicBezTo>
                    <a:close/>
                    <a:moveTo>
                      <a:pt x="11273" y="1"/>
                    </a:moveTo>
                    <a:cubicBezTo>
                      <a:pt x="12032" y="1793"/>
                      <a:pt x="12275" y="3434"/>
                      <a:pt x="11789" y="5439"/>
                    </a:cubicBezTo>
                    <a:cubicBezTo>
                      <a:pt x="10391" y="4072"/>
                      <a:pt x="9996" y="2279"/>
                      <a:pt x="8751" y="1155"/>
                    </a:cubicBezTo>
                    <a:lnTo>
                      <a:pt x="8751" y="1155"/>
                    </a:lnTo>
                    <a:cubicBezTo>
                      <a:pt x="8872" y="2796"/>
                      <a:pt x="9996" y="4072"/>
                      <a:pt x="10513" y="5591"/>
                    </a:cubicBezTo>
                    <a:cubicBezTo>
                      <a:pt x="1" y="11273"/>
                      <a:pt x="1" y="22788"/>
                      <a:pt x="4193" y="28743"/>
                    </a:cubicBezTo>
                    <a:cubicBezTo>
                      <a:pt x="7202" y="32847"/>
                      <a:pt x="12346" y="36101"/>
                      <a:pt x="18201" y="36101"/>
                    </a:cubicBezTo>
                    <a:cubicBezTo>
                      <a:pt x="21924" y="36101"/>
                      <a:pt x="25934" y="34785"/>
                      <a:pt x="29867" y="31538"/>
                    </a:cubicBezTo>
                    <a:cubicBezTo>
                      <a:pt x="31902" y="32936"/>
                      <a:pt x="33422" y="34819"/>
                      <a:pt x="35700" y="35822"/>
                    </a:cubicBezTo>
                    <a:cubicBezTo>
                      <a:pt x="34303" y="33695"/>
                      <a:pt x="32146" y="32541"/>
                      <a:pt x="30778" y="30657"/>
                    </a:cubicBezTo>
                    <a:cubicBezTo>
                      <a:pt x="31017" y="29822"/>
                      <a:pt x="31424" y="29482"/>
                      <a:pt x="32000" y="29482"/>
                    </a:cubicBezTo>
                    <a:cubicBezTo>
                      <a:pt x="32305" y="29482"/>
                      <a:pt x="32657" y="29577"/>
                      <a:pt x="33057" y="29745"/>
                    </a:cubicBezTo>
                    <a:cubicBezTo>
                      <a:pt x="33665" y="30019"/>
                      <a:pt x="34424" y="30140"/>
                      <a:pt x="35062" y="30383"/>
                    </a:cubicBezTo>
                    <a:cubicBezTo>
                      <a:pt x="36095" y="30657"/>
                      <a:pt x="37219" y="31021"/>
                      <a:pt x="38222" y="31416"/>
                    </a:cubicBezTo>
                    <a:cubicBezTo>
                      <a:pt x="38374" y="31264"/>
                      <a:pt x="38374" y="31143"/>
                      <a:pt x="38495" y="31021"/>
                    </a:cubicBezTo>
                    <a:cubicBezTo>
                      <a:pt x="36703" y="29502"/>
                      <a:pt x="34181" y="29624"/>
                      <a:pt x="32419" y="28500"/>
                    </a:cubicBezTo>
                    <a:cubicBezTo>
                      <a:pt x="35579" y="22423"/>
                      <a:pt x="36095" y="16468"/>
                      <a:pt x="31781" y="10908"/>
                    </a:cubicBezTo>
                    <a:cubicBezTo>
                      <a:pt x="28231" y="6183"/>
                      <a:pt x="23807" y="3661"/>
                      <a:pt x="18561" y="3661"/>
                    </a:cubicBezTo>
                    <a:cubicBezTo>
                      <a:pt x="16893" y="3661"/>
                      <a:pt x="15141" y="3916"/>
                      <a:pt x="13308" y="4436"/>
                    </a:cubicBezTo>
                    <a:cubicBezTo>
                      <a:pt x="12275" y="517"/>
                      <a:pt x="12275" y="517"/>
                      <a:pt x="11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6" name="Google Shape;3690;p75"/>
          <p:cNvGrpSpPr/>
          <p:nvPr/>
        </p:nvGrpSpPr>
        <p:grpSpPr>
          <a:xfrm rot="985293">
            <a:off x="6823087" y="2400387"/>
            <a:ext cx="715866" cy="509424"/>
            <a:chOff x="6942000" y="1240025"/>
            <a:chExt cx="714508" cy="679809"/>
          </a:xfrm>
        </p:grpSpPr>
        <p:sp>
          <p:nvSpPr>
            <p:cNvPr id="157" name="Google Shape;3691;p75"/>
            <p:cNvSpPr/>
            <p:nvPr/>
          </p:nvSpPr>
          <p:spPr>
            <a:xfrm>
              <a:off x="6942000" y="1240025"/>
              <a:ext cx="714508" cy="679809"/>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3693;p75"/>
            <p:cNvSpPr/>
            <p:nvPr/>
          </p:nvSpPr>
          <p:spPr>
            <a:xfrm>
              <a:off x="7266751" y="1639924"/>
              <a:ext cx="7409" cy="7724"/>
            </a:xfrm>
            <a:custGeom>
              <a:avLst/>
              <a:gdLst/>
              <a:ahLst/>
              <a:cxnLst/>
              <a:rect l="l" t="t" r="r" b="b"/>
              <a:pathLst>
                <a:path w="1219" h="1271" extrusionOk="0">
                  <a:moveTo>
                    <a:pt x="1218" y="1"/>
                  </a:moveTo>
                  <a:lnTo>
                    <a:pt x="331" y="836"/>
                  </a:lnTo>
                  <a:cubicBezTo>
                    <a:pt x="801" y="418"/>
                    <a:pt x="1218" y="210"/>
                    <a:pt x="1218" y="1"/>
                  </a:cubicBezTo>
                  <a:close/>
                  <a:moveTo>
                    <a:pt x="331" y="836"/>
                  </a:moveTo>
                  <a:lnTo>
                    <a:pt x="331" y="836"/>
                  </a:lnTo>
                  <a:cubicBezTo>
                    <a:pt x="104" y="1092"/>
                    <a:pt x="0" y="1270"/>
                    <a:pt x="20" y="1270"/>
                  </a:cubicBezTo>
                  <a:cubicBezTo>
                    <a:pt x="37" y="1270"/>
                    <a:pt x="141" y="1145"/>
                    <a:pt x="331" y="836"/>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3695;p75"/>
          <p:cNvGrpSpPr/>
          <p:nvPr/>
        </p:nvGrpSpPr>
        <p:grpSpPr>
          <a:xfrm>
            <a:off x="6497377" y="2833208"/>
            <a:ext cx="715858" cy="509418"/>
            <a:chOff x="7137530" y="2102266"/>
            <a:chExt cx="714495" cy="679796"/>
          </a:xfrm>
        </p:grpSpPr>
        <p:sp>
          <p:nvSpPr>
            <p:cNvPr id="160" name="Google Shape;3696;p75"/>
            <p:cNvSpPr/>
            <p:nvPr/>
          </p:nvSpPr>
          <p:spPr>
            <a:xfrm rot="-847994">
              <a:off x="7137530" y="2102266"/>
              <a:ext cx="714495" cy="679796"/>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3697;p75"/>
            <p:cNvGrpSpPr/>
            <p:nvPr/>
          </p:nvGrpSpPr>
          <p:grpSpPr>
            <a:xfrm>
              <a:off x="7397407" y="2390503"/>
              <a:ext cx="38141" cy="86396"/>
              <a:chOff x="774275" y="461225"/>
              <a:chExt cx="133875" cy="303250"/>
            </a:xfrm>
          </p:grpSpPr>
          <p:sp>
            <p:nvSpPr>
              <p:cNvPr id="162" name="Google Shape;3699;p75"/>
              <p:cNvSpPr/>
              <p:nvPr/>
            </p:nvSpPr>
            <p:spPr>
              <a:xfrm>
                <a:off x="834200" y="461225"/>
                <a:ext cx="73950" cy="72650"/>
              </a:xfrm>
              <a:custGeom>
                <a:avLst/>
                <a:gdLst/>
                <a:ahLst/>
                <a:cxnLst/>
                <a:rect l="l" t="t" r="r" b="b"/>
                <a:pathLst>
                  <a:path w="2958" h="2906" extrusionOk="0">
                    <a:moveTo>
                      <a:pt x="2957" y="1"/>
                    </a:moveTo>
                    <a:lnTo>
                      <a:pt x="2488" y="418"/>
                    </a:lnTo>
                    <a:cubicBezTo>
                      <a:pt x="1707" y="1248"/>
                      <a:pt x="1063" y="1850"/>
                      <a:pt x="470" y="2650"/>
                    </a:cubicBezTo>
                    <a:lnTo>
                      <a:pt x="470" y="2650"/>
                    </a:lnTo>
                    <a:cubicBezTo>
                      <a:pt x="498" y="2637"/>
                      <a:pt x="527" y="2624"/>
                      <a:pt x="557" y="2610"/>
                    </a:cubicBezTo>
                    <a:cubicBezTo>
                      <a:pt x="1183" y="1932"/>
                      <a:pt x="1653" y="1306"/>
                      <a:pt x="2279" y="888"/>
                    </a:cubicBezTo>
                    <a:cubicBezTo>
                      <a:pt x="2696" y="418"/>
                      <a:pt x="2957" y="210"/>
                      <a:pt x="2957" y="1"/>
                    </a:cubicBezTo>
                    <a:close/>
                    <a:moveTo>
                      <a:pt x="470" y="2650"/>
                    </a:moveTo>
                    <a:cubicBezTo>
                      <a:pt x="338" y="2713"/>
                      <a:pt x="231" y="2773"/>
                      <a:pt x="153" y="2819"/>
                    </a:cubicBezTo>
                    <a:lnTo>
                      <a:pt x="348" y="2819"/>
                    </a:lnTo>
                    <a:cubicBezTo>
                      <a:pt x="388" y="2762"/>
                      <a:pt x="429" y="2706"/>
                      <a:pt x="470" y="2650"/>
                    </a:cubicBezTo>
                    <a:close/>
                    <a:moveTo>
                      <a:pt x="87" y="2819"/>
                    </a:moveTo>
                    <a:cubicBezTo>
                      <a:pt x="26" y="2880"/>
                      <a:pt x="0" y="2906"/>
                      <a:pt x="7" y="2906"/>
                    </a:cubicBezTo>
                    <a:cubicBezTo>
                      <a:pt x="15" y="2906"/>
                      <a:pt x="65" y="2871"/>
                      <a:pt x="153" y="2819"/>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00;p75"/>
              <p:cNvSpPr/>
              <p:nvPr/>
            </p:nvSpPr>
            <p:spPr>
              <a:xfrm>
                <a:off x="774275" y="647825"/>
                <a:ext cx="120825" cy="116650"/>
              </a:xfrm>
              <a:custGeom>
                <a:avLst/>
                <a:gdLst/>
                <a:ahLst/>
                <a:cxnLst/>
                <a:rect l="l" t="t" r="r" b="b"/>
                <a:pathLst>
                  <a:path w="4833" h="4666" extrusionOk="0">
                    <a:moveTo>
                      <a:pt x="4806" y="0"/>
                    </a:moveTo>
                    <a:cubicBezTo>
                      <a:pt x="4780" y="0"/>
                      <a:pt x="4676" y="52"/>
                      <a:pt x="4467" y="157"/>
                    </a:cubicBezTo>
                    <a:cubicBezTo>
                      <a:pt x="3870" y="754"/>
                      <a:pt x="3272" y="1396"/>
                      <a:pt x="2654" y="2061"/>
                    </a:cubicBezTo>
                    <a:lnTo>
                      <a:pt x="2654" y="2061"/>
                    </a:lnTo>
                    <a:cubicBezTo>
                      <a:pt x="3279" y="1463"/>
                      <a:pt x="3971" y="810"/>
                      <a:pt x="4676" y="157"/>
                    </a:cubicBezTo>
                    <a:cubicBezTo>
                      <a:pt x="4780" y="52"/>
                      <a:pt x="4833" y="0"/>
                      <a:pt x="4806" y="0"/>
                    </a:cubicBezTo>
                    <a:close/>
                    <a:moveTo>
                      <a:pt x="2654" y="2061"/>
                    </a:moveTo>
                    <a:cubicBezTo>
                      <a:pt x="1123" y="3528"/>
                      <a:pt x="0" y="4665"/>
                      <a:pt x="94" y="4665"/>
                    </a:cubicBezTo>
                    <a:cubicBezTo>
                      <a:pt x="114" y="4665"/>
                      <a:pt x="195" y="4609"/>
                      <a:pt x="344" y="4489"/>
                    </a:cubicBezTo>
                    <a:cubicBezTo>
                      <a:pt x="1164" y="3668"/>
                      <a:pt x="1923" y="2848"/>
                      <a:pt x="2654" y="2061"/>
                    </a:cubicBezTo>
                    <a:close/>
                  </a:path>
                </a:pathLst>
              </a:custGeom>
              <a:solidFill>
                <a:srgbClr val="02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4" name="Google Shape;3702;p75"/>
          <p:cNvSpPr/>
          <p:nvPr/>
        </p:nvSpPr>
        <p:spPr>
          <a:xfrm rot="20752006">
            <a:off x="6921771" y="3181182"/>
            <a:ext cx="715858" cy="509418"/>
          </a:xfrm>
          <a:custGeom>
            <a:avLst/>
            <a:gdLst/>
            <a:ahLst/>
            <a:cxnLst/>
            <a:rect l="l" t="t" r="r" b="b"/>
            <a:pathLst>
              <a:path w="35623" h="33893" extrusionOk="0">
                <a:moveTo>
                  <a:pt x="18132" y="0"/>
                </a:moveTo>
                <a:cubicBezTo>
                  <a:pt x="18075" y="0"/>
                  <a:pt x="18021" y="11"/>
                  <a:pt x="17969" y="34"/>
                </a:cubicBezTo>
                <a:cubicBezTo>
                  <a:pt x="17575" y="212"/>
                  <a:pt x="17319" y="625"/>
                  <a:pt x="17082" y="941"/>
                </a:cubicBezTo>
                <a:cubicBezTo>
                  <a:pt x="15762" y="3660"/>
                  <a:pt x="14363" y="6280"/>
                  <a:pt x="12965" y="8999"/>
                </a:cubicBezTo>
                <a:cubicBezTo>
                  <a:pt x="11664" y="11462"/>
                  <a:pt x="0" y="10477"/>
                  <a:pt x="237" y="12762"/>
                </a:cubicBezTo>
                <a:cubicBezTo>
                  <a:pt x="335" y="13334"/>
                  <a:pt x="729" y="13747"/>
                  <a:pt x="1143" y="14161"/>
                </a:cubicBezTo>
                <a:cubicBezTo>
                  <a:pt x="3113" y="16053"/>
                  <a:pt x="5655" y="18023"/>
                  <a:pt x="7231" y="20230"/>
                </a:cubicBezTo>
                <a:cubicBezTo>
                  <a:pt x="9280" y="23185"/>
                  <a:pt x="6975" y="28781"/>
                  <a:pt x="6325" y="32051"/>
                </a:cubicBezTo>
                <a:cubicBezTo>
                  <a:pt x="6148" y="32965"/>
                  <a:pt x="6487" y="33291"/>
                  <a:pt x="7070" y="33291"/>
                </a:cubicBezTo>
                <a:cubicBezTo>
                  <a:pt x="8371" y="33291"/>
                  <a:pt x="10885" y="31662"/>
                  <a:pt x="11566" y="31322"/>
                </a:cubicBezTo>
                <a:cubicBezTo>
                  <a:pt x="13457" y="30416"/>
                  <a:pt x="15270" y="29431"/>
                  <a:pt x="17161" y="28524"/>
                </a:cubicBezTo>
                <a:cubicBezTo>
                  <a:pt x="17261" y="28458"/>
                  <a:pt x="17379" y="28433"/>
                  <a:pt x="17499" y="28433"/>
                </a:cubicBezTo>
                <a:cubicBezTo>
                  <a:pt x="17663" y="28433"/>
                  <a:pt x="17833" y="28479"/>
                  <a:pt x="17969" y="28524"/>
                </a:cubicBezTo>
                <a:lnTo>
                  <a:pt x="27505" y="33785"/>
                </a:lnTo>
                <a:cubicBezTo>
                  <a:pt x="27632" y="33859"/>
                  <a:pt x="27766" y="33893"/>
                  <a:pt x="27898" y="33893"/>
                </a:cubicBezTo>
                <a:cubicBezTo>
                  <a:pt x="28360" y="33893"/>
                  <a:pt x="28788" y="33479"/>
                  <a:pt x="28727" y="32958"/>
                </a:cubicBezTo>
                <a:cubicBezTo>
                  <a:pt x="28313" y="30337"/>
                  <a:pt x="27998" y="27717"/>
                  <a:pt x="27505" y="25155"/>
                </a:cubicBezTo>
                <a:cubicBezTo>
                  <a:pt x="26757" y="21550"/>
                  <a:pt x="29554" y="19835"/>
                  <a:pt x="31682" y="17373"/>
                </a:cubicBezTo>
                <a:cubicBezTo>
                  <a:pt x="32175" y="16880"/>
                  <a:pt x="35623" y="13334"/>
                  <a:pt x="33987" y="12841"/>
                </a:cubicBezTo>
                <a:cubicBezTo>
                  <a:pt x="31367" y="12033"/>
                  <a:pt x="24136" y="12033"/>
                  <a:pt x="23072" y="9393"/>
                </a:cubicBezTo>
                <a:cubicBezTo>
                  <a:pt x="22597" y="8291"/>
                  <a:pt x="19665" y="0"/>
                  <a:pt x="18132" y="0"/>
                </a:cubicBezTo>
                <a:close/>
              </a:path>
            </a:pathLst>
          </a:custGeom>
          <a:solidFill>
            <a:srgbClr val="FFC000"/>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2946;p59"/>
          <p:cNvSpPr txBox="1">
            <a:spLocks noGrp="1"/>
          </p:cNvSpPr>
          <p:nvPr>
            <p:ph type="title"/>
          </p:nvPr>
        </p:nvSpPr>
        <p:spPr>
          <a:xfrm>
            <a:off x="2288250" y="1919210"/>
            <a:ext cx="469953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rgbClr val="C00000"/>
                </a:solidFill>
                <a:latin typeface="Crystal" panose="00000400000000000000" pitchFamily="2" charset="0"/>
              </a:rPr>
              <a:t>Tìm</a:t>
            </a:r>
            <a:r>
              <a:rPr lang="en-US" sz="2800" b="1" dirty="0">
                <a:solidFill>
                  <a:srgbClr val="C00000"/>
                </a:solidFill>
                <a:latin typeface="Crystal" panose="00000400000000000000" pitchFamily="2" charset="0"/>
              </a:rPr>
              <a:t> </a:t>
            </a:r>
            <a:r>
              <a:rPr lang="en-US" sz="2800" b="1" dirty="0" err="1">
                <a:solidFill>
                  <a:srgbClr val="C00000"/>
                </a:solidFill>
                <a:latin typeface="Crystal" panose="00000400000000000000" pitchFamily="2" charset="0"/>
              </a:rPr>
              <a:t>hiểu</a:t>
            </a:r>
            <a:r>
              <a:rPr lang="en-US" sz="2800" b="1" dirty="0">
                <a:solidFill>
                  <a:srgbClr val="C00000"/>
                </a:solidFill>
                <a:latin typeface="Crystal" panose="00000400000000000000" pitchFamily="2" charset="0"/>
              </a:rPr>
              <a:t> </a:t>
            </a:r>
            <a:r>
              <a:rPr lang="en-US" sz="2800" b="1" dirty="0" err="1">
                <a:solidFill>
                  <a:srgbClr val="C00000"/>
                </a:solidFill>
                <a:latin typeface="Crystal" panose="00000400000000000000" pitchFamily="2" charset="0"/>
              </a:rPr>
              <a:t>truyện</a:t>
            </a:r>
            <a:br>
              <a:rPr lang="en-US" sz="2800" b="1" dirty="0">
                <a:solidFill>
                  <a:srgbClr val="C00000"/>
                </a:solidFill>
                <a:latin typeface="Crystal" panose="00000400000000000000" pitchFamily="2" charset="0"/>
              </a:rPr>
            </a:br>
            <a:r>
              <a:rPr lang="en-US" sz="2800" b="1" dirty="0">
                <a:solidFill>
                  <a:srgbClr val="C00000"/>
                </a:solidFill>
                <a:latin typeface="Crystal" panose="00000400000000000000" pitchFamily="2" charset="0"/>
              </a:rPr>
              <a:t>“</a:t>
            </a:r>
            <a:r>
              <a:rPr lang="en-US" sz="2800" b="1" dirty="0" err="1">
                <a:solidFill>
                  <a:srgbClr val="C00000"/>
                </a:solidFill>
                <a:latin typeface="Crystal" panose="00000400000000000000" pitchFamily="2" charset="0"/>
              </a:rPr>
              <a:t>Đôi</a:t>
            </a:r>
            <a:r>
              <a:rPr lang="en-US" sz="2800" b="1" dirty="0">
                <a:solidFill>
                  <a:srgbClr val="C00000"/>
                </a:solidFill>
                <a:latin typeface="Crystal" panose="00000400000000000000" pitchFamily="2" charset="0"/>
              </a:rPr>
              <a:t> </a:t>
            </a:r>
            <a:r>
              <a:rPr lang="en-US" sz="2800" b="1" dirty="0" err="1">
                <a:solidFill>
                  <a:srgbClr val="C00000"/>
                </a:solidFill>
                <a:latin typeface="Crystal" panose="00000400000000000000" pitchFamily="2" charset="0"/>
              </a:rPr>
              <a:t>bạn</a:t>
            </a:r>
            <a:r>
              <a:rPr lang="en-US" sz="2800" b="1" dirty="0">
                <a:solidFill>
                  <a:srgbClr val="C00000"/>
                </a:solidFill>
                <a:latin typeface="Crystal" panose="00000400000000000000" pitchFamily="2" charset="0"/>
              </a:rPr>
              <a:t>”</a:t>
            </a:r>
            <a:endParaRPr sz="2800" b="1" dirty="0">
              <a:solidFill>
                <a:srgbClr val="C00000"/>
              </a:solidFill>
              <a:latin typeface="Crystal" panose="00000400000000000000" pitchFamily="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33"/>
          <p:cNvPicPr preferRelativeResize="0"/>
          <p:nvPr/>
        </p:nvPicPr>
        <p:blipFill rotWithShape="1">
          <a:blip r:embed="rId3">
            <a:alphaModFix amt="90000"/>
          </a:blip>
          <a:srcRect r="2657"/>
          <a:stretch>
            <a:fillRect/>
          </a:stretch>
        </p:blipFill>
        <p:spPr>
          <a:xfrm>
            <a:off x="2042561" y="35389"/>
            <a:ext cx="5058877" cy="739774"/>
          </a:xfrm>
          <a:prstGeom prst="rect">
            <a:avLst/>
          </a:prstGeom>
          <a:noFill/>
          <a:ln>
            <a:noFill/>
          </a:ln>
        </p:spPr>
      </p:pic>
      <p:sp>
        <p:nvSpPr>
          <p:cNvPr id="827" name="Google Shape;827;p33"/>
          <p:cNvSpPr txBox="1">
            <a:spLocks noGrp="1"/>
          </p:cNvSpPr>
          <p:nvPr>
            <p:ph type="body" idx="1"/>
          </p:nvPr>
        </p:nvSpPr>
        <p:spPr>
          <a:xfrm>
            <a:off x="280659" y="840090"/>
            <a:ext cx="5758634" cy="4203093"/>
          </a:xfrm>
          <a:prstGeom prst="rect">
            <a:avLst/>
          </a:prstGeom>
        </p:spPr>
        <p:txBody>
          <a:bodyPr spcFirstLastPara="1" wrap="square" lIns="182875" tIns="91425" rIns="182875" bIns="91425" anchor="t" anchorCtr="0">
            <a:noAutofit/>
          </a:bodyPr>
          <a:lstStyle/>
          <a:p>
            <a:pPr marL="158750" indent="0" algn="just" eaLnBrk="1" hangingPunct="1">
              <a:lnSpc>
                <a:spcPct val="114000"/>
              </a:lnSpc>
              <a:buNone/>
              <a:defRPr/>
            </a:pPr>
            <a:r>
              <a:rPr lang="en-US" sz="1800" dirty="0" err="1">
                <a:solidFill>
                  <a:schemeClr val="tx1"/>
                </a:solidFill>
                <a:latin typeface="+mn-lt"/>
                <a:cs typeface="Times New Roman" panose="02020603050405020304" pitchFamily="18" charset="0"/>
              </a:rPr>
              <a:t>Đôi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bạn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đang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cùng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nhau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trong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rừng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bỗng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trước</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mắt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họ</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xuất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hiện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một</a:t>
            </a:r>
            <a:r>
              <a:rPr lang="en-US" sz="1800" dirty="0">
                <a:solidFill>
                  <a:schemeClr val="tx1"/>
                </a:solidFill>
                <a:latin typeface="+mn-lt"/>
                <a:cs typeface="Times New Roman" panose="02020603050405020304" pitchFamily="18" charset="0"/>
              </a:rPr>
              <a:t> con </a:t>
            </a:r>
            <a:r>
              <a:rPr lang="en-US" sz="1800" dirty="0" err="1">
                <a:solidFill>
                  <a:schemeClr val="tx1"/>
                </a:solidFill>
                <a:latin typeface="+mn-lt"/>
                <a:cs typeface="Times New Roman" panose="02020603050405020304" pitchFamily="18" charset="0"/>
              </a:rPr>
              <a:t>gấu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Một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người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lập</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tức</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bỏ</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chạy</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và</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leo</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tót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lên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cây</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ẩn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nấp</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Còn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người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kia</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đứng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lại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Sực</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nhớ</a:t>
            </a:r>
            <a:r>
              <a:rPr lang="en-US" sz="1800" dirty="0">
                <a:solidFill>
                  <a:schemeClr val="tx1"/>
                </a:solidFill>
                <a:latin typeface="+mn-lt"/>
                <a:cs typeface="Times New Roman" panose="02020603050405020304" pitchFamily="18" charset="0"/>
              </a:rPr>
              <a:t> ra </a:t>
            </a:r>
            <a:r>
              <a:rPr lang="en-US" sz="1800" dirty="0" err="1">
                <a:solidFill>
                  <a:schemeClr val="tx1"/>
                </a:solidFill>
                <a:latin typeface="+mn-lt"/>
                <a:cs typeface="Times New Roman" panose="02020603050405020304" pitchFamily="18" charset="0"/>
              </a:rPr>
              <a:t>rằng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loài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gấu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thường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không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đụng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đến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xác</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chết</a:t>
            </a:r>
            <a:r>
              <a:rPr lang="en-US" sz="1800" dirty="0">
                <a:solidFill>
                  <a:schemeClr val="tx1"/>
                </a:solidFill>
                <a:latin typeface="+mn-lt"/>
                <a:cs typeface="Times New Roman" panose="02020603050405020304" pitchFamily="18" charset="0"/>
              </a:rPr>
              <a:t> bao </a:t>
            </a:r>
            <a:r>
              <a:rPr lang="en-US" sz="1800" dirty="0" err="1">
                <a:solidFill>
                  <a:schemeClr val="tx1"/>
                </a:solidFill>
                <a:latin typeface="+mn-lt"/>
                <a:cs typeface="Times New Roman" panose="02020603050405020304" pitchFamily="18" charset="0"/>
              </a:rPr>
              <a:t>giờ</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anh</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liền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ngã</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lăn</a:t>
            </a:r>
            <a:r>
              <a:rPr lang="en-US" sz="1800" dirty="0">
                <a:solidFill>
                  <a:schemeClr val="tx1"/>
                </a:solidFill>
                <a:latin typeface="+mn-lt"/>
                <a:cs typeface="Times New Roman" panose="02020603050405020304" pitchFamily="18" charset="0"/>
              </a:rPr>
              <a:t> ra </a:t>
            </a:r>
            <a:r>
              <a:rPr lang="en-US" sz="1800" dirty="0" err="1">
                <a:solidFill>
                  <a:schemeClr val="tx1"/>
                </a:solidFill>
                <a:latin typeface="+mn-lt"/>
                <a:cs typeface="Times New Roman" panose="02020603050405020304" pitchFamily="18" charset="0"/>
              </a:rPr>
              <a:t>đất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giả</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vờ</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chết</a:t>
            </a:r>
            <a:r>
              <a:rPr lang="en-US" sz="1800" dirty="0">
                <a:solidFill>
                  <a:schemeClr val="tx1"/>
                </a:solidFill>
                <a:latin typeface="+mn-lt"/>
                <a:cs typeface="Times New Roman" panose="02020603050405020304" pitchFamily="18" charset="0"/>
              </a:rPr>
              <a:t>. Con </a:t>
            </a:r>
            <a:r>
              <a:rPr lang="en-US" sz="1800" dirty="0" err="1">
                <a:solidFill>
                  <a:schemeClr val="tx1"/>
                </a:solidFill>
                <a:latin typeface="+mn-lt"/>
                <a:cs typeface="Times New Roman" panose="02020603050405020304" pitchFamily="18" charset="0"/>
              </a:rPr>
              <a:t>gấu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tiến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lại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gần</a:t>
            </a:r>
            <a:r>
              <a:rPr lang="en-US" sz="1800" dirty="0">
                <a:solidFill>
                  <a:schemeClr val="tx1"/>
                </a:solidFill>
                <a:latin typeface="+mn-lt"/>
                <a:cs typeface="Times New Roman" panose="02020603050405020304" pitchFamily="18" charset="0"/>
              </a:rPr>
              <a:t>. Anh ta </a:t>
            </a:r>
            <a:r>
              <a:rPr lang="en-US" sz="1800" dirty="0" err="1">
                <a:solidFill>
                  <a:schemeClr val="tx1"/>
                </a:solidFill>
                <a:latin typeface="+mn-lt"/>
                <a:cs typeface="Times New Roman" panose="02020603050405020304" pitchFamily="18" charset="0"/>
              </a:rPr>
              <a:t>nín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thở</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Gấu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chỉ</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ngửi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vào</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mặt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anh</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rồi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bỏ</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đi</a:t>
            </a:r>
            <a:r>
              <a:rPr lang="en-US" sz="1800" dirty="0">
                <a:solidFill>
                  <a:schemeClr val="tx1"/>
                </a:solidFill>
                <a:latin typeface="+mn-lt"/>
                <a:cs typeface="Times New Roman" panose="02020603050405020304" pitchFamily="18" charset="0"/>
              </a:rPr>
              <a:t>.</a:t>
            </a:r>
          </a:p>
          <a:p>
            <a:pPr marL="158750" indent="0" algn="just" eaLnBrk="1" hangingPunct="1">
              <a:lnSpc>
                <a:spcPct val="114000"/>
              </a:lnSpc>
              <a:buNone/>
              <a:defRPr/>
            </a:pPr>
            <a:r>
              <a:rPr lang="en-US" sz="1800" dirty="0" err="1">
                <a:solidFill>
                  <a:schemeClr val="tx1"/>
                </a:solidFill>
                <a:latin typeface="+mn-lt"/>
                <a:cs typeface="Times New Roman" panose="02020603050405020304" pitchFamily="18" charset="0"/>
              </a:rPr>
              <a:t>Khi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gấu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đã</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khỏi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anh</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bạn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nấp</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trên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cây</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liền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tụt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xuống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và</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hỏi</a:t>
            </a:r>
            <a:r>
              <a:rPr lang="en-US" sz="1800" dirty="0">
                <a:solidFill>
                  <a:schemeClr val="tx1"/>
                </a:solidFill>
                <a:latin typeface="+mn-lt"/>
                <a:cs typeface="Times New Roman" panose="02020603050405020304" pitchFamily="18" charset="0"/>
              </a:rPr>
              <a:t>:</a:t>
            </a:r>
          </a:p>
          <a:p>
            <a:pPr marL="158750" indent="0" algn="just" eaLnBrk="1" hangingPunct="1">
              <a:lnSpc>
                <a:spcPct val="114000"/>
              </a:lnSpc>
              <a:buNone/>
              <a:defRPr/>
            </a:pP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Gấu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nó</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ghé</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vào</a:t>
            </a:r>
            <a:r>
              <a:rPr lang="en-US" sz="1800" dirty="0">
                <a:solidFill>
                  <a:schemeClr val="tx1"/>
                </a:solidFill>
                <a:latin typeface="+mn-lt"/>
                <a:cs typeface="Times New Roman" panose="02020603050405020304" pitchFamily="18" charset="0"/>
              </a:rPr>
              <a:t> tai </a:t>
            </a:r>
            <a:r>
              <a:rPr lang="en-US" sz="1800" dirty="0" err="1">
                <a:solidFill>
                  <a:schemeClr val="tx1"/>
                </a:solidFill>
                <a:latin typeface="+mn-lt"/>
                <a:cs typeface="Times New Roman" panose="02020603050405020304" pitchFamily="18" charset="0"/>
              </a:rPr>
              <a:t>cậu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nói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gì</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đấy</a:t>
            </a:r>
            <a:r>
              <a:rPr lang="en-US" sz="1800" dirty="0">
                <a:solidFill>
                  <a:schemeClr val="tx1"/>
                </a:solidFill>
                <a:latin typeface="+mn-lt"/>
                <a:cs typeface="Times New Roman" panose="02020603050405020304" pitchFamily="18" charset="0"/>
              </a:rPr>
              <a:t>?</a:t>
            </a:r>
          </a:p>
          <a:p>
            <a:pPr marL="0" indent="0" algn="just">
              <a:lnSpc>
                <a:spcPct val="114000"/>
              </a:lnSpc>
              <a:buNone/>
              <a:defRPr/>
            </a:pPr>
            <a:r>
              <a:rPr lang="en-US" sz="1800" dirty="0">
                <a:solidFill>
                  <a:schemeClr val="tx1"/>
                </a:solidFill>
                <a:latin typeface="+mn-lt"/>
                <a:cs typeface="Times New Roman" panose="02020603050405020304" pitchFamily="18" charset="0"/>
              </a:rPr>
              <a:t>  Anh ta </a:t>
            </a:r>
            <a:r>
              <a:rPr lang="en-US" sz="1800" dirty="0" err="1">
                <a:solidFill>
                  <a:schemeClr val="tx1"/>
                </a:solidFill>
                <a:latin typeface="+mn-lt"/>
                <a:cs typeface="Times New Roman" panose="02020603050405020304" pitchFamily="18" charset="0"/>
              </a:rPr>
              <a:t>liền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đáp</a:t>
            </a:r>
            <a:r>
              <a:rPr lang="en-US" sz="1800" dirty="0">
                <a:solidFill>
                  <a:schemeClr val="tx1"/>
                </a:solidFill>
                <a:latin typeface="+mn-lt"/>
                <a:cs typeface="Times New Roman" panose="02020603050405020304" pitchFamily="18" charset="0"/>
              </a:rPr>
              <a:t>:</a:t>
            </a:r>
          </a:p>
          <a:p>
            <a:pPr marL="0" indent="0" algn="just">
              <a:lnSpc>
                <a:spcPct val="114000"/>
              </a:lnSpc>
              <a:buNone/>
              <a:defRPr/>
            </a:pPr>
            <a:r>
              <a:rPr lang="en-US" sz="1800" dirty="0">
                <a:solidFill>
                  <a:schemeClr val="tx1"/>
                </a:solidFill>
                <a:latin typeface="+mn-lt"/>
                <a:cs typeface="Times New Roman" panose="02020603050405020304" pitchFamily="18" charset="0"/>
              </a:rPr>
              <a:t>   - </a:t>
            </a:r>
            <a:r>
              <a:rPr lang="en-US" sz="1800" dirty="0" err="1">
                <a:solidFill>
                  <a:schemeClr val="tx1"/>
                </a:solidFill>
                <a:latin typeface="+mn-lt"/>
                <a:cs typeface="Times New Roman" panose="02020603050405020304" pitchFamily="18" charset="0"/>
              </a:rPr>
              <a:t>Gấu</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nói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với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tớ</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rằng</a:t>
            </a:r>
            <a:r>
              <a:rPr lang="en-US" sz="1800" dirty="0">
                <a:solidFill>
                  <a:schemeClr val="tx1"/>
                </a:solidFill>
                <a:latin typeface="+mn-lt"/>
                <a:cs typeface="Times New Roman" panose="02020603050405020304" pitchFamily="18" charset="0"/>
              </a:rPr>
              <a:t> : “Ai </a:t>
            </a:r>
            <a:r>
              <a:rPr lang="en-US" sz="1800" dirty="0" err="1">
                <a:solidFill>
                  <a:schemeClr val="tx1"/>
                </a:solidFill>
                <a:latin typeface="+mn-lt"/>
                <a:cs typeface="Times New Roman" panose="02020603050405020304" pitchFamily="18" charset="0"/>
              </a:rPr>
              <a:t>bỏ</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bạn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trong</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lúc</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hiểm</a:t>
            </a:r>
            <a:endParaRPr lang="en-US" sz="1800" dirty="0">
              <a:solidFill>
                <a:schemeClr val="tx1"/>
              </a:solidFill>
              <a:latin typeface="+mn-lt"/>
              <a:cs typeface="Times New Roman" panose="02020603050405020304" pitchFamily="18" charset="0"/>
            </a:endParaRPr>
          </a:p>
          <a:p>
            <a:pPr marL="0" indent="0" algn="just">
              <a:lnSpc>
                <a:spcPct val="114000"/>
              </a:lnSpc>
              <a:buNone/>
              <a:defRPr/>
            </a:pP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nguy</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để</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chạy</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thoát</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thân</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là</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kẻ</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tồi</a:t>
            </a:r>
            <a:r>
              <a:rPr lang="en-US" sz="1800" dirty="0">
                <a:solidFill>
                  <a:schemeClr val="tx1"/>
                </a:solidFill>
                <a:latin typeface="+mn-lt"/>
                <a:cs typeface="Times New Roman" panose="02020603050405020304" pitchFamily="18" charset="0"/>
              </a:rPr>
              <a:t> </a:t>
            </a:r>
            <a:r>
              <a:rPr lang="en-US" sz="1800" dirty="0" err="1">
                <a:solidFill>
                  <a:schemeClr val="tx1"/>
                </a:solidFill>
                <a:latin typeface="+mn-lt"/>
                <a:cs typeface="Times New Roman" panose="02020603050405020304" pitchFamily="18" charset="0"/>
              </a:rPr>
              <a:t>tệ</a:t>
            </a:r>
            <a:r>
              <a:rPr lang="en-US" sz="1800" dirty="0">
                <a:solidFill>
                  <a:schemeClr val="tx1"/>
                </a:solidFill>
                <a:latin typeface="+mn-lt"/>
                <a:cs typeface="Times New Roman" panose="02020603050405020304" pitchFamily="18" charset="0"/>
              </a:rPr>
              <a:t>”</a:t>
            </a:r>
          </a:p>
          <a:p>
            <a:pPr marL="0" lvl="0" indent="0" algn="just" rtl="0">
              <a:lnSpc>
                <a:spcPct val="114000"/>
              </a:lnSpc>
              <a:spcBef>
                <a:spcPts val="1200"/>
              </a:spcBef>
              <a:spcAft>
                <a:spcPts val="0"/>
              </a:spcAft>
              <a:buNone/>
            </a:pPr>
            <a:endParaRPr sz="1800" dirty="0">
              <a:latin typeface="+mn-lt"/>
            </a:endParaRPr>
          </a:p>
        </p:txBody>
      </p:sp>
      <p:pic>
        <p:nvPicPr>
          <p:cNvPr id="829" name="Google Shape;829;p33"/>
          <p:cNvPicPr preferRelativeResize="0"/>
          <p:nvPr/>
        </p:nvPicPr>
        <p:blipFill>
          <a:blip r:embed="rId4">
            <a:alphaModFix amt="89000"/>
          </a:blip>
          <a:stretch>
            <a:fillRect/>
          </a:stretch>
        </p:blipFill>
        <p:spPr>
          <a:xfrm>
            <a:off x="8452842" y="389894"/>
            <a:ext cx="672342" cy="675973"/>
          </a:xfrm>
          <a:prstGeom prst="rect">
            <a:avLst/>
          </a:prstGeom>
          <a:noFill/>
          <a:ln>
            <a:noFill/>
          </a:ln>
        </p:spPr>
      </p:pic>
      <p:pic>
        <p:nvPicPr>
          <p:cNvPr id="831" name="Google Shape;831;p33"/>
          <p:cNvPicPr preferRelativeResize="0"/>
          <p:nvPr/>
        </p:nvPicPr>
        <p:blipFill>
          <a:blip r:embed="rId5">
            <a:alphaModFix amt="85000"/>
          </a:blip>
          <a:stretch>
            <a:fillRect/>
          </a:stretch>
        </p:blipFill>
        <p:spPr>
          <a:xfrm>
            <a:off x="8011278" y="217481"/>
            <a:ext cx="724644" cy="630498"/>
          </a:xfrm>
          <a:prstGeom prst="rect">
            <a:avLst/>
          </a:prstGeom>
          <a:noFill/>
          <a:ln>
            <a:noFill/>
          </a:ln>
        </p:spPr>
      </p:pic>
      <p:sp>
        <p:nvSpPr>
          <p:cNvPr id="3" name="Title 2"/>
          <p:cNvSpPr>
            <a:spLocks noGrp="1"/>
          </p:cNvSpPr>
          <p:nvPr>
            <p:ph type="title"/>
          </p:nvPr>
        </p:nvSpPr>
        <p:spPr>
          <a:xfrm>
            <a:off x="2466986" y="100317"/>
            <a:ext cx="4210025" cy="607942"/>
          </a:xfrm>
        </p:spPr>
        <p:txBody>
          <a:bodyPr/>
          <a:lstStyle/>
          <a:p>
            <a:r>
              <a:rPr lang="en-US" dirty="0" err="1">
                <a:latin typeface="UVN Nguyen Du" panose="04030805020802020802" pitchFamily="82" charset="0"/>
              </a:rPr>
              <a:t>Đôi</a:t>
            </a:r>
            <a:r>
              <a:rPr lang="en-US" dirty="0">
                <a:latin typeface="UVN Nguyen Du" panose="04030805020802020802" pitchFamily="82" charset="0"/>
              </a:rPr>
              <a:t> </a:t>
            </a:r>
            <a:r>
              <a:rPr lang="en-US" dirty="0" err="1">
                <a:latin typeface="UVN Nguyen Du" panose="04030805020802020802" pitchFamily="82" charset="0"/>
              </a:rPr>
              <a:t>bạn</a:t>
            </a:r>
            <a:endParaRPr lang="vi-VN" dirty="0"/>
          </a:p>
        </p:txBody>
      </p:sp>
      <p:pic>
        <p:nvPicPr>
          <p:cNvPr id="22" name="Picture 2" descr="H1"/>
          <p:cNvPicPr>
            <a:picLocks noChangeAspect="1" noChangeArrowheads="1"/>
          </p:cNvPicPr>
          <p:nvPr/>
        </p:nvPicPr>
        <p:blipFill rotWithShape="1">
          <a:blip r:embed="rId6">
            <a:extLst>
              <a:ext uri="{28A0092B-C50C-407E-A947-70E740481C1C}">
                <a14:useLocalDpi xmlns:a14="http://schemas.microsoft.com/office/drawing/2010/main" val="0"/>
              </a:ext>
            </a:extLst>
          </a:blip>
          <a:srcRect t="3333" r="847" b="2222"/>
          <a:stretch>
            <a:fillRect/>
          </a:stretch>
        </p:blipFill>
        <p:spPr bwMode="auto">
          <a:xfrm>
            <a:off x="5829275" y="773187"/>
            <a:ext cx="2544325" cy="1848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2" descr="H2"/>
          <p:cNvPicPr>
            <a:picLocks noChangeAspect="1" noChangeArrowheads="1"/>
          </p:cNvPicPr>
          <p:nvPr/>
        </p:nvPicPr>
        <p:blipFill rotWithShape="1">
          <a:blip r:embed="rId7">
            <a:extLst>
              <a:ext uri="{28A0092B-C50C-407E-A947-70E740481C1C}">
                <a14:useLocalDpi xmlns:a14="http://schemas.microsoft.com/office/drawing/2010/main" val="0"/>
              </a:ext>
            </a:extLst>
          </a:blip>
          <a:srcRect r="2500" b="1136"/>
          <a:stretch>
            <a:fillRect/>
          </a:stretch>
        </p:blipFill>
        <p:spPr bwMode="auto">
          <a:xfrm>
            <a:off x="6157666" y="1859095"/>
            <a:ext cx="2674016" cy="1848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2" descr="H3"/>
          <p:cNvPicPr>
            <a:picLocks noChangeAspect="1" noChangeArrowheads="1"/>
          </p:cNvPicPr>
          <p:nvPr/>
        </p:nvPicPr>
        <p:blipFill rotWithShape="1">
          <a:blip r:embed="rId8">
            <a:extLst>
              <a:ext uri="{28A0092B-C50C-407E-A947-70E740481C1C}">
                <a14:useLocalDpi xmlns:a14="http://schemas.microsoft.com/office/drawing/2010/main" val="0"/>
              </a:ext>
            </a:extLst>
          </a:blip>
          <a:srcRect l="833" t="1111" r="833" b="1111"/>
          <a:stretch>
            <a:fillRect/>
          </a:stretch>
        </p:blipFill>
        <p:spPr bwMode="auto">
          <a:xfrm>
            <a:off x="6584833" y="3359427"/>
            <a:ext cx="2544325" cy="1848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7E90"/>
        </a:solidFill>
        <a:effectLst/>
      </p:bgPr>
    </p:bg>
    <p:spTree>
      <p:nvGrpSpPr>
        <p:cNvPr id="1" name="Shape 2945"/>
        <p:cNvGrpSpPr/>
        <p:nvPr/>
      </p:nvGrpSpPr>
      <p:grpSpPr>
        <a:xfrm>
          <a:off x="0" y="0"/>
          <a:ext cx="0" cy="0"/>
          <a:chOff x="0" y="0"/>
          <a:chExt cx="0" cy="0"/>
        </a:xfrm>
      </p:grpSpPr>
      <p:sp>
        <p:nvSpPr>
          <p:cNvPr id="2946" name="Google Shape;2946;p59"/>
          <p:cNvSpPr txBox="1">
            <a:spLocks noGrp="1"/>
          </p:cNvSpPr>
          <p:nvPr>
            <p:ph type="title"/>
          </p:nvPr>
        </p:nvSpPr>
        <p:spPr>
          <a:xfrm>
            <a:off x="2222232" y="451200"/>
            <a:ext cx="469953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Crystal" panose="00000400000000000000" pitchFamily="2" charset="0"/>
              </a:rPr>
              <a:t>THẢO LUẬN NHÓM</a:t>
            </a:r>
            <a:endParaRPr sz="2800" b="1" dirty="0">
              <a:latin typeface="Crystal" panose="00000400000000000000" pitchFamily="2" charset="0"/>
            </a:endParaRPr>
          </a:p>
        </p:txBody>
      </p:sp>
      <p:sp>
        <p:nvSpPr>
          <p:cNvPr id="2" name="Rectangle 1"/>
          <p:cNvSpPr/>
          <p:nvPr/>
        </p:nvSpPr>
        <p:spPr>
          <a:xfrm>
            <a:off x="1456660" y="1339010"/>
            <a:ext cx="6230680" cy="400110"/>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1) Khi đi vào rừng, hai người bạn đã gặp chuyện gì?</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376916" y="1838295"/>
            <a:ext cx="6310424" cy="707886"/>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2) Hành động bỏ bạn để chạy thoát thân của nhân vật đó là một người bạn như thế nào?</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376916" y="2645356"/>
            <a:ext cx="6310424" cy="707886"/>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3) Khi con gấu bỏ đi, người bạn bị bỏ rơi lại đã nói gì với người bạn kia?</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376916" y="3452417"/>
            <a:ext cx="6310424" cy="707886"/>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4) Em thử đoán xem sau câu chuyện này tình cảm giữa 2 người sẽ như thế nào?</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232"/>
        <p:cNvGrpSpPr/>
        <p:nvPr/>
      </p:nvGrpSpPr>
      <p:grpSpPr>
        <a:xfrm>
          <a:off x="0" y="0"/>
          <a:ext cx="0" cy="0"/>
          <a:chOff x="0" y="0"/>
          <a:chExt cx="0" cy="0"/>
        </a:xfrm>
      </p:grpSpPr>
      <p:pic>
        <p:nvPicPr>
          <p:cNvPr id="235" name="Google Shape;235;p34"/>
          <p:cNvPicPr preferRelativeResize="0"/>
          <p:nvPr/>
        </p:nvPicPr>
        <p:blipFill>
          <a:blip r:embed="rId3"/>
          <a:stretch>
            <a:fillRect/>
          </a:stretch>
        </p:blipFill>
        <p:spPr>
          <a:xfrm rot="803812">
            <a:off x="5215005" y="2036984"/>
            <a:ext cx="3410758" cy="2622581"/>
          </a:xfrm>
          <a:prstGeom prst="rect">
            <a:avLst/>
          </a:prstGeom>
          <a:noFill/>
          <a:ln>
            <a:noFill/>
          </a:ln>
          <a:effectLst>
            <a:outerShdw blurRad="57150" dist="19050" dir="5400000" algn="bl" rotWithShape="0">
              <a:srgbClr val="000000">
                <a:alpha val="50000"/>
              </a:srgbClr>
            </a:outerShdw>
          </a:effectLst>
        </p:spPr>
      </p:pic>
      <p:sp>
        <p:nvSpPr>
          <p:cNvPr id="22" name="Rectangle 21"/>
          <p:cNvSpPr/>
          <p:nvPr/>
        </p:nvSpPr>
        <p:spPr>
          <a:xfrm>
            <a:off x="1537208" y="742882"/>
            <a:ext cx="6230680" cy="400110"/>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1) Khi đi vào rừng, hai người bạn đã gặp chuyện gì?</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1907978" y="1306810"/>
            <a:ext cx="5899533" cy="1323439"/>
          </a:xfrm>
          <a:prstGeom prst="rect">
            <a:avLst/>
          </a:prstGeom>
        </p:spPr>
        <p:txBody>
          <a:bodyPr wrap="square">
            <a:spAutoFit/>
          </a:bodyPr>
          <a:lstStyle/>
          <a:p>
            <a:pPr algn="just"/>
            <a:r>
              <a:rPr lang="nl-NL"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rPr>
              <a:t>+ Khi đi vào rừng, hai người bạn đã gặp một con gấu. Khi thấy gấu, một người bạn đã bỏ chạy và leo tót lên cây ẩn nấp để mặc bạn còn lại dưới mặt đất.</a:t>
            </a:r>
            <a:endParaRPr lang="vi-VN"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endParaRPr>
          </a:p>
        </p:txBody>
      </p:sp>
      <p:pic>
        <p:nvPicPr>
          <p:cNvPr id="24" name="Picture 2" descr="H1"/>
          <p:cNvPicPr>
            <a:picLocks noChangeAspect="1" noChangeArrowheads="1"/>
          </p:cNvPicPr>
          <p:nvPr/>
        </p:nvPicPr>
        <p:blipFill rotWithShape="1">
          <a:blip r:embed="rId4">
            <a:extLst>
              <a:ext uri="{28A0092B-C50C-407E-A947-70E740481C1C}">
                <a14:useLocalDpi xmlns:a14="http://schemas.microsoft.com/office/drawing/2010/main" val="0"/>
              </a:ext>
            </a:extLst>
          </a:blip>
          <a:srcRect t="3333" r="847" b="2222"/>
          <a:stretch>
            <a:fillRect/>
          </a:stretch>
        </p:blipFill>
        <p:spPr bwMode="auto">
          <a:xfrm rot="806377">
            <a:off x="5308399" y="2593312"/>
            <a:ext cx="3096689" cy="1904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1396574" y="545498"/>
            <a:ext cx="6310424" cy="707886"/>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2) Hành động bỏ bạn để chạy thoát thân của nhân vật đó là một người bạn như thế nào?</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1675098" y="1445140"/>
            <a:ext cx="5813832" cy="1015663"/>
          </a:xfrm>
          <a:prstGeom prst="rect">
            <a:avLst/>
          </a:prstGeom>
        </p:spPr>
        <p:txBody>
          <a:bodyPr wrap="square">
            <a:spAutoFit/>
          </a:bodyPr>
          <a:lstStyle/>
          <a:p>
            <a:pPr algn="just"/>
            <a:r>
              <a:rPr lang="nl-NL"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rPr>
              <a:t>+ Nhân vật đó là một người bạn không tốt, không có tinh thần đoàn kết, một người bạn không biết giúp đỡ bạn khi gặp khó khăn. </a:t>
            </a:r>
            <a:endParaRPr lang="vi-VN"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endParaRPr>
          </a:p>
        </p:txBody>
      </p:sp>
      <p:pic>
        <p:nvPicPr>
          <p:cNvPr id="27" name="Picture 2" descr="H2"/>
          <p:cNvPicPr>
            <a:picLocks noChangeAspect="1" noChangeArrowheads="1"/>
          </p:cNvPicPr>
          <p:nvPr/>
        </p:nvPicPr>
        <p:blipFill rotWithShape="1">
          <a:blip r:embed="rId5">
            <a:extLst>
              <a:ext uri="{28A0092B-C50C-407E-A947-70E740481C1C}">
                <a14:useLocalDpi xmlns:a14="http://schemas.microsoft.com/office/drawing/2010/main" val="0"/>
              </a:ext>
            </a:extLst>
          </a:blip>
          <a:srcRect r="2500" b="1136"/>
          <a:stretch>
            <a:fillRect/>
          </a:stretch>
        </p:blipFill>
        <p:spPr bwMode="auto">
          <a:xfrm rot="766644">
            <a:off x="5417564" y="2628982"/>
            <a:ext cx="2944653" cy="1848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1446831" y="662314"/>
            <a:ext cx="6310424" cy="707886"/>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3) Khi con gấu bỏ đi, người bạn bị bỏ rơi lại đã nói gì với người bạn kia?</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1655070" y="1433985"/>
            <a:ext cx="6310424" cy="1015663"/>
          </a:xfrm>
          <a:prstGeom prst="rect">
            <a:avLst/>
          </a:prstGeom>
        </p:spPr>
        <p:txBody>
          <a:bodyPr wrap="square">
            <a:spAutoFit/>
          </a:bodyPr>
          <a:lstStyle/>
          <a:p>
            <a:pPr algn="just"/>
            <a:r>
              <a:rPr lang="nl-NL"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rPr>
              <a:t>+ Khi con gấu bỏ đi, người bạn bị bỏ rơi đã nói với người bạn kia là: “Ai bỏ bạn trong lúc hiểm nguy để chạy thoát thân là kẻ tồi tệ”.</a:t>
            </a:r>
            <a:endParaRPr lang="vi-VN"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endParaRPr>
          </a:p>
        </p:txBody>
      </p:sp>
      <p:pic>
        <p:nvPicPr>
          <p:cNvPr id="30" name="Picture 2" descr="H3"/>
          <p:cNvPicPr>
            <a:picLocks noChangeAspect="1" noChangeArrowheads="1"/>
          </p:cNvPicPr>
          <p:nvPr/>
        </p:nvPicPr>
        <p:blipFill rotWithShape="1">
          <a:blip r:embed="rId6">
            <a:extLst>
              <a:ext uri="{28A0092B-C50C-407E-A947-70E740481C1C}">
                <a14:useLocalDpi xmlns:a14="http://schemas.microsoft.com/office/drawing/2010/main" val="0"/>
              </a:ext>
            </a:extLst>
          </a:blip>
          <a:srcRect l="833" t="1111" r="833" b="1111"/>
          <a:stretch>
            <a:fillRect/>
          </a:stretch>
        </p:blipFill>
        <p:spPr bwMode="auto">
          <a:xfrm rot="802032">
            <a:off x="5376691" y="2584323"/>
            <a:ext cx="3026397" cy="18484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 name="Rectangle 30"/>
          <p:cNvSpPr/>
          <p:nvPr/>
        </p:nvSpPr>
        <p:spPr>
          <a:xfrm>
            <a:off x="1396574" y="656969"/>
            <a:ext cx="6310424" cy="707886"/>
          </a:xfrm>
          <a:prstGeom prst="rect">
            <a:avLst/>
          </a:prstGeom>
        </p:spPr>
        <p:txBody>
          <a:bodyPr wrap="square">
            <a:spAutoFit/>
          </a:bodyPr>
          <a:lstStyle/>
          <a:p>
            <a:pPr algn="just"/>
            <a:r>
              <a:rPr lang="nl-NL" sz="2000" b="1" dirty="0">
                <a:latin typeface="HP001 5 hàng" panose="020B0603050302020204" pitchFamily="34" charset="0"/>
                <a:ea typeface="Times New Roman" panose="02020603050405020304" pitchFamily="18" charset="0"/>
                <a:cs typeface="Times New Roman" panose="02020603050405020304" pitchFamily="18" charset="0"/>
              </a:rPr>
              <a:t>4) Em thử đoán xem sau câu chuyện này tình cảm giữa 2 người sẽ như thế nào?</a:t>
            </a:r>
            <a:endParaRPr lang="vi-VN" sz="2000" b="1" dirty="0">
              <a:latin typeface="HP001 5 hàng" panose="020B0603050302020204"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1655070" y="1433985"/>
            <a:ext cx="5899533" cy="1015663"/>
          </a:xfrm>
          <a:prstGeom prst="rect">
            <a:avLst/>
          </a:prstGeom>
        </p:spPr>
        <p:txBody>
          <a:bodyPr wrap="square">
            <a:spAutoFit/>
          </a:bodyPr>
          <a:lstStyle/>
          <a:p>
            <a:pPr algn="just"/>
            <a:r>
              <a:rPr lang="nl-NL"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rPr>
              <a:t>+ Hai người bạn sẽ không bao giờ chơi với nhau nữa. Người bạn kia xấu hổ và nhận ra lỗi của mình,...</a:t>
            </a:r>
            <a:endParaRPr lang="vi-VN" sz="2000" b="1" dirty="0">
              <a:solidFill>
                <a:srgbClr val="8E0000"/>
              </a:solidFill>
              <a:latin typeface="HP001 5 hàng" panose="020B0603050302020204"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22"/>
                                        </p:tgtEl>
                                      </p:cBhvr>
                                    </p:animEffect>
                                    <p:anim calcmode="lin" valueType="num">
                                      <p:cBhvr>
                                        <p:cTn id="26" dur="1000"/>
                                        <p:tgtEl>
                                          <p:spTgt spid="22"/>
                                        </p:tgtEl>
                                        <p:attrNameLst>
                                          <p:attrName>ppt_x</p:attrName>
                                        </p:attrNameLst>
                                      </p:cBhvr>
                                      <p:tavLst>
                                        <p:tav tm="0">
                                          <p:val>
                                            <p:strVal val="ppt_x"/>
                                          </p:val>
                                        </p:tav>
                                        <p:tav tm="100000">
                                          <p:val>
                                            <p:strVal val="ppt_x"/>
                                          </p:val>
                                        </p:tav>
                                      </p:tavLst>
                                    </p:anim>
                                    <p:anim calcmode="lin" valueType="num">
                                      <p:cBhvr>
                                        <p:cTn id="27" dur="1000"/>
                                        <p:tgtEl>
                                          <p:spTgt spid="22"/>
                                        </p:tgtEl>
                                        <p:attrNameLst>
                                          <p:attrName>ppt_y</p:attrName>
                                        </p:attrNameLst>
                                      </p:cBhvr>
                                      <p:tavLst>
                                        <p:tav tm="0">
                                          <p:val>
                                            <p:strVal val="ppt_y"/>
                                          </p:val>
                                        </p:tav>
                                        <p:tav tm="100000">
                                          <p:val>
                                            <p:strVal val="ppt_y+.1"/>
                                          </p:val>
                                        </p:tav>
                                      </p:tavLst>
                                    </p:anim>
                                    <p:set>
                                      <p:cBhvr>
                                        <p:cTn id="28" dur="1" fill="hold">
                                          <p:stCondLst>
                                            <p:cond delay="999"/>
                                          </p:stCondLst>
                                        </p:cTn>
                                        <p:tgtEl>
                                          <p:spTgt spid="22"/>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par>
                                <p:cTn id="34" presetID="42" presetClass="exit" presetSubtype="0" fill="hold" nodeType="withEffect">
                                  <p:stCondLst>
                                    <p:cond delay="0"/>
                                  </p:stCondLst>
                                  <p:childTnLst>
                                    <p:animEffect transition="out" filter="fade">
                                      <p:cBhvr>
                                        <p:cTn id="35" dur="1000"/>
                                        <p:tgtEl>
                                          <p:spTgt spid="24"/>
                                        </p:tgtEl>
                                      </p:cBhvr>
                                    </p:animEffect>
                                    <p:anim calcmode="lin" valueType="num">
                                      <p:cBhvr>
                                        <p:cTn id="36" dur="1000"/>
                                        <p:tgtEl>
                                          <p:spTgt spid="24"/>
                                        </p:tgtEl>
                                        <p:attrNameLst>
                                          <p:attrName>ppt_x</p:attrName>
                                        </p:attrNameLst>
                                      </p:cBhvr>
                                      <p:tavLst>
                                        <p:tav tm="0">
                                          <p:val>
                                            <p:strVal val="ppt_x"/>
                                          </p:val>
                                        </p:tav>
                                        <p:tav tm="100000">
                                          <p:val>
                                            <p:strVal val="ppt_x"/>
                                          </p:val>
                                        </p:tav>
                                      </p:tavLst>
                                    </p:anim>
                                    <p:anim calcmode="lin" valueType="num">
                                      <p:cBhvr>
                                        <p:cTn id="37" dur="1000"/>
                                        <p:tgtEl>
                                          <p:spTgt spid="24"/>
                                        </p:tgtEl>
                                        <p:attrNameLst>
                                          <p:attrName>ppt_y</p:attrName>
                                        </p:attrNameLst>
                                      </p:cBhvr>
                                      <p:tavLst>
                                        <p:tav tm="0">
                                          <p:val>
                                            <p:strVal val="ppt_y"/>
                                          </p:val>
                                        </p:tav>
                                        <p:tav tm="100000">
                                          <p:val>
                                            <p:strVal val="ppt_y+.1"/>
                                          </p:val>
                                        </p:tav>
                                      </p:tavLst>
                                    </p:anim>
                                    <p:set>
                                      <p:cBhvr>
                                        <p:cTn id="38" dur="1" fill="hold">
                                          <p:stCondLst>
                                            <p:cond delay="999"/>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9"/>
                                        </p:tgtEl>
                                      </p:cBhvr>
                                    </p:animEffect>
                                    <p:anim calcmode="lin" valueType="num">
                                      <p:cBhvr>
                                        <p:cTn id="67" dur="1000"/>
                                        <p:tgtEl>
                                          <p:spTgt spid="9"/>
                                        </p:tgtEl>
                                        <p:attrNameLst>
                                          <p:attrName>ppt_x</p:attrName>
                                        </p:attrNameLst>
                                      </p:cBhvr>
                                      <p:tavLst>
                                        <p:tav tm="0">
                                          <p:val>
                                            <p:strVal val="ppt_x"/>
                                          </p:val>
                                        </p:tav>
                                        <p:tav tm="100000">
                                          <p:val>
                                            <p:strVal val="ppt_x"/>
                                          </p:val>
                                        </p:tav>
                                      </p:tavLst>
                                    </p:anim>
                                    <p:anim calcmode="lin" valueType="num">
                                      <p:cBhvr>
                                        <p:cTn id="68" dur="1000"/>
                                        <p:tgtEl>
                                          <p:spTgt spid="9"/>
                                        </p:tgtEl>
                                        <p:attrNameLst>
                                          <p:attrName>ppt_y</p:attrName>
                                        </p:attrNameLst>
                                      </p:cBhvr>
                                      <p:tavLst>
                                        <p:tav tm="0">
                                          <p:val>
                                            <p:strVal val="ppt_y"/>
                                          </p:val>
                                        </p:tav>
                                        <p:tav tm="100000">
                                          <p:val>
                                            <p:strVal val="ppt_y+.1"/>
                                          </p:val>
                                        </p:tav>
                                      </p:tavLst>
                                    </p:anim>
                                    <p:set>
                                      <p:cBhvr>
                                        <p:cTn id="69" dur="1" fill="hold">
                                          <p:stCondLst>
                                            <p:cond delay="999"/>
                                          </p:stCondLst>
                                        </p:cTn>
                                        <p:tgtEl>
                                          <p:spTgt spid="9"/>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1000"/>
                                        <p:tgtEl>
                                          <p:spTgt spid="27"/>
                                        </p:tgtEl>
                                      </p:cBhvr>
                                    </p:animEffect>
                                    <p:anim calcmode="lin" valueType="num">
                                      <p:cBhvr>
                                        <p:cTn id="72" dur="1000"/>
                                        <p:tgtEl>
                                          <p:spTgt spid="27"/>
                                        </p:tgtEl>
                                        <p:attrNameLst>
                                          <p:attrName>ppt_x</p:attrName>
                                        </p:attrNameLst>
                                      </p:cBhvr>
                                      <p:tavLst>
                                        <p:tav tm="0">
                                          <p:val>
                                            <p:strVal val="ppt_x"/>
                                          </p:val>
                                        </p:tav>
                                        <p:tav tm="100000">
                                          <p:val>
                                            <p:strVal val="ppt_x"/>
                                          </p:val>
                                        </p:tav>
                                      </p:tavLst>
                                    </p:anim>
                                    <p:anim calcmode="lin" valueType="num">
                                      <p:cBhvr>
                                        <p:cTn id="73" dur="1000"/>
                                        <p:tgtEl>
                                          <p:spTgt spid="27"/>
                                        </p:tgtEl>
                                        <p:attrNameLst>
                                          <p:attrName>ppt_y</p:attrName>
                                        </p:attrNameLst>
                                      </p:cBhvr>
                                      <p:tavLst>
                                        <p:tav tm="0">
                                          <p:val>
                                            <p:strVal val="ppt_y"/>
                                          </p:val>
                                        </p:tav>
                                        <p:tav tm="100000">
                                          <p:val>
                                            <p:strVal val="ppt_y+.1"/>
                                          </p:val>
                                        </p:tav>
                                      </p:tavLst>
                                    </p:anim>
                                    <p:set>
                                      <p:cBhvr>
                                        <p:cTn id="74" dur="1" fill="hold">
                                          <p:stCondLst>
                                            <p:cond delay="999"/>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anim calcmode="lin" valueType="num">
                                      <p:cBhvr>
                                        <p:cTn id="80" dur="1000" fill="hold"/>
                                        <p:tgtEl>
                                          <p:spTgt spid="28"/>
                                        </p:tgtEl>
                                        <p:attrNameLst>
                                          <p:attrName>ppt_x</p:attrName>
                                        </p:attrNameLst>
                                      </p:cBhvr>
                                      <p:tavLst>
                                        <p:tav tm="0">
                                          <p:val>
                                            <p:strVal val="#ppt_x"/>
                                          </p:val>
                                        </p:tav>
                                        <p:tav tm="100000">
                                          <p:val>
                                            <p:strVal val="#ppt_x"/>
                                          </p:val>
                                        </p:tav>
                                      </p:tavLst>
                                    </p:anim>
                                    <p:anim calcmode="lin" valueType="num">
                                      <p:cBhvr>
                                        <p:cTn id="8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fade">
                                      <p:cBhvr>
                                        <p:cTn id="86" dur="1000"/>
                                        <p:tgtEl>
                                          <p:spTgt spid="10"/>
                                        </p:tgtEl>
                                      </p:cBhvr>
                                    </p:animEffect>
                                    <p:anim calcmode="lin" valueType="num">
                                      <p:cBhvr>
                                        <p:cTn id="87" dur="1000" fill="hold"/>
                                        <p:tgtEl>
                                          <p:spTgt spid="10"/>
                                        </p:tgtEl>
                                        <p:attrNameLst>
                                          <p:attrName>ppt_x</p:attrName>
                                        </p:attrNameLst>
                                      </p:cBhvr>
                                      <p:tavLst>
                                        <p:tav tm="0">
                                          <p:val>
                                            <p:strVal val="#ppt_x"/>
                                          </p:val>
                                        </p:tav>
                                        <p:tav tm="100000">
                                          <p:val>
                                            <p:strVal val="#ppt_x"/>
                                          </p:val>
                                        </p:tav>
                                      </p:tavLst>
                                    </p:anim>
                                    <p:anim calcmode="lin" valueType="num">
                                      <p:cBhvr>
                                        <p:cTn id="88" dur="1000" fill="hold"/>
                                        <p:tgtEl>
                                          <p:spTgt spid="1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grpId="1" nodeType="clickEffect">
                                  <p:stCondLst>
                                    <p:cond delay="0"/>
                                  </p:stCondLst>
                                  <p:childTnLst>
                                    <p:animEffect transition="out" filter="fade">
                                      <p:cBhvr>
                                        <p:cTn id="97" dur="1000"/>
                                        <p:tgtEl>
                                          <p:spTgt spid="28"/>
                                        </p:tgtEl>
                                      </p:cBhvr>
                                    </p:animEffect>
                                    <p:anim calcmode="lin" valueType="num">
                                      <p:cBhvr>
                                        <p:cTn id="98" dur="1000"/>
                                        <p:tgtEl>
                                          <p:spTgt spid="28"/>
                                        </p:tgtEl>
                                        <p:attrNameLst>
                                          <p:attrName>ppt_x</p:attrName>
                                        </p:attrNameLst>
                                      </p:cBhvr>
                                      <p:tavLst>
                                        <p:tav tm="0">
                                          <p:val>
                                            <p:strVal val="ppt_x"/>
                                          </p:val>
                                        </p:tav>
                                        <p:tav tm="100000">
                                          <p:val>
                                            <p:strVal val="ppt_x"/>
                                          </p:val>
                                        </p:tav>
                                      </p:tavLst>
                                    </p:anim>
                                    <p:anim calcmode="lin" valueType="num">
                                      <p:cBhvr>
                                        <p:cTn id="99" dur="1000"/>
                                        <p:tgtEl>
                                          <p:spTgt spid="28"/>
                                        </p:tgtEl>
                                        <p:attrNameLst>
                                          <p:attrName>ppt_y</p:attrName>
                                        </p:attrNameLst>
                                      </p:cBhvr>
                                      <p:tavLst>
                                        <p:tav tm="0">
                                          <p:val>
                                            <p:strVal val="ppt_y"/>
                                          </p:val>
                                        </p:tav>
                                        <p:tav tm="100000">
                                          <p:val>
                                            <p:strVal val="ppt_y+.1"/>
                                          </p:val>
                                        </p:tav>
                                      </p:tavLst>
                                    </p:anim>
                                    <p:set>
                                      <p:cBhvr>
                                        <p:cTn id="100" dur="1" fill="hold">
                                          <p:stCondLst>
                                            <p:cond delay="999"/>
                                          </p:stCondLst>
                                        </p:cTn>
                                        <p:tgtEl>
                                          <p:spTgt spid="28"/>
                                        </p:tgtEl>
                                        <p:attrNameLst>
                                          <p:attrName>style.visibility</p:attrName>
                                        </p:attrNameLst>
                                      </p:cBhvr>
                                      <p:to>
                                        <p:strVal val="hidden"/>
                                      </p:to>
                                    </p:set>
                                  </p:childTnLst>
                                </p:cTn>
                              </p:par>
                              <p:par>
                                <p:cTn id="101" presetID="42" presetClass="exit" presetSubtype="0" fill="hold" grpId="1" nodeType="withEffect">
                                  <p:stCondLst>
                                    <p:cond delay="0"/>
                                  </p:stCondLst>
                                  <p:childTnLst>
                                    <p:animEffect transition="out" filter="fade">
                                      <p:cBhvr>
                                        <p:cTn id="102" dur="1000"/>
                                        <p:tgtEl>
                                          <p:spTgt spid="10"/>
                                        </p:tgtEl>
                                      </p:cBhvr>
                                    </p:animEffect>
                                    <p:anim calcmode="lin" valueType="num">
                                      <p:cBhvr>
                                        <p:cTn id="103" dur="1000"/>
                                        <p:tgtEl>
                                          <p:spTgt spid="10"/>
                                        </p:tgtEl>
                                        <p:attrNameLst>
                                          <p:attrName>ppt_x</p:attrName>
                                        </p:attrNameLst>
                                      </p:cBhvr>
                                      <p:tavLst>
                                        <p:tav tm="0">
                                          <p:val>
                                            <p:strVal val="ppt_x"/>
                                          </p:val>
                                        </p:tav>
                                        <p:tav tm="100000">
                                          <p:val>
                                            <p:strVal val="ppt_x"/>
                                          </p:val>
                                        </p:tav>
                                      </p:tavLst>
                                    </p:anim>
                                    <p:anim calcmode="lin" valueType="num">
                                      <p:cBhvr>
                                        <p:cTn id="104" dur="1000"/>
                                        <p:tgtEl>
                                          <p:spTgt spid="10"/>
                                        </p:tgtEl>
                                        <p:attrNameLst>
                                          <p:attrName>ppt_y</p:attrName>
                                        </p:attrNameLst>
                                      </p:cBhvr>
                                      <p:tavLst>
                                        <p:tav tm="0">
                                          <p:val>
                                            <p:strVal val="ppt_y"/>
                                          </p:val>
                                        </p:tav>
                                        <p:tav tm="100000">
                                          <p:val>
                                            <p:strVal val="ppt_y+.1"/>
                                          </p:val>
                                        </p:tav>
                                      </p:tavLst>
                                    </p:anim>
                                    <p:set>
                                      <p:cBhvr>
                                        <p:cTn id="105" dur="1" fill="hold">
                                          <p:stCondLst>
                                            <p:cond delay="999"/>
                                          </p:stCondLst>
                                        </p:cTn>
                                        <p:tgtEl>
                                          <p:spTgt spid="1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1000"/>
                                        <p:tgtEl>
                                          <p:spTgt spid="12"/>
                                        </p:tgtEl>
                                      </p:cBhvr>
                                    </p:animEffect>
                                    <p:anim calcmode="lin" valueType="num">
                                      <p:cBhvr>
                                        <p:cTn id="118" dur="1000" fill="hold"/>
                                        <p:tgtEl>
                                          <p:spTgt spid="12"/>
                                        </p:tgtEl>
                                        <p:attrNameLst>
                                          <p:attrName>ppt_x</p:attrName>
                                        </p:attrNameLst>
                                      </p:cBhvr>
                                      <p:tavLst>
                                        <p:tav tm="0">
                                          <p:val>
                                            <p:strVal val="#ppt_x"/>
                                          </p:val>
                                        </p:tav>
                                        <p:tav tm="100000">
                                          <p:val>
                                            <p:strVal val="#ppt_x"/>
                                          </p:val>
                                        </p:tav>
                                      </p:tavLst>
                                    </p:anim>
                                    <p:anim calcmode="lin" valueType="num">
                                      <p:cBhvr>
                                        <p:cTn id="1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8" grpId="0"/>
      <p:bldP spid="8" grpId="1"/>
      <p:bldP spid="25" grpId="0"/>
      <p:bldP spid="25" grpId="1"/>
      <p:bldP spid="9" grpId="0"/>
      <p:bldP spid="9" grpId="1"/>
      <p:bldP spid="28" grpId="0"/>
      <p:bldP spid="28" grpId="1"/>
      <p:bldP spid="10" grpId="0"/>
      <p:bldP spid="10" grpId="1"/>
      <p:bldP spid="31" grpId="0"/>
      <p:bldP spid="12" grpId="0"/>
    </p:bldLst>
  </p:timing>
</p:sld>
</file>

<file path=ppt/theme/theme1.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1385</Words>
  <Application>Microsoft Office PowerPoint</Application>
  <PresentationFormat>On-screen Show (16:9)</PresentationFormat>
  <Paragraphs>146</Paragraphs>
  <Slides>21</Slides>
  <Notes>20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21</vt:i4>
      </vt:variant>
    </vt:vector>
  </HeadingPairs>
  <TitlesOfParts>
    <vt:vector size="38" baseType="lpstr">
      <vt:lpstr>Anonymous Pro</vt:lpstr>
      <vt:lpstr>Aachen</vt:lpstr>
      <vt:lpstr>Josefin Sans</vt:lpstr>
      <vt:lpstr>Crystal</vt:lpstr>
      <vt:lpstr>Concert One</vt:lpstr>
      <vt:lpstr>Times New Roman</vt:lpstr>
      <vt:lpstr>HP001 5 hàng</vt:lpstr>
      <vt:lpstr>UVN Nguyen Du</vt:lpstr>
      <vt:lpstr>Rockstone</vt:lpstr>
      <vt:lpstr>Poppins</vt:lpstr>
      <vt:lpstr>Akronism</vt:lpstr>
      <vt:lpstr>Neucha</vt:lpstr>
      <vt:lpstr>Roboto Mono Regular</vt:lpstr>
      <vt:lpstr>Segoe UI Black</vt:lpstr>
      <vt:lpstr>Arial</vt:lpstr>
      <vt:lpstr>.VnTime</vt:lpstr>
      <vt:lpstr>Class Awards Certificates by Slidesgo</vt:lpstr>
      <vt:lpstr>PowerPoint Presentation</vt:lpstr>
      <vt:lpstr>PowerPoint Presentation</vt:lpstr>
      <vt:lpstr>PowerPoint Presentation</vt:lpstr>
      <vt:lpstr>PowerPoint Presentation</vt:lpstr>
      <vt:lpstr>KHÁM PHÁ</vt:lpstr>
      <vt:lpstr>Tìm hiểu truyện “Đôi bạn”</vt:lpstr>
      <vt:lpstr>Đôi bạn</vt:lpstr>
      <vt:lpstr>THẢO LUẬN NHÓM</vt:lpstr>
      <vt:lpstr>PowerPoint Presentation</vt:lpstr>
      <vt:lpstr>PowerPoint Presentation</vt:lpstr>
      <vt:lpstr>PowerPoint Presentation</vt:lpstr>
      <vt:lpstr>LUYỆN TẬP – THỰC HÀNH</vt:lpstr>
      <vt:lpstr>PowerPoint Presentation</vt:lpstr>
      <vt:lpstr>PowerPoint Presentation</vt:lpstr>
      <vt:lpstr>TRÒ CHƠI Ô CHỮ</vt:lpstr>
      <vt:lpstr>LUẬT CHƠI</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Awards CERTIFICATES</dc:title>
  <dc:creator>Administrator</dc:creator>
  <cp:lastModifiedBy>Admin</cp:lastModifiedBy>
  <cp:revision>210</cp:revision>
  <dcterms:created xsi:type="dcterms:W3CDTF">2022-10-30T01:10:35Z</dcterms:created>
  <dcterms:modified xsi:type="dcterms:W3CDTF">2023-12-17T15:21:40Z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2CC8BD0850D64587B15C0160963E9C65</vt:lpwstr>
  </property>
  <property fmtid="{D5CDD505-2E9C-101B-9397-08002B2CF9AE}" pid="3" name="KSOProductBuildVer">
    <vt:lpwstr>1033-11.2.0.11380</vt:lpwstr>
  </property>
</Properties>
</file>