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7"/>
  </p:notesMasterIdLst>
  <p:sldIdLst>
    <p:sldId id="425" r:id="rId2"/>
    <p:sldId id="424" r:id="rId3"/>
    <p:sldId id="398" r:id="rId4"/>
    <p:sldId id="390" r:id="rId5"/>
    <p:sldId id="394" r:id="rId6"/>
    <p:sldId id="395" r:id="rId7"/>
    <p:sldId id="396" r:id="rId8"/>
    <p:sldId id="363" r:id="rId9"/>
    <p:sldId id="364" r:id="rId10"/>
    <p:sldId id="365" r:id="rId11"/>
    <p:sldId id="366" r:id="rId12"/>
    <p:sldId id="367" r:id="rId13"/>
    <p:sldId id="370" r:id="rId14"/>
    <p:sldId id="383" r:id="rId15"/>
    <p:sldId id="421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33"/>
    <a:srgbClr val="F8CBAD"/>
    <a:srgbClr val="00FF00"/>
    <a:srgbClr val="006600"/>
    <a:srgbClr val="FFFFCC"/>
    <a:srgbClr val="51B416"/>
    <a:srgbClr val="FF66CC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8270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194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18/12/2023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1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18/12/2023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4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18/12/2023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461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11C1F-69E2-4512-86A2-A5723E18E6AA}" type="datetime1">
              <a:rPr lang="vi-VN"/>
              <a:pPr>
                <a:defRPr/>
              </a:pPr>
              <a:t>18/12/2023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C617E-7EFD-4059-A83C-241A351AFDA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35066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3.jp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9.jpg"/><Relationship Id="rId1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1.jpg"/><Relationship Id="rId1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gif"/><Relationship Id="rId5" Type="http://schemas.openxmlformats.org/officeDocument/2006/relationships/image" Target="../media/image33.jpg"/><Relationship Id="rId10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3951" y="546101"/>
            <a:ext cx="75184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HOÀNG QUẾ</a:t>
            </a:r>
            <a:endParaRPr lang="en-US" altLang="en-US" sz="2622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4081464"/>
            <a:ext cx="3361267" cy="251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613834" y="1254125"/>
            <a:ext cx="10729384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2D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613834" y="2708275"/>
            <a:ext cx="11051117" cy="13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THẦY CÔ</a:t>
            </a: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</a:p>
        </p:txBody>
      </p:sp>
      <p:sp>
        <p:nvSpPr>
          <p:cNvPr id="3078" name="Text Box 18"/>
          <p:cNvSpPr txBox="1">
            <a:spLocks noChangeArrowheads="1"/>
          </p:cNvSpPr>
          <p:nvPr/>
        </p:nvSpPr>
        <p:spPr bwMode="auto">
          <a:xfrm>
            <a:off x="3600451" y="4637639"/>
            <a:ext cx="7103533" cy="6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</a:rPr>
              <a:t>Đoàn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 Thu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</a:rPr>
              <a:t>Hường</a:t>
            </a:r>
            <a:endParaRPr lang="en-US" altLang="en-US" sz="32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3079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1" y="4149725"/>
            <a:ext cx="420793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1301" y="1089025"/>
            <a:ext cx="44831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81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233" y="4471989"/>
            <a:ext cx="1060451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86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B21E809-203A-400A-8E32-D41F99C1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11"/>
            <a:ext cx="12192000" cy="6388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9312" b="17415"/>
          <a:stretch/>
        </p:blipFill>
        <p:spPr>
          <a:xfrm>
            <a:off x="7687430" y="4174161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332014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4918620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1020776" y="1926806"/>
            <a:ext cx="293321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bi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7741933" y="1926806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8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4477170" y="1944929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3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2530136" y="335088"/>
            <a:ext cx="6842414" cy="1226157"/>
            <a:chOff x="3436491" y="48411"/>
            <a:chExt cx="655310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655310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436491" y="255134"/>
              <a:ext cx="6361970" cy="107874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Tâm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6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viên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bi, Nam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hơn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Tâm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viên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bi.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Nam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viên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bi?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1081580" y="5715610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xmlns="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849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9 -0.16875 C -0.22331 -0.21458 -0.2655 -0.23819 -0.3099 -0.23819 C -0.36029 -0.23819 -0.40065 -0.21458 -0.42878 -0.16875 L -0.56368 0.03565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4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956"/>
                            </p:stCondLst>
                            <p:childTnLst>
                              <p:par>
                                <p:cTn id="7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5 L -0.91237 0.0162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EDE0578-902D-4730-A937-48AD081FF00F}"/>
              </a:ext>
            </a:extLst>
          </p:cNvPr>
          <p:cNvGrpSpPr/>
          <p:nvPr/>
        </p:nvGrpSpPr>
        <p:grpSpPr>
          <a:xfrm>
            <a:off x="-8" y="-1293"/>
            <a:ext cx="12192008" cy="6451593"/>
            <a:chOff x="-8" y="-1293"/>
            <a:chExt cx="12192008" cy="645159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CD1A2005-808A-46F5-9E2F-EA30F01E6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93"/>
              <a:ext cx="12192000" cy="645159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7491F194-7B97-4610-87D3-72014B8AC343}"/>
                </a:ext>
              </a:extLst>
            </p:cNvPr>
            <p:cNvSpPr/>
            <p:nvPr/>
          </p:nvSpPr>
          <p:spPr>
            <a:xfrm>
              <a:off x="-8" y="4656874"/>
              <a:ext cx="1752607" cy="1195618"/>
            </a:xfrm>
            <a:prstGeom prst="rect">
              <a:avLst/>
            </a:prstGeom>
            <a:solidFill>
              <a:srgbClr val="454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51F4C4-70B7-484C-A2CE-9E919328F0E6}"/>
              </a:ext>
            </a:extLst>
          </p:cNvPr>
          <p:cNvSpPr/>
          <p:nvPr/>
        </p:nvSpPr>
        <p:spPr>
          <a:xfrm>
            <a:off x="-8" y="5061528"/>
            <a:ext cx="1784421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349765" y="3008043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6145" y="3177538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26479" y="4154371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8289128" y="2026298"/>
            <a:ext cx="3590321" cy="82954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4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4322624" y="2036325"/>
            <a:ext cx="388868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645152" y="2023521"/>
            <a:ext cx="356108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9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1784413" y="246401"/>
            <a:ext cx="9625352" cy="1200329"/>
            <a:chOff x="3436491" y="233293"/>
            <a:chExt cx="4806636" cy="1200329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233293"/>
              <a:ext cx="4806636" cy="120032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552911" y="375118"/>
              <a:ext cx="4490736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Lan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gấp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7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bông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Chi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gấp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ít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hơn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Lan 3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bông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Chi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gấp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bao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nhiêu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bông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2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0952371" y="5629024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xmlns="" id="{451DA0AB-BA92-4AE4-A412-775F708D2697}"/>
              </a:ext>
            </a:extLst>
          </p:cNvPr>
          <p:cNvSpPr/>
          <p:nvPr/>
        </p:nvSpPr>
        <p:spPr>
          <a:xfrm>
            <a:off x="6666521" y="459928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849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49 -0.23819 -0.3099 -0.23819 C -0.36029 -0.23819 -0.40065 -0.21458 -0.42878 -0.16875 L -0.56367 0.03565 " pathEditMode="relative" rAng="0" ptsTypes="AAAAA">
                                      <p:cBhvr>
                                        <p:cTn id="6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54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956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9" grpId="0" animBg="1"/>
      <p:bldP spid="19" grpId="1" animBg="1"/>
      <p:bldP spid="19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47049DE-DEF4-442A-9E16-0BD89CF6A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649618" y="3558742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1068" y="3356889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219036" y="4748739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7976033" y="1752653"/>
            <a:ext cx="309341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318051" y="1848687"/>
            <a:ext cx="297093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11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4617426" y="1831096"/>
            <a:ext cx="3047558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</a:t>
            </a:r>
            <a:r>
              <a:rPr lang="en-US" sz="3200" b="1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2786002" y="205845"/>
            <a:ext cx="7203590" cy="1143359"/>
            <a:chOff x="3956672" y="48411"/>
            <a:chExt cx="3804672" cy="1143359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956672" y="48411"/>
              <a:ext cx="3804672" cy="114335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Năm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nay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anh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8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tuổi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anh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hơn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3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tuổi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năm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nay bao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nhiêu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400" b="1" kern="1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tuổi</a:t>
              </a:r>
              <a:r>
                <a:rPr lang="en-US" sz="2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2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1095719" y="5729435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xmlns="" id="{125F5581-5698-4BE3-B3B7-B06C5D42B388}"/>
              </a:ext>
            </a:extLst>
          </p:cNvPr>
          <p:cNvSpPr/>
          <p:nvPr/>
        </p:nvSpPr>
        <p:spPr>
          <a:xfrm>
            <a:off x="6980771" y="4810173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849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4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56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358908-AC06-4F09-9E43-CDEA4DBDA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6" y="11211"/>
            <a:ext cx="12204696" cy="6444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956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956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55675A-F6C5-40BB-82C3-6CF58F0D9D3A}"/>
              </a:ext>
            </a:extLst>
          </p:cNvPr>
          <p:cNvSpPr txBox="1"/>
          <p:nvPr/>
        </p:nvSpPr>
        <p:spPr>
          <a:xfrm>
            <a:off x="1747384" y="350809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746593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1E6FD1A2-5ADF-4FBD-8A61-83C985E8B6BB}"/>
              </a:ext>
            </a:extLst>
          </p:cNvPr>
          <p:cNvSpPr txBox="1"/>
          <p:nvPr/>
        </p:nvSpPr>
        <p:spPr>
          <a:xfrm>
            <a:off x="3536494" y="269707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267420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750954" y="3284663"/>
            <a:ext cx="531075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91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49BDF2B-25FE-4D24-8046-DBFE16E5BBA0}"/>
              </a:ext>
            </a:extLst>
          </p:cNvPr>
          <p:cNvGrpSpPr/>
          <p:nvPr/>
        </p:nvGrpSpPr>
        <p:grpSpPr>
          <a:xfrm>
            <a:off x="3478288" y="1074046"/>
            <a:ext cx="6040616" cy="1910551"/>
            <a:chOff x="4295889" y="1296181"/>
            <a:chExt cx="5397200" cy="1910551"/>
          </a:xfrm>
        </p:grpSpPr>
        <p:sp>
          <p:nvSpPr>
            <p:cNvPr id="28" name="Thought Bubble: Cloud 27">
              <a:extLst>
                <a:ext uri="{FF2B5EF4-FFF2-40B4-BE49-F238E27FC236}">
                  <a16:creationId xmlns:a16="http://schemas.microsoft.com/office/drawing/2014/main" xmlns="" id="{DE062F1C-BAE5-4551-BDBC-879126201AF8}"/>
                </a:ext>
              </a:extLst>
            </p:cNvPr>
            <p:cNvSpPr/>
            <p:nvPr/>
          </p:nvSpPr>
          <p:spPr>
            <a:xfrm>
              <a:off x="4295889" y="1296181"/>
              <a:ext cx="5397200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66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0015AC-3678-43AF-9C94-570D5E0A30D7}"/>
                </a:ext>
              </a:extLst>
            </p:cNvPr>
            <p:cNvSpPr txBox="1"/>
            <p:nvPr/>
          </p:nvSpPr>
          <p:spPr>
            <a:xfrm>
              <a:off x="4762872" y="1733058"/>
              <a:ext cx="46477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chia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sẻ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tình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huống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thực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tế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liên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quan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toán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nhiều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hơn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ít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hơn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738DC3-94A6-42D5-9632-3E7C97DF2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107" y="2997673"/>
            <a:ext cx="1766378" cy="2728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6F722F-72E9-466F-8586-237162BB9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690" y="2453288"/>
            <a:ext cx="1598557" cy="33346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2B4A64E-C110-40D6-A025-59D92829C658}"/>
              </a:ext>
            </a:extLst>
          </p:cNvPr>
          <p:cNvGrpSpPr/>
          <p:nvPr/>
        </p:nvGrpSpPr>
        <p:grpSpPr>
          <a:xfrm>
            <a:off x="2375147" y="164070"/>
            <a:ext cx="6961633" cy="830997"/>
            <a:chOff x="3571527" y="337540"/>
            <a:chExt cx="6961633" cy="83099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4D416BD-C2CA-4EA3-A4F7-223DC5E305C1}"/>
                </a:ext>
              </a:extLst>
            </p:cNvPr>
            <p:cNvSpPr/>
            <p:nvPr/>
          </p:nvSpPr>
          <p:spPr>
            <a:xfrm>
              <a:off x="3571527" y="341057"/>
              <a:ext cx="6961633" cy="788151"/>
            </a:xfrm>
            <a:prstGeom prst="roundRect">
              <a:avLst>
                <a:gd name="adj" fmla="val 29846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B322503-1199-40AA-97ED-9FA9B5BD86C2}"/>
                </a:ext>
              </a:extLst>
            </p:cNvPr>
            <p:cNvSpPr/>
            <p:nvPr/>
          </p:nvSpPr>
          <p:spPr>
            <a:xfrm>
              <a:off x="3701107" y="337540"/>
              <a:ext cx="670247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3462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UTM Avo" panose="02040603050506020204" pitchFamily="18" charset="0"/>
                </a:rPr>
                <a:t>MÌNH CÙNG CHIA SẺ</a:t>
              </a:r>
              <a:endParaRPr lang="en-US" sz="4800" b="1" cap="none" spc="0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41802A-EB5D-4FEB-A63D-B56999C53D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6000" l="5357" r="94643">
                        <a14:foregroundMark x1="53571" y1="96000" x2="53571" y2="96000"/>
                        <a14:foregroundMark x1="75595" y1="55000" x2="75595" y2="55000"/>
                        <a14:foregroundMark x1="11905" y1="63000" x2="69643" y2="77000"/>
                        <a14:foregroundMark x1="85714" y1="52000" x2="73214" y2="84000"/>
                        <a14:foregroundMark x1="77976" y1="46000" x2="94643" y2="49000"/>
                        <a14:foregroundMark x1="71429" y1="67000" x2="83929" y2="52000"/>
                        <a14:foregroundMark x1="9524" y1="45000" x2="9524" y2="45000"/>
                        <a14:foregroundMark x1="9524" y1="45000" x2="27381" y2="58000"/>
                        <a14:foregroundMark x1="5952" y1="46000" x2="6548" y2="71000"/>
                        <a14:foregroundMark x1="36310" y1="92000" x2="58929" y2="92000"/>
                        <a14:foregroundMark x1="45238" y1="5000" x2="45238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6756" y="5023942"/>
            <a:ext cx="2403959" cy="1430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76A09EE-5F68-4AF5-AE1D-6E4EF0AB9C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56" b="97222" l="1227" r="90798">
                        <a14:foregroundMark x1="46626" y1="5556" x2="46626" y2="5556"/>
                        <a14:foregroundMark x1="36810" y1="86111" x2="61963" y2="93519"/>
                        <a14:foregroundMark x1="69325" y1="53704" x2="85890" y2="53704"/>
                        <a14:foregroundMark x1="69325" y1="41667" x2="90798" y2="50000"/>
                        <a14:foregroundMark x1="90798" y1="50000" x2="61963" y2="65741"/>
                        <a14:foregroundMark x1="61963" y1="65741" x2="54601" y2="64815"/>
                        <a14:foregroundMark x1="1840" y1="55556" x2="33742" y2="55556"/>
                        <a14:foregroundMark x1="24540" y1="45370" x2="1227" y2="46296"/>
                        <a14:foregroundMark x1="82209" y1="92593" x2="82209" y2="94444"/>
                        <a14:foregroundMark x1="12270" y1="87963" x2="9202" y2="9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8781" y="5023942"/>
            <a:ext cx="2159643" cy="1430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7A9965A-0921-422E-8852-22FE69EE71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939" l="5590" r="98758">
                        <a14:foregroundMark x1="52795" y1="0" x2="52795" y2="0"/>
                        <a14:foregroundMark x1="79503" y1="53061" x2="93789" y2="58163"/>
                        <a14:foregroundMark x1="70186" y1="47959" x2="90062" y2="42857"/>
                        <a14:foregroundMark x1="93168" y1="50000" x2="90683" y2="88776"/>
                        <a14:foregroundMark x1="90683" y1="88776" x2="90683" y2="88776"/>
                        <a14:foregroundMark x1="69565" y1="80612" x2="98758" y2="76531"/>
                        <a14:foregroundMark x1="12422" y1="60204" x2="35404" y2="60204"/>
                        <a14:foregroundMark x1="6832" y1="42857" x2="34161" y2="42857"/>
                        <a14:foregroundMark x1="6211" y1="50000" x2="34161" y2="60204"/>
                        <a14:foregroundMark x1="8075" y1="64286" x2="29814" y2="64286"/>
                        <a14:foregroundMark x1="11801" y1="84694" x2="26708" y2="84694"/>
                        <a14:foregroundMark x1="34783" y1="91837" x2="64596" y2="91837"/>
                        <a14:foregroundMark x1="49689" y1="96939" x2="67702" y2="96939"/>
                        <a14:foregroundMark x1="20497" y1="91837" x2="26087" y2="91837"/>
                        <a14:foregroundMark x1="13043" y1="95918" x2="29814" y2="95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0083" y="5023942"/>
            <a:ext cx="2350810" cy="143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4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2B290-4045-4630-92AC-8C3F8EB04E98}"/>
              </a:ext>
            </a:extLst>
          </p:cNvPr>
          <p:cNvSpPr txBox="1"/>
          <p:nvPr/>
        </p:nvSpPr>
        <p:spPr>
          <a:xfrm>
            <a:off x="3840241" y="3721953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EF93AD-A7FB-44D9-A9E5-6D9D1C66FF4B}"/>
              </a:ext>
            </a:extLst>
          </p:cNvPr>
          <p:cNvSpPr txBox="1"/>
          <p:nvPr/>
        </p:nvSpPr>
        <p:spPr>
          <a:xfrm>
            <a:off x="5492436" y="4743644"/>
            <a:ext cx="25418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       (con)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B499DC-E911-4005-8568-0612B951823B}"/>
              </a:ext>
            </a:extLst>
          </p:cNvPr>
          <p:cNvSpPr txBox="1"/>
          <p:nvPr/>
        </p:nvSpPr>
        <p:spPr>
          <a:xfrm>
            <a:off x="4439533" y="5449605"/>
            <a:ext cx="541429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con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nhồi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5C448-51B5-42F5-A37B-FE48DEE89901}"/>
              </a:ext>
            </a:extLst>
          </p:cNvPr>
          <p:cNvGrpSpPr/>
          <p:nvPr/>
        </p:nvGrpSpPr>
        <p:grpSpPr>
          <a:xfrm>
            <a:off x="1181819" y="468397"/>
            <a:ext cx="9726003" cy="952575"/>
            <a:chOff x="1669162" y="409629"/>
            <a:chExt cx="9197833" cy="95257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BBF1A05-7857-4B13-A889-93F547F2E4A8}"/>
                </a:ext>
              </a:extLst>
            </p:cNvPr>
            <p:cNvGrpSpPr/>
            <p:nvPr/>
          </p:nvGrpSpPr>
          <p:grpSpPr>
            <a:xfrm>
              <a:off x="1669162" y="418545"/>
              <a:ext cx="9197833" cy="943659"/>
              <a:chOff x="-1763200" y="136669"/>
              <a:chExt cx="9143597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741D734-4E1C-4315-AC7C-E0E885A6794F}"/>
                  </a:ext>
                </a:extLst>
              </p:cNvPr>
              <p:cNvSpPr/>
              <p:nvPr/>
            </p:nvSpPr>
            <p:spPr>
              <a:xfrm>
                <a:off x="-1763200" y="136669"/>
                <a:ext cx="9143597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A3377098-46BA-4732-A93C-1C8C3F06A8C3}"/>
                  </a:ext>
                </a:extLst>
              </p:cNvPr>
              <p:cNvSpPr/>
              <p:nvPr/>
            </p:nvSpPr>
            <p:spPr>
              <a:xfrm>
                <a:off x="-1700895" y="311197"/>
                <a:ext cx="653110" cy="717928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1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5345BD-8EF1-4813-8492-0EA66AA9EC11}"/>
                </a:ext>
              </a:extLst>
            </p:cNvPr>
            <p:cNvSpPr txBox="1"/>
            <p:nvPr/>
          </p:nvSpPr>
          <p:spPr>
            <a:xfrm>
              <a:off x="2161237" y="409629"/>
              <a:ext cx="8604850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Phương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12 con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thú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nhồi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Tú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Phương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con.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Tú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thú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nhồi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18C55D-6C28-424F-A315-B65263C007CA}"/>
              </a:ext>
            </a:extLst>
          </p:cNvPr>
          <p:cNvSpPr txBox="1"/>
          <p:nvPr/>
        </p:nvSpPr>
        <p:spPr>
          <a:xfrm>
            <a:off x="3329676" y="4186298"/>
            <a:ext cx="55326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Tú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nhồi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A5B3AA0-C1DC-4631-855C-2AF481990028}"/>
              </a:ext>
            </a:extLst>
          </p:cNvPr>
          <p:cNvSpPr/>
          <p:nvPr/>
        </p:nvSpPr>
        <p:spPr>
          <a:xfrm>
            <a:off x="3656474" y="4743644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2C3BD03-CAB9-4191-BF75-1127E2521465}"/>
              </a:ext>
            </a:extLst>
          </p:cNvPr>
          <p:cNvSpPr/>
          <p:nvPr/>
        </p:nvSpPr>
        <p:spPr>
          <a:xfrm>
            <a:off x="4891428" y="4743644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2F97206-F4AF-44FF-864E-EEEAC800A262}"/>
              </a:ext>
            </a:extLst>
          </p:cNvPr>
          <p:cNvSpPr/>
          <p:nvPr/>
        </p:nvSpPr>
        <p:spPr>
          <a:xfrm>
            <a:off x="5896961" y="4752071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FE6FF97-E369-487E-938C-293987DE90B5}"/>
              </a:ext>
            </a:extLst>
          </p:cNvPr>
          <p:cNvSpPr/>
          <p:nvPr/>
        </p:nvSpPr>
        <p:spPr>
          <a:xfrm>
            <a:off x="4300604" y="4760460"/>
            <a:ext cx="467633" cy="475627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3F6570DF-7D4D-4FC1-9848-8324D80F6A9E}"/>
              </a:ext>
            </a:extLst>
          </p:cNvPr>
          <p:cNvSpPr/>
          <p:nvPr/>
        </p:nvSpPr>
        <p:spPr>
          <a:xfrm>
            <a:off x="6601843" y="5439153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DA7F9F93-B18C-4FD1-B33A-A8330A412D90}"/>
              </a:ext>
            </a:extLst>
          </p:cNvPr>
          <p:cNvSpPr/>
          <p:nvPr/>
        </p:nvSpPr>
        <p:spPr>
          <a:xfrm>
            <a:off x="4306096" y="4760949"/>
            <a:ext cx="467633" cy="475627"/>
          </a:xfrm>
          <a:prstGeom prst="ellipse">
            <a:avLst/>
          </a:prstGeom>
          <a:solidFill>
            <a:srgbClr val="F8CBAD"/>
          </a:solidFill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20AE0B2-5AB7-4FAA-AE1E-B6D257FEB23A}"/>
              </a:ext>
            </a:extLst>
          </p:cNvPr>
          <p:cNvGrpSpPr/>
          <p:nvPr/>
        </p:nvGrpSpPr>
        <p:grpSpPr>
          <a:xfrm>
            <a:off x="3649182" y="4737026"/>
            <a:ext cx="677694" cy="541406"/>
            <a:chOff x="6092261" y="4386946"/>
            <a:chExt cx="677694" cy="54140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01D5FBA1-7604-4197-AA5B-C1EFC2E50B28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E7DFF31-388B-4879-9E2B-215D2861B243}"/>
                </a:ext>
              </a:extLst>
            </p:cNvPr>
            <p:cNvSpPr txBox="1"/>
            <p:nvPr/>
          </p:nvSpPr>
          <p:spPr>
            <a:xfrm>
              <a:off x="6092261" y="4386946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6738C55D-6262-4875-B644-1703B9F26CE5}"/>
              </a:ext>
            </a:extLst>
          </p:cNvPr>
          <p:cNvGrpSpPr/>
          <p:nvPr/>
        </p:nvGrpSpPr>
        <p:grpSpPr>
          <a:xfrm>
            <a:off x="4893391" y="4738515"/>
            <a:ext cx="617811" cy="541538"/>
            <a:chOff x="6096000" y="4386814"/>
            <a:chExt cx="617811" cy="5415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C2FC6E13-F34D-4EDF-BECC-CA2F267B3659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0919C7D9-286A-469E-AF95-C3709F6B5566}"/>
                </a:ext>
              </a:extLst>
            </p:cNvPr>
            <p:cNvSpPr txBox="1"/>
            <p:nvPr/>
          </p:nvSpPr>
          <p:spPr>
            <a:xfrm>
              <a:off x="6168972" y="4386814"/>
              <a:ext cx="544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3F045A6-5CA7-44D0-9DE7-A387AD608D44}"/>
              </a:ext>
            </a:extLst>
          </p:cNvPr>
          <p:cNvGrpSpPr/>
          <p:nvPr/>
        </p:nvGrpSpPr>
        <p:grpSpPr>
          <a:xfrm>
            <a:off x="5870327" y="4747393"/>
            <a:ext cx="677694" cy="541538"/>
            <a:chOff x="6062436" y="4386814"/>
            <a:chExt cx="677694" cy="5415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D1B97003-3DF6-4AC8-92BC-6E23BEF9D300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4DC369DE-7A61-4B2A-AF78-342CFF5DEAA2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6384B6E-C6A2-470D-AC57-AA6E5ACC0F38}"/>
              </a:ext>
            </a:extLst>
          </p:cNvPr>
          <p:cNvGrpSpPr/>
          <p:nvPr/>
        </p:nvGrpSpPr>
        <p:grpSpPr>
          <a:xfrm>
            <a:off x="6543248" y="5450978"/>
            <a:ext cx="721796" cy="541538"/>
            <a:chOff x="6133360" y="4386814"/>
            <a:chExt cx="721796" cy="54153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D5311EBA-982E-4B4C-8174-5279AD824DFA}"/>
                </a:ext>
              </a:extLst>
            </p:cNvPr>
            <p:cNvSpPr/>
            <p:nvPr/>
          </p:nvSpPr>
          <p:spPr>
            <a:xfrm>
              <a:off x="6186153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F223326C-C089-432D-B5D3-B996DCFBC219}"/>
                </a:ext>
              </a:extLst>
            </p:cNvPr>
            <p:cNvSpPr txBox="1"/>
            <p:nvPr/>
          </p:nvSpPr>
          <p:spPr>
            <a:xfrm>
              <a:off x="6133360" y="4386814"/>
              <a:ext cx="721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UTM Avo" panose="02040603050506020204" pitchFamily="18" charset="0"/>
                </a:rPr>
                <a:t>15</a:t>
              </a:r>
              <a:endParaRPr lang="en-US" sz="2800" b="1" dirty="0">
                <a:latin typeface="UTM Avo" panose="02040603050506020204" pitchFamily="18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6902521-F18E-418A-B5BD-DA9BA7B8FC88}"/>
              </a:ext>
            </a:extLst>
          </p:cNvPr>
          <p:cNvSpPr/>
          <p:nvPr/>
        </p:nvSpPr>
        <p:spPr>
          <a:xfrm>
            <a:off x="931653" y="1829498"/>
            <a:ext cx="7401463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12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nhồi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Tú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3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nhồi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Tú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         con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nhồi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5AB89A0-0995-4A2B-84CE-14FF74DB8478}"/>
              </a:ext>
            </a:extLst>
          </p:cNvPr>
          <p:cNvSpPr/>
          <p:nvPr/>
        </p:nvSpPr>
        <p:spPr>
          <a:xfrm>
            <a:off x="2889161" y="2920438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3FBA09-8413-48BB-8DDD-93323E0F6A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717" t="9949" r="4778" b="25773"/>
          <a:stretch/>
        </p:blipFill>
        <p:spPr>
          <a:xfrm>
            <a:off x="8201217" y="1543993"/>
            <a:ext cx="3198530" cy="2424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513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2" grpId="0" animBg="1"/>
      <p:bldP spid="28" grpId="0" animBg="1"/>
      <p:bldP spid="29" grpId="0" animBg="1"/>
      <p:bldP spid="3" grpId="0" animBg="1"/>
      <p:bldP spid="30" grpId="0" animBg="1"/>
      <p:bldP spid="32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77C2108-688C-43F2-A491-8D740B8464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58" t="12436" b="30634"/>
          <a:stretch/>
        </p:blipFill>
        <p:spPr>
          <a:xfrm>
            <a:off x="7652386" y="1559888"/>
            <a:ext cx="3683967" cy="2450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2B290-4045-4630-92AC-8C3F8EB04E98}"/>
              </a:ext>
            </a:extLst>
          </p:cNvPr>
          <p:cNvSpPr txBox="1"/>
          <p:nvPr/>
        </p:nvSpPr>
        <p:spPr>
          <a:xfrm>
            <a:off x="4086695" y="3675674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EF93AD-A7FB-44D9-A9E5-6D9D1C66FF4B}"/>
              </a:ext>
            </a:extLst>
          </p:cNvPr>
          <p:cNvSpPr txBox="1"/>
          <p:nvPr/>
        </p:nvSpPr>
        <p:spPr>
          <a:xfrm>
            <a:off x="6054630" y="4780355"/>
            <a:ext cx="25418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       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B499DC-E911-4005-8568-0612B951823B}"/>
              </a:ext>
            </a:extLst>
          </p:cNvPr>
          <p:cNvSpPr txBox="1"/>
          <p:nvPr/>
        </p:nvSpPr>
        <p:spPr>
          <a:xfrm>
            <a:off x="5018980" y="5506163"/>
            <a:ext cx="45889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bbông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5C448-51B5-42F5-A37B-FE48DEE89901}"/>
              </a:ext>
            </a:extLst>
          </p:cNvPr>
          <p:cNvGrpSpPr/>
          <p:nvPr/>
        </p:nvGrpSpPr>
        <p:grpSpPr>
          <a:xfrm>
            <a:off x="1009291" y="408512"/>
            <a:ext cx="10327063" cy="943659"/>
            <a:chOff x="1313858" y="409629"/>
            <a:chExt cx="9508021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BBF1A05-7857-4B13-A889-93F547F2E4A8}"/>
                </a:ext>
              </a:extLst>
            </p:cNvPr>
            <p:cNvGrpSpPr/>
            <p:nvPr/>
          </p:nvGrpSpPr>
          <p:grpSpPr>
            <a:xfrm>
              <a:off x="1313858" y="409629"/>
              <a:ext cx="9508021" cy="943659"/>
              <a:chOff x="-2116408" y="125793"/>
              <a:chExt cx="9451956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741D734-4E1C-4315-AC7C-E0E885A6794F}"/>
                  </a:ext>
                </a:extLst>
              </p:cNvPr>
              <p:cNvSpPr/>
              <p:nvPr/>
            </p:nvSpPr>
            <p:spPr>
              <a:xfrm>
                <a:off x="-2116408" y="125793"/>
                <a:ext cx="9451956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A3377098-46BA-4732-A93C-1C8C3F06A8C3}"/>
                  </a:ext>
                </a:extLst>
              </p:cNvPr>
              <p:cNvSpPr/>
              <p:nvPr/>
            </p:nvSpPr>
            <p:spPr>
              <a:xfrm>
                <a:off x="-2091379" y="340248"/>
                <a:ext cx="558940" cy="691211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5345BD-8EF1-4813-8492-0EA66AA9EC11}"/>
                </a:ext>
              </a:extLst>
            </p:cNvPr>
            <p:cNvSpPr txBox="1"/>
            <p:nvPr/>
          </p:nvSpPr>
          <p:spPr>
            <a:xfrm>
              <a:off x="1808867" y="417036"/>
              <a:ext cx="901301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Huyền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cắt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17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Thủy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cắt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ít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Huyền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9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Thủy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cắt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18C55D-6C28-424F-A315-B65263C007CA}"/>
              </a:ext>
            </a:extLst>
          </p:cNvPr>
          <p:cNvSpPr txBox="1"/>
          <p:nvPr/>
        </p:nvSpPr>
        <p:spPr>
          <a:xfrm>
            <a:off x="2885270" y="4197839"/>
            <a:ext cx="55326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Thủy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cắt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A5B3AA0-C1DC-4631-855C-2AF481990028}"/>
              </a:ext>
            </a:extLst>
          </p:cNvPr>
          <p:cNvSpPr/>
          <p:nvPr/>
        </p:nvSpPr>
        <p:spPr>
          <a:xfrm>
            <a:off x="4218668" y="4780355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2C3BD03-CAB9-4191-BF75-1127E2521465}"/>
              </a:ext>
            </a:extLst>
          </p:cNvPr>
          <p:cNvSpPr/>
          <p:nvPr/>
        </p:nvSpPr>
        <p:spPr>
          <a:xfrm>
            <a:off x="5453622" y="4780355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2F97206-F4AF-44FF-864E-EEEAC800A262}"/>
              </a:ext>
            </a:extLst>
          </p:cNvPr>
          <p:cNvSpPr/>
          <p:nvPr/>
        </p:nvSpPr>
        <p:spPr>
          <a:xfrm>
            <a:off x="6459155" y="4788782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FE6FF97-E369-487E-938C-293987DE90B5}"/>
              </a:ext>
            </a:extLst>
          </p:cNvPr>
          <p:cNvSpPr/>
          <p:nvPr/>
        </p:nvSpPr>
        <p:spPr>
          <a:xfrm>
            <a:off x="4862798" y="4797171"/>
            <a:ext cx="467633" cy="475627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3F6570DF-7D4D-4FC1-9848-8324D80F6A9E}"/>
              </a:ext>
            </a:extLst>
          </p:cNvPr>
          <p:cNvSpPr/>
          <p:nvPr/>
        </p:nvSpPr>
        <p:spPr>
          <a:xfrm>
            <a:off x="6475933" y="5426872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DA7F9F93-B18C-4FD1-B33A-A8330A412D90}"/>
              </a:ext>
            </a:extLst>
          </p:cNvPr>
          <p:cNvSpPr/>
          <p:nvPr/>
        </p:nvSpPr>
        <p:spPr>
          <a:xfrm>
            <a:off x="4868290" y="4797660"/>
            <a:ext cx="467633" cy="475627"/>
          </a:xfrm>
          <a:prstGeom prst="ellipse">
            <a:avLst/>
          </a:prstGeom>
          <a:solidFill>
            <a:srgbClr val="F8CBAD"/>
          </a:solidFill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20AE0B2-5AB7-4FAA-AE1E-B6D257FEB23A}"/>
              </a:ext>
            </a:extLst>
          </p:cNvPr>
          <p:cNvGrpSpPr/>
          <p:nvPr/>
        </p:nvGrpSpPr>
        <p:grpSpPr>
          <a:xfrm>
            <a:off x="4181551" y="4773605"/>
            <a:ext cx="677694" cy="541538"/>
            <a:chOff x="6062436" y="4386814"/>
            <a:chExt cx="677694" cy="54153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01D5FBA1-7604-4197-AA5B-C1EFC2E50B28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E7DFF31-388B-4879-9E2B-215D2861B243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17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6738C55D-6262-4875-B644-1703B9F26CE5}"/>
              </a:ext>
            </a:extLst>
          </p:cNvPr>
          <p:cNvGrpSpPr/>
          <p:nvPr/>
        </p:nvGrpSpPr>
        <p:grpSpPr>
          <a:xfrm>
            <a:off x="5455585" y="4775226"/>
            <a:ext cx="617811" cy="541538"/>
            <a:chOff x="6096000" y="4386814"/>
            <a:chExt cx="617811" cy="5415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C2FC6E13-F34D-4EDF-BECC-CA2F267B3659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0919C7D9-286A-469E-AF95-C3709F6B5566}"/>
                </a:ext>
              </a:extLst>
            </p:cNvPr>
            <p:cNvSpPr txBox="1"/>
            <p:nvPr/>
          </p:nvSpPr>
          <p:spPr>
            <a:xfrm>
              <a:off x="6168972" y="4386814"/>
              <a:ext cx="544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3F045A6-5CA7-44D0-9DE7-A387AD608D44}"/>
              </a:ext>
            </a:extLst>
          </p:cNvPr>
          <p:cNvGrpSpPr/>
          <p:nvPr/>
        </p:nvGrpSpPr>
        <p:grpSpPr>
          <a:xfrm>
            <a:off x="6466085" y="4784104"/>
            <a:ext cx="741788" cy="541538"/>
            <a:chOff x="6096000" y="4386814"/>
            <a:chExt cx="741788" cy="5415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D1B97003-3DF6-4AC8-92BC-6E23BEF9D300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4DC369DE-7A61-4B2A-AF78-342CFF5DEAA2}"/>
                </a:ext>
              </a:extLst>
            </p:cNvPr>
            <p:cNvSpPr txBox="1"/>
            <p:nvPr/>
          </p:nvSpPr>
          <p:spPr>
            <a:xfrm>
              <a:off x="6160094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6384B6E-C6A2-470D-AC57-AA6E5ACC0F38}"/>
              </a:ext>
            </a:extLst>
          </p:cNvPr>
          <p:cNvGrpSpPr/>
          <p:nvPr/>
        </p:nvGrpSpPr>
        <p:grpSpPr>
          <a:xfrm>
            <a:off x="6481721" y="5431310"/>
            <a:ext cx="802182" cy="541538"/>
            <a:chOff x="6096000" y="4386814"/>
            <a:chExt cx="802182" cy="54153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D5311EBA-982E-4B4C-8174-5279AD824DFA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F223326C-C089-432D-B5D3-B996DCFBC219}"/>
                </a:ext>
              </a:extLst>
            </p:cNvPr>
            <p:cNvSpPr txBox="1"/>
            <p:nvPr/>
          </p:nvSpPr>
          <p:spPr>
            <a:xfrm>
              <a:off x="6220488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8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6902521-F18E-418A-B5BD-DA9BA7B8FC88}"/>
              </a:ext>
            </a:extLst>
          </p:cNvPr>
          <p:cNvSpPr/>
          <p:nvPr/>
        </p:nvSpPr>
        <p:spPr>
          <a:xfrm>
            <a:off x="1125624" y="1719430"/>
            <a:ext cx="5106595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Huyền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17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Thủy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Huyền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9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Thủy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5AB89A0-0995-4A2B-84CE-14FF74DB8478}"/>
              </a:ext>
            </a:extLst>
          </p:cNvPr>
          <p:cNvSpPr/>
          <p:nvPr/>
        </p:nvSpPr>
        <p:spPr>
          <a:xfrm>
            <a:off x="2249692" y="2818080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7396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2" grpId="0" animBg="1"/>
      <p:bldP spid="28" grpId="0" animBg="1"/>
      <p:bldP spid="29" grpId="0" animBg="1"/>
      <p:bldP spid="3" grpId="0" animBg="1"/>
      <p:bldP spid="30" grpId="0" animBg="1"/>
      <p:bldP spid="32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2B290-4045-4630-92AC-8C3F8EB04E98}"/>
              </a:ext>
            </a:extLst>
          </p:cNvPr>
          <p:cNvSpPr txBox="1"/>
          <p:nvPr/>
        </p:nvSpPr>
        <p:spPr>
          <a:xfrm>
            <a:off x="4309385" y="3775060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EF93AD-A7FB-44D9-A9E5-6D9D1C66FF4B}"/>
              </a:ext>
            </a:extLst>
          </p:cNvPr>
          <p:cNvSpPr txBox="1"/>
          <p:nvPr/>
        </p:nvSpPr>
        <p:spPr>
          <a:xfrm>
            <a:off x="4406912" y="4926477"/>
            <a:ext cx="41504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 + 10 = 34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B499DC-E911-4005-8568-0612B951823B}"/>
              </a:ext>
            </a:extLst>
          </p:cNvPr>
          <p:cNvSpPr txBox="1"/>
          <p:nvPr/>
        </p:nvSpPr>
        <p:spPr>
          <a:xfrm>
            <a:off x="5035053" y="5433568"/>
            <a:ext cx="393857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34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5C448-51B5-42F5-A37B-FE48DEE89901}"/>
              </a:ext>
            </a:extLst>
          </p:cNvPr>
          <p:cNvGrpSpPr/>
          <p:nvPr/>
        </p:nvGrpSpPr>
        <p:grpSpPr>
          <a:xfrm>
            <a:off x="1173192" y="436695"/>
            <a:ext cx="9799607" cy="1037125"/>
            <a:chOff x="385599" y="412899"/>
            <a:chExt cx="9239669" cy="103712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BBF1A05-7857-4B13-A889-93F547F2E4A8}"/>
                </a:ext>
              </a:extLst>
            </p:cNvPr>
            <p:cNvGrpSpPr/>
            <p:nvPr/>
          </p:nvGrpSpPr>
          <p:grpSpPr>
            <a:xfrm>
              <a:off x="385599" y="412899"/>
              <a:ext cx="9239669" cy="1037125"/>
              <a:chOff x="-3039193" y="129782"/>
              <a:chExt cx="9185186" cy="126508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741D734-4E1C-4315-AC7C-E0E885A6794F}"/>
                  </a:ext>
                </a:extLst>
              </p:cNvPr>
              <p:cNvSpPr/>
              <p:nvPr/>
            </p:nvSpPr>
            <p:spPr>
              <a:xfrm>
                <a:off x="-3039193" y="129782"/>
                <a:ext cx="9185186" cy="126508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A3377098-46BA-4732-A93C-1C8C3F06A8C3}"/>
                  </a:ext>
                </a:extLst>
              </p:cNvPr>
              <p:cNvSpPr/>
              <p:nvPr/>
            </p:nvSpPr>
            <p:spPr>
              <a:xfrm>
                <a:off x="-2984397" y="386938"/>
                <a:ext cx="531952" cy="71029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5345BD-8EF1-4813-8492-0EA66AA9EC11}"/>
                </a:ext>
              </a:extLst>
            </p:cNvPr>
            <p:cNvSpPr txBox="1"/>
            <p:nvPr/>
          </p:nvSpPr>
          <p:spPr>
            <a:xfrm>
              <a:off x="914421" y="481469"/>
              <a:ext cx="825144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Minh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24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bưu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Tuấn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Minh 10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bưu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Tuấn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bưu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18C55D-6C28-424F-A315-B65263C007CA}"/>
              </a:ext>
            </a:extLst>
          </p:cNvPr>
          <p:cNvSpPr txBox="1"/>
          <p:nvPr/>
        </p:nvSpPr>
        <p:spPr>
          <a:xfrm>
            <a:off x="4182374" y="4299738"/>
            <a:ext cx="61877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Tuấn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6902521-F18E-418A-B5BD-DA9BA7B8FC88}"/>
              </a:ext>
            </a:extLst>
          </p:cNvPr>
          <p:cNvSpPr/>
          <p:nvPr/>
        </p:nvSpPr>
        <p:spPr>
          <a:xfrm>
            <a:off x="3010618" y="1752277"/>
            <a:ext cx="6012611" cy="174432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Minh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24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Tuấn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Minh: 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Tuấn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ảnh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5AB89A0-0995-4A2B-84CE-14FF74DB8478}"/>
              </a:ext>
            </a:extLst>
          </p:cNvPr>
          <p:cNvSpPr/>
          <p:nvPr/>
        </p:nvSpPr>
        <p:spPr>
          <a:xfrm>
            <a:off x="5743132" y="2904729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92B290-4045-4630-92AC-8C3F8EB04E98}"/>
              </a:ext>
            </a:extLst>
          </p:cNvPr>
          <p:cNvSpPr txBox="1"/>
          <p:nvPr/>
        </p:nvSpPr>
        <p:spPr>
          <a:xfrm>
            <a:off x="4298838" y="3952801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CEF93AD-A7FB-44D9-A9E5-6D9D1C66FF4B}"/>
              </a:ext>
            </a:extLst>
          </p:cNvPr>
          <p:cNvSpPr txBox="1"/>
          <p:nvPr/>
        </p:nvSpPr>
        <p:spPr>
          <a:xfrm>
            <a:off x="4500002" y="4957175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– 4 = 7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B499DC-E911-4005-8568-0612B951823B}"/>
              </a:ext>
            </a:extLst>
          </p:cNvPr>
          <p:cNvSpPr txBox="1"/>
          <p:nvPr/>
        </p:nvSpPr>
        <p:spPr>
          <a:xfrm>
            <a:off x="5062523" y="5459362"/>
            <a:ext cx="59306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7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ghế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nằm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đẩy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85C448-51B5-42F5-A37B-FE48DEE89901}"/>
              </a:ext>
            </a:extLst>
          </p:cNvPr>
          <p:cNvGrpSpPr/>
          <p:nvPr/>
        </p:nvGrpSpPr>
        <p:grpSpPr>
          <a:xfrm>
            <a:off x="1164566" y="432684"/>
            <a:ext cx="10601864" cy="1342850"/>
            <a:chOff x="63514" y="409629"/>
            <a:chExt cx="9442578" cy="134285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BBF1A05-7857-4B13-A889-93F547F2E4A8}"/>
                </a:ext>
              </a:extLst>
            </p:cNvPr>
            <p:cNvGrpSpPr/>
            <p:nvPr/>
          </p:nvGrpSpPr>
          <p:grpSpPr>
            <a:xfrm>
              <a:off x="63514" y="409629"/>
              <a:ext cx="9400246" cy="1342850"/>
              <a:chOff x="-3359379" y="125793"/>
              <a:chExt cx="9344816" cy="163801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A741D734-4E1C-4315-AC7C-E0E885A6794F}"/>
                  </a:ext>
                </a:extLst>
              </p:cNvPr>
              <p:cNvSpPr/>
              <p:nvPr/>
            </p:nvSpPr>
            <p:spPr>
              <a:xfrm>
                <a:off x="-3359379" y="125793"/>
                <a:ext cx="9344816" cy="163801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A3377098-46BA-4732-A93C-1C8C3F06A8C3}"/>
                  </a:ext>
                </a:extLst>
              </p:cNvPr>
              <p:cNvSpPr/>
              <p:nvPr/>
            </p:nvSpPr>
            <p:spPr>
              <a:xfrm>
                <a:off x="-3289509" y="630061"/>
                <a:ext cx="508461" cy="678926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65345BD-8EF1-4813-8492-0EA66AA9EC11}"/>
                </a:ext>
              </a:extLst>
            </p:cNvPr>
            <p:cNvSpPr txBox="1"/>
            <p:nvPr/>
          </p:nvSpPr>
          <p:spPr>
            <a:xfrm>
              <a:off x="734495" y="480604"/>
              <a:ext cx="877159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phòng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dục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11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máy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chạy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bộ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ghế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nằm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đẩy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tạ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ít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máy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chạy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bộ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ghế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phòng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dục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ghế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nằm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đẩy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tạ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A18C55D-6C28-424F-A315-B65263C007CA}"/>
              </a:ext>
            </a:extLst>
          </p:cNvPr>
          <p:cNvSpPr txBox="1"/>
          <p:nvPr/>
        </p:nvSpPr>
        <p:spPr>
          <a:xfrm>
            <a:off x="2104845" y="4454988"/>
            <a:ext cx="88405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Phòng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ghế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nằm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đẩy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76902521-F18E-418A-B5BD-DA9BA7B8FC88}"/>
              </a:ext>
            </a:extLst>
          </p:cNvPr>
          <p:cNvSpPr/>
          <p:nvPr/>
        </p:nvSpPr>
        <p:spPr>
          <a:xfrm>
            <a:off x="2374752" y="2083310"/>
            <a:ext cx="8204856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                11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Ghế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nằm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đẩy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chạy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Ghế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nằm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đẩy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        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E5AB89A0-0995-4A2B-84CE-14FF74DB8478}"/>
              </a:ext>
            </a:extLst>
          </p:cNvPr>
          <p:cNvSpPr/>
          <p:nvPr/>
        </p:nvSpPr>
        <p:spPr>
          <a:xfrm>
            <a:off x="6816808" y="3149730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61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AE29EE-C87B-448F-9A6F-C2D26BF8B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"/>
          <a:stretch/>
        </p:blipFill>
        <p:spPr>
          <a:xfrm>
            <a:off x="-1" y="10868"/>
            <a:ext cx="12192001" cy="64185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B8EF33F-1AF6-4E71-A5EB-18F2ECD59623}"/>
              </a:ext>
            </a:extLst>
          </p:cNvPr>
          <p:cNvSpPr/>
          <p:nvPr/>
        </p:nvSpPr>
        <p:spPr>
          <a:xfrm>
            <a:off x="907861" y="2715566"/>
            <a:ext cx="1835341" cy="166468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UTM Avo" panose="02040603050506020204" pitchFamily="18" charset="0"/>
              </a:rPr>
              <a:t>3 </a:t>
            </a:r>
            <a:r>
              <a:rPr lang="en-US" sz="2700" b="1" dirty="0" err="1">
                <a:latin typeface="UTM Avo" panose="02040603050506020204" pitchFamily="18" charset="0"/>
              </a:rPr>
              <a:t>chướng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ngại</a:t>
            </a:r>
            <a:r>
              <a:rPr lang="en-US" sz="2700" b="1" dirty="0"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latin typeface="UTM Avo" panose="02040603050506020204" pitchFamily="18" charset="0"/>
              </a:rPr>
              <a:t>vật</a:t>
            </a:r>
            <a:endParaRPr lang="en-US" sz="2700" b="1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779E311-B496-4F7F-81E1-5DE027C272D0}"/>
              </a:ext>
            </a:extLst>
          </p:cNvPr>
          <p:cNvGrpSpPr/>
          <p:nvPr/>
        </p:nvGrpSpPr>
        <p:grpSpPr>
          <a:xfrm>
            <a:off x="0" y="0"/>
            <a:ext cx="12192000" cy="6466114"/>
            <a:chOff x="-111258" y="237604"/>
            <a:chExt cx="12925593" cy="6586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69C5A51-DA59-4C51-93DA-8D91DB5B0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07" t="9144" r="3162" b="9409"/>
            <a:stretch/>
          </p:blipFill>
          <p:spPr>
            <a:xfrm>
              <a:off x="-111258" y="237604"/>
              <a:ext cx="12925593" cy="658675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DB11900A-F52C-465A-BF32-69F963CA9457}"/>
                </a:ext>
              </a:extLst>
            </p:cNvPr>
            <p:cNvSpPr/>
            <p:nvPr/>
          </p:nvSpPr>
          <p:spPr>
            <a:xfrm>
              <a:off x="3108599" y="1379750"/>
              <a:ext cx="7553503" cy="259478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</a:rPr>
                <a:t>Em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hãy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chọn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đáp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án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đúng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để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chiếc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xe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thể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vượt</a:t>
              </a:r>
              <a:r>
                <a:rPr lang="en-US" sz="2800" b="1" dirty="0">
                  <a:latin typeface="UTM Avo" panose="02040603050506020204" pitchFamily="18" charset="0"/>
                </a:rPr>
                <a:t> qua </a:t>
              </a:r>
              <a:r>
                <a:rPr lang="en-US" sz="2800" b="1" dirty="0" err="1">
                  <a:latin typeface="UTM Avo" panose="02040603050506020204" pitchFamily="18" charset="0"/>
                </a:rPr>
                <a:t>chướng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ngại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vật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và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về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đích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nhanh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nhất</a:t>
              </a:r>
              <a:r>
                <a:rPr lang="en-US" sz="2800" b="1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</a:rPr>
                <a:t>nhé</a:t>
              </a:r>
              <a:r>
                <a:rPr lang="en-US" sz="2800" b="1" dirty="0">
                  <a:latin typeface="UTM Avo" panose="02040603050506020204" pitchFamily="18" charset="0"/>
                </a:rPr>
                <a:t>!</a:t>
              </a:r>
            </a:p>
            <a:p>
              <a:pPr algn="ctr"/>
              <a:endParaRPr lang="en-US" sz="2800" b="1" dirty="0">
                <a:latin typeface="UTM Avo" panose="02040603050506020204" pitchFamily="18" charset="0"/>
              </a:endParaRPr>
            </a:p>
            <a:p>
              <a:pPr algn="ctr"/>
              <a:endParaRPr lang="en-US" sz="28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323393EF-F726-439D-A6AE-F493014954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49444" x2="66944" y2="50556"/>
                        <a14:foregroundMark x1="34167" y1="46389" x2="70000" y2="49167"/>
                        <a14:foregroundMark x1="64444" y1="42500" x2="64167" y2="38333"/>
                        <a14:foregroundMark x1="34444" y1="53056" x2="67500" y2="55278"/>
                        <a14:foregroundMark x1="39722" y1="61389" x2="42222" y2="5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29524" b="29762"/>
          <a:stretch/>
        </p:blipFill>
        <p:spPr>
          <a:xfrm>
            <a:off x="5578928" y="2691515"/>
            <a:ext cx="1817914" cy="8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6045669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3378</TotalTime>
  <Words>569</Words>
  <Application>Microsoft Office PowerPoint</Application>
  <PresentationFormat>Custom</PresentationFormat>
  <Paragraphs>97</Paragraphs>
  <Slides>15</Slides>
  <Notes>1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516</cp:revision>
  <dcterms:created xsi:type="dcterms:W3CDTF">2021-02-20T02:56:00Z</dcterms:created>
  <dcterms:modified xsi:type="dcterms:W3CDTF">2023-12-18T12:56:51Z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