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4"/>
  </p:notesMasterIdLst>
  <p:sldIdLst>
    <p:sldId id="352" r:id="rId3"/>
    <p:sldId id="353" r:id="rId4"/>
    <p:sldId id="355" r:id="rId5"/>
    <p:sldId id="377" r:id="rId6"/>
    <p:sldId id="375" r:id="rId7"/>
    <p:sldId id="378" r:id="rId8"/>
    <p:sldId id="359" r:id="rId9"/>
    <p:sldId id="360" r:id="rId10"/>
    <p:sldId id="361" r:id="rId11"/>
    <p:sldId id="379" r:id="rId12"/>
    <p:sldId id="363" r:id="rId13"/>
    <p:sldId id="380" r:id="rId14"/>
    <p:sldId id="366" r:id="rId15"/>
    <p:sldId id="367" r:id="rId16"/>
    <p:sldId id="368" r:id="rId17"/>
    <p:sldId id="369" r:id="rId18"/>
    <p:sldId id="370" r:id="rId19"/>
    <p:sldId id="381" r:id="rId20"/>
    <p:sldId id="372" r:id="rId21"/>
    <p:sldId id="373" r:id="rId22"/>
    <p:sldId id="382" r:id="rId23"/>
  </p:sldIdLst>
  <p:sldSz cx="6858000" cy="51435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" panose="020B0604020202020204" charset="0"/>
      <p:regular r:id="rId31"/>
      <p:bold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Kalam" panose="020B0604020202020204" charset="0"/>
      <p:regular r:id="rId35"/>
      <p:bold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  <p:embeddedFont>
      <p:font typeface="UTM Cookies" panose="02040603050506020204" pitchFamily="18" charset="0"/>
      <p:regular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ạ </a:t>
            </a:r>
            <a:r>
              <a:rPr lang="en-US" sz="1600" dirty="0" err="1">
                <a:latin typeface="UTM Avo" panose="02040603050506020204" pitchFamily="18" charset="0"/>
              </a:rPr>
              <a:t>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Kẽo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4106" y="37552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99178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DEE24A-90D1-46D1-B7F6-0A9406B25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50DD80E5-0AD7-49D6-AF2F-050A2122E9D6}"/>
              </a:ext>
            </a:extLst>
          </p:cNvPr>
          <p:cNvSpPr/>
          <p:nvPr/>
        </p:nvSpPr>
        <p:spPr>
          <a:xfrm>
            <a:off x="67409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ngồi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E2AF8C55-415F-46DA-8205-A5D9F4568CD0}"/>
              </a:ext>
            </a:extLst>
          </p:cNvPr>
          <p:cNvSpPr/>
          <p:nvPr/>
        </p:nvSpPr>
        <p:spPr>
          <a:xfrm>
            <a:off x="1588089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ru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05316C0E-1EE5-4F14-84C3-B09C9411E8AE}"/>
              </a:ext>
            </a:extLst>
          </p:cNvPr>
          <p:cNvSpPr/>
          <p:nvPr/>
        </p:nvSpPr>
        <p:spPr>
          <a:xfrm>
            <a:off x="2502079" y="2508531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0D708E17-0BA1-4102-B4E2-16F5D1FE8B16}"/>
              </a:ext>
            </a:extLst>
          </p:cNvPr>
          <p:cNvSpPr/>
          <p:nvPr/>
        </p:nvSpPr>
        <p:spPr>
          <a:xfrm>
            <a:off x="351457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đưa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B4EE1BB0-0C92-42F8-B0A0-D3C9A2F62F08}"/>
              </a:ext>
            </a:extLst>
          </p:cNvPr>
          <p:cNvSpPr/>
          <p:nvPr/>
        </p:nvSpPr>
        <p:spPr>
          <a:xfrm>
            <a:off x="4433889" y="2515887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id="{66DC697C-CEBF-4A37-8C11-2C9F1C92AA19}"/>
              </a:ext>
            </a:extLst>
          </p:cNvPr>
          <p:cNvSpPr/>
          <p:nvPr/>
        </p:nvSpPr>
        <p:spPr>
          <a:xfrm>
            <a:off x="5441067" y="250853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ngủ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F4360-3974-4366-8607-5CEC31FB1079}"/>
              </a:ext>
            </a:extLst>
          </p:cNvPr>
          <p:cNvSpPr txBox="1"/>
          <p:nvPr/>
        </p:nvSpPr>
        <p:spPr>
          <a:xfrm>
            <a:off x="369087" y="314951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vừa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4C8DBD-6AB8-4480-8D87-B7A5A2181AA6}"/>
              </a:ext>
            </a:extLst>
          </p:cNvPr>
          <p:cNvSpPr txBox="1"/>
          <p:nvPr/>
        </p:nvSpPr>
        <p:spPr>
          <a:xfrm>
            <a:off x="454665" y="3569932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90FD48-CD60-4CCC-81B4-F610A61D3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1" r="70206" b="-1446"/>
          <a:stretch/>
        </p:blipFill>
        <p:spPr>
          <a:xfrm>
            <a:off x="904876" y="2068976"/>
            <a:ext cx="2569280" cy="26160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4DBCF2-CB42-421B-B66C-75FCC5962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7" t="22826" r="13603" b="22963"/>
          <a:stretch/>
        </p:blipFill>
        <p:spPr>
          <a:xfrm>
            <a:off x="3984977" y="2747315"/>
            <a:ext cx="1851378" cy="1937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id="{23A409A8-8E3B-4D15-B919-8EBF23025F4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" y="1236664"/>
            <a:ext cx="464820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id="{F15017EE-E777-4BD9-903F-F8DEF9A4688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218" r="4033" b="14442"/>
          <a:stretch/>
        </p:blipFill>
        <p:spPr>
          <a:xfrm>
            <a:off x="1284112" y="1106312"/>
            <a:ext cx="4425244" cy="3747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Ong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ăm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ỉ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Ǉìm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Ξ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jật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O, g, h, l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00FC5E-8EC2-430A-9E82-934D75D24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5A557E-0CDC-46B3-9AAC-D1EB24C47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SỰ TÍCH CÂY VÚ SỮA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8D56EF-8FB5-4BB1-8C84-62C194590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A59FE-0160-439F-99B6-9DA0A4816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" b="12878"/>
          <a:stretch/>
        </p:blipFill>
        <p:spPr>
          <a:xfrm>
            <a:off x="1688168" y="1470908"/>
            <a:ext cx="4420660" cy="1543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098058-1881-446B-BB26-619A4DA34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642"/>
          <a:stretch/>
        </p:blipFill>
        <p:spPr>
          <a:xfrm>
            <a:off x="786775" y="3108977"/>
            <a:ext cx="4569757" cy="15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271293" y="1346676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Hãy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8" r="2058"/>
          <a:stretch/>
        </p:blipFill>
        <p:spPr>
          <a:xfrm>
            <a:off x="1167269" y="2225507"/>
            <a:ext cx="4523462" cy="2548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gợi</a:t>
            </a:r>
            <a:r>
              <a:rPr lang="en-US" sz="1500" dirty="0">
                <a:latin typeface="UTM Avo" panose="02040603050506020204" pitchFamily="18" charset="0"/>
              </a:rPr>
              <a:t> ý, </a:t>
            </a:r>
            <a:r>
              <a:rPr lang="en-US" sz="1500" dirty="0" err="1">
                <a:latin typeface="UTM Avo" panose="02040603050506020204" pitchFamily="18" charset="0"/>
              </a:rPr>
              <a:t>đoán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nội</a:t>
            </a:r>
            <a:r>
              <a:rPr lang="en-US" sz="1500" dirty="0">
                <a:latin typeface="UTM Avo" panose="02040603050506020204" pitchFamily="18" charset="0"/>
              </a:rPr>
              <a:t> dung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75FF2-60CE-49BE-8396-8ED0CAACC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" t="1" b="889"/>
          <a:stretch/>
        </p:blipFill>
        <p:spPr>
          <a:xfrm>
            <a:off x="773219" y="638409"/>
            <a:ext cx="5193489" cy="2062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8E551-98FD-4C77-B077-F86F45442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66"/>
          <a:stretch/>
        </p:blipFill>
        <p:spPr>
          <a:xfrm>
            <a:off x="795797" y="2621900"/>
            <a:ext cx="5193489" cy="2214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334213-F999-41E5-9794-5DA5F9C0F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2" b="12878"/>
          <a:stretch/>
        </p:blipFill>
        <p:spPr>
          <a:xfrm>
            <a:off x="615621" y="338668"/>
            <a:ext cx="5626757" cy="1964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947B9-4263-4A9D-A5BA-3FC08034E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42"/>
          <a:stretch/>
        </p:blipFill>
        <p:spPr>
          <a:xfrm>
            <a:off x="615621" y="2238846"/>
            <a:ext cx="5626757" cy="19001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FA49F85-6526-4935-9921-81037CE1B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49242" y="4124083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B25FA5-B6A3-400E-A9D3-9AA58253CD48}"/>
              </a:ext>
            </a:extLst>
          </p:cNvPr>
          <p:cNvSpPr txBox="1"/>
          <p:nvPr/>
        </p:nvSpPr>
        <p:spPr>
          <a:xfrm>
            <a:off x="1193176" y="4067292"/>
            <a:ext cx="4835091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Theo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em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,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nếu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được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gặp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lại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,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cậu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bé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trong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câu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chuyện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sẽ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nói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gì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1730293" y="1395507"/>
            <a:ext cx="3812551" cy="355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39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ạ </a:t>
            </a:r>
            <a:r>
              <a:rPr lang="en-US" sz="1600" dirty="0" err="1">
                <a:latin typeface="UTM Avo" panose="02040603050506020204" pitchFamily="18" charset="0"/>
              </a:rPr>
              <a:t>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Kẽo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64024" y="39479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  <a:endParaRPr lang="en-US" sz="16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C14BC-FC9C-469A-8CEB-7D097043081D}"/>
              </a:ext>
            </a:extLst>
          </p:cNvPr>
          <p:cNvCxnSpPr>
            <a:cxnSpLocks/>
          </p:cNvCxnSpPr>
          <p:nvPr/>
        </p:nvCxnSpPr>
        <p:spPr>
          <a:xfrm flipH="1">
            <a:off x="3144176" y="809492"/>
            <a:ext cx="119848" cy="39478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F1250-8EC8-43C8-A590-DB1D64144633}"/>
              </a:ext>
            </a:extLst>
          </p:cNvPr>
          <p:cNvCxnSpPr>
            <a:cxnSpLocks/>
          </p:cNvCxnSpPr>
          <p:nvPr/>
        </p:nvCxnSpPr>
        <p:spPr>
          <a:xfrm flipH="1">
            <a:off x="3635062" y="1164070"/>
            <a:ext cx="75071" cy="40628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69E769-22F8-4B22-9BB3-D3260ABCEA49}"/>
              </a:ext>
            </a:extLst>
          </p:cNvPr>
          <p:cNvCxnSpPr>
            <a:cxnSpLocks/>
          </p:cNvCxnSpPr>
          <p:nvPr/>
        </p:nvCxnSpPr>
        <p:spPr>
          <a:xfrm flipH="1">
            <a:off x="3232262" y="1519674"/>
            <a:ext cx="126928" cy="39199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8F6F8-C242-4BE4-890A-C6897F0C4334}"/>
              </a:ext>
            </a:extLst>
          </p:cNvPr>
          <p:cNvCxnSpPr>
            <a:cxnSpLocks/>
          </p:cNvCxnSpPr>
          <p:nvPr/>
        </p:nvCxnSpPr>
        <p:spPr>
          <a:xfrm flipH="1">
            <a:off x="3704174" y="1895198"/>
            <a:ext cx="96981" cy="42243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B96EE-E264-40D0-AAE7-9ACBD052174B}"/>
              </a:ext>
            </a:extLst>
          </p:cNvPr>
          <p:cNvCxnSpPr>
            <a:cxnSpLocks/>
          </p:cNvCxnSpPr>
          <p:nvPr/>
        </p:nvCxnSpPr>
        <p:spPr>
          <a:xfrm flipH="1">
            <a:off x="2989601" y="2296395"/>
            <a:ext cx="154576" cy="375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E534C3-16E2-4A82-A807-2B952011C22B}"/>
              </a:ext>
            </a:extLst>
          </p:cNvPr>
          <p:cNvCxnSpPr>
            <a:cxnSpLocks/>
          </p:cNvCxnSpPr>
          <p:nvPr/>
        </p:nvCxnSpPr>
        <p:spPr>
          <a:xfrm flipH="1">
            <a:off x="3586310" y="2688120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AA0AE6-AF4C-4AFB-B5F3-199511628E89}"/>
              </a:ext>
            </a:extLst>
          </p:cNvPr>
          <p:cNvCxnSpPr>
            <a:cxnSpLocks/>
          </p:cNvCxnSpPr>
          <p:nvPr/>
        </p:nvCxnSpPr>
        <p:spPr>
          <a:xfrm flipH="1">
            <a:off x="3586310" y="3022851"/>
            <a:ext cx="117865" cy="31977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2714D5-79DD-4D86-BD0B-2E96AAA6BC97}"/>
              </a:ext>
            </a:extLst>
          </p:cNvPr>
          <p:cNvCxnSpPr>
            <a:cxnSpLocks/>
          </p:cNvCxnSpPr>
          <p:nvPr/>
        </p:nvCxnSpPr>
        <p:spPr>
          <a:xfrm flipH="1">
            <a:off x="3586310" y="3392990"/>
            <a:ext cx="103668" cy="4173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33451-8A66-4F77-B335-86FCA4D9108E}"/>
              </a:ext>
            </a:extLst>
          </p:cNvPr>
          <p:cNvCxnSpPr>
            <a:cxnSpLocks/>
          </p:cNvCxnSpPr>
          <p:nvPr/>
        </p:nvCxnSpPr>
        <p:spPr>
          <a:xfrm flipH="1">
            <a:off x="3054145" y="3763618"/>
            <a:ext cx="155539" cy="33668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8D25F7-61E5-47E0-BF79-7581A3575A7C}"/>
              </a:ext>
            </a:extLst>
          </p:cNvPr>
          <p:cNvCxnSpPr>
            <a:cxnSpLocks/>
          </p:cNvCxnSpPr>
          <p:nvPr/>
        </p:nvCxnSpPr>
        <p:spPr>
          <a:xfrm flipH="1">
            <a:off x="3359190" y="4131978"/>
            <a:ext cx="170365" cy="39486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cũng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ạ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ời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Kẽo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gió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giấc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4106" y="37552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37910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Nắng</a:t>
            </a:r>
            <a:r>
              <a:rPr lang="en-US" sz="1800" dirty="0">
                <a:latin typeface="UTM Avo" panose="02040603050506020204" pitchFamily="18" charset="0"/>
              </a:rPr>
              <a:t> oi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516531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5E4E-B22F-4BE2-9306-B9822334812D}"/>
              </a:ext>
            </a:extLst>
          </p:cNvPr>
          <p:cNvSpPr/>
          <p:nvPr/>
        </p:nvSpPr>
        <p:spPr>
          <a:xfrm>
            <a:off x="460224" y="3974743"/>
            <a:ext cx="157146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Giấc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C8ADDA-39E3-4DD1-A218-C547595A69EF}"/>
              </a:ext>
            </a:extLst>
          </p:cNvPr>
          <p:cNvSpPr/>
          <p:nvPr/>
        </p:nvSpPr>
        <p:spPr>
          <a:xfrm>
            <a:off x="550605" y="411217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646430" y="1376023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gây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chịu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1849478" y="3975395"/>
            <a:ext cx="5040604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say),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0" name="Picture 6" descr="Hot weather boy hot weather boy Royalty Free Vector Image">
            <a:extLst>
              <a:ext uri="{FF2B5EF4-FFF2-40B4-BE49-F238E27FC236}">
                <a16:creationId xmlns:a16="http://schemas.microsoft.com/office/drawing/2014/main" id="{461A2008-CD1B-48CE-84C5-FEDDC650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1"/>
          <a:stretch/>
        </p:blipFill>
        <p:spPr bwMode="auto">
          <a:xfrm>
            <a:off x="2329748" y="1831637"/>
            <a:ext cx="2536393" cy="219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hè</a:t>
            </a:r>
            <a:r>
              <a:rPr lang="en-US" sz="1500" dirty="0">
                <a:latin typeface="UTM Avo" panose="02040603050506020204" pitchFamily="18" charset="0"/>
              </a:rPr>
              <a:t> oi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06862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hè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72566-6E49-4825-8296-86FB20BA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7" y="290756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con?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515842" y="340358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kia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197928"/>
            <a:ext cx="6119826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,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>
                <a:latin typeface="UTM Avo" panose="02040603050506020204" pitchFamily="18" charset="0"/>
              </a:rPr>
              <a:t>Tay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niềm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cuộc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đời</a:t>
            </a:r>
            <a:r>
              <a:rPr lang="en-US" sz="1500" dirty="0">
                <a:latin typeface="UTM Avo" panose="02040603050506020204" pitchFamily="18" charset="0"/>
              </a:rPr>
              <a:t> con.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538421" y="220719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cha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BF4E82-7166-4D23-89D6-873C224C6D51}"/>
              </a:ext>
            </a:extLst>
          </p:cNvPr>
          <p:cNvSpPr/>
          <p:nvPr/>
        </p:nvSpPr>
        <p:spPr>
          <a:xfrm>
            <a:off x="538421" y="17350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217151-42FD-4E68-B4B0-3CF432BD4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6"/>
          <a:stretch/>
        </p:blipFill>
        <p:spPr>
          <a:xfrm>
            <a:off x="1523999" y="2571750"/>
            <a:ext cx="3474779" cy="1728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90C7A5-2C47-4EF7-9780-E53741298993}"/>
              </a:ext>
            </a:extLst>
          </p:cNvPr>
          <p:cNvSpPr txBox="1"/>
          <p:nvPr/>
        </p:nvSpPr>
        <p:spPr>
          <a:xfrm>
            <a:off x="538421" y="427161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Học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thuộc</a:t>
            </a:r>
            <a:r>
              <a:rPr lang="en-US" sz="1500" dirty="0">
                <a:latin typeface="UTM Avo" panose="02040603050506020204" pitchFamily="18" charset="0"/>
              </a:rPr>
              <a:t> long 6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7.Mẹ[202106021015432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693</Words>
  <Application>Microsoft Office PowerPoint</Application>
  <PresentationFormat>Custom</PresentationFormat>
  <Paragraphs>109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HP001 4 hàng</vt:lpstr>
      <vt:lpstr>Arial</vt:lpstr>
      <vt:lpstr>Calibri</vt:lpstr>
      <vt:lpstr>HP001</vt:lpstr>
      <vt:lpstr>Montserrat</vt:lpstr>
      <vt:lpstr>Calibri Light</vt:lpstr>
      <vt:lpstr>UTM Cookies</vt:lpstr>
      <vt:lpstr>UTM Avo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165</cp:revision>
  <dcterms:modified xsi:type="dcterms:W3CDTF">2021-06-02T03:16:17Z</dcterms:modified>
</cp:coreProperties>
</file>