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2" r:id="rId2"/>
    <p:sldId id="257" r:id="rId3"/>
    <p:sldId id="276" r:id="rId4"/>
    <p:sldId id="277" r:id="rId5"/>
    <p:sldId id="271" r:id="rId6"/>
    <p:sldId id="278" r:id="rId7"/>
    <p:sldId id="268" r:id="rId8"/>
    <p:sldId id="264" r:id="rId9"/>
    <p:sldId id="265" r:id="rId10"/>
    <p:sldId id="273" r:id="rId11"/>
    <p:sldId id="274" r:id="rId12"/>
    <p:sldId id="279" r:id="rId13"/>
    <p:sldId id="267" r:id="rId14"/>
    <p:sldId id="28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0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546586"/>
            <a:ext cx="56388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HOÀNG QUẾ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81824"/>
            <a:ext cx="2520280" cy="25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459922" y="1254108"/>
            <a:ext cx="804793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HĐTN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459922" y="2708920"/>
            <a:ext cx="8288541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</a:t>
            </a:r>
            <a:r>
              <a:rPr lang="en-US" sz="4494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 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699793" y="5398175"/>
            <a:ext cx="5328592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2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Hường</a:t>
            </a:r>
            <a:endParaRPr lang="en-US" altLang="en-US" sz="20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2D</a:t>
            </a:r>
            <a:endParaRPr lang="en-US" altLang="en-US" sz="20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17" y="4149080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1" y="1088821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4471855"/>
            <a:ext cx="795564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Mỏ dầu Bạch Hổ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636912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Chùa Cầu- Hội 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1" y="5805264"/>
            <a:ext cx="406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Nghênh Lương Đình và Ph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Văn Lâu, Huế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6734"/>
            <a:ext cx="410445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8052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Khuê Văn Các, Văn Miếu Quốc Tử Giám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tải xuống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6356"/>
            <a:ext cx="4356483" cy="21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ải xuống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1769"/>
            <a:ext cx="4104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6734"/>
            <a:ext cx="43564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8893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Vịnh Hạ Long- Quảng Ninh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388930"/>
            <a:ext cx="4040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Quê Bác Hồ ở làng Sen, Nam Đàn, Nghệ 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Desktop\tải xuống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4032447" cy="2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tải xuống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48472" cy="2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0568"/>
            <a:ext cx="2736304" cy="209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0569"/>
            <a:ext cx="2952329" cy="209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10568"/>
            <a:ext cx="2952329" cy="2120254"/>
          </a:xfrm>
          <a:prstGeom prst="rect">
            <a:avLst/>
          </a:prstGeom>
        </p:spPr>
      </p:pic>
      <p:pic>
        <p:nvPicPr>
          <p:cNvPr id="5122" name="Picture 2" descr="C:\Users\Admin\Desktop\tải xuống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569"/>
            <a:ext cx="2339751" cy="20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2397"/>
            <a:ext cx="2880319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2348880"/>
            <a:ext cx="2880320" cy="192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2" y="2388865"/>
            <a:ext cx="2882255" cy="190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" y="4514944"/>
            <a:ext cx="2825705" cy="187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4550828"/>
            <a:ext cx="2736304" cy="1872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3" y="4514944"/>
            <a:ext cx="2882254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B1BBD1-5A04-42C7-B7AB-2E9E9A3A2C1A}"/>
              </a:ext>
            </a:extLst>
          </p:cNvPr>
          <p:cNvSpPr/>
          <p:nvPr/>
        </p:nvSpPr>
        <p:spPr>
          <a:xfrm>
            <a:off x="77771" y="-113122"/>
            <a:ext cx="9144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630624" cy="277509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35792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/>
              <a:t>Chơi </a:t>
            </a:r>
            <a:r>
              <a:rPr lang="vi-VN" sz="5400" b="1" dirty="0" smtClean="0"/>
              <a:t>trò</a:t>
            </a:r>
            <a:r>
              <a:rPr lang="en-US" sz="5400" b="1" dirty="0" smtClean="0"/>
              <a:t>:</a:t>
            </a:r>
            <a:r>
              <a:rPr lang="vi-VN" sz="5400" b="1" dirty="0" smtClean="0"/>
              <a:t> </a:t>
            </a:r>
            <a:r>
              <a:rPr lang="vi-VN" sz="5400" b="1" dirty="0"/>
              <a:t>Đi chợ</a:t>
            </a:r>
            <a:r>
              <a:rPr lang="vi-VN" sz="3600" b="1" dirty="0">
                <a:solidFill>
                  <a:srgbClr val="D2232A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F7C1AC-C80B-411C-A74F-0EE1B3544623}"/>
              </a:ext>
            </a:extLst>
          </p:cNvPr>
          <p:cNvSpPr txBox="1"/>
          <p:nvPr/>
        </p:nvSpPr>
        <p:spPr>
          <a:xfrm>
            <a:off x="539553" y="1563176"/>
            <a:ext cx="905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6" y="2689453"/>
            <a:ext cx="6956981" cy="3505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70" y="2689453"/>
            <a:ext cx="6956981" cy="3505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564904"/>
            <a:ext cx="8352927" cy="37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vi-VN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vi-VN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vi-VN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" y="5418740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878238" cy="20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0568"/>
            <a:ext cx="2736304" cy="209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0569"/>
            <a:ext cx="2952329" cy="209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10568"/>
            <a:ext cx="2952329" cy="2120254"/>
          </a:xfrm>
          <a:prstGeom prst="rect">
            <a:avLst/>
          </a:prstGeom>
        </p:spPr>
      </p:pic>
      <p:pic>
        <p:nvPicPr>
          <p:cNvPr id="5122" name="Picture 2" descr="C:\Users\Admin\Desktop\tải xuống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569"/>
            <a:ext cx="2339751" cy="20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2397"/>
            <a:ext cx="2880319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2348880"/>
            <a:ext cx="2880320" cy="192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2" y="2388865"/>
            <a:ext cx="2882255" cy="190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" y="4514944"/>
            <a:ext cx="2825705" cy="187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4550828"/>
            <a:ext cx="2736304" cy="1872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3" y="4514944"/>
            <a:ext cx="2882254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79388" y="1522527"/>
            <a:ext cx="89646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sz="4000" b="1" dirty="0" smtClean="0">
                <a:latin typeface="Times New Roman" pitchFamily="18" charset="0"/>
                <a:cs typeface="Times New Roman" pitchFamily="18" charset="0"/>
              </a:rPr>
              <a:t>Giới thiệu mệnh giá từng tờ tiền Việt Nam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vi-VN" altLang="en-US" sz="4000" b="1" dirty="0" smtClean="0">
                <a:latin typeface="Times New Roman" pitchFamily="18" charset="0"/>
                <a:cs typeface="Times New Roman" pitchFamily="18" charset="0"/>
              </a:rPr>
              <a:t>Nêu điểm khác biệt giữa các tờ tiền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0568"/>
            <a:ext cx="2736304" cy="209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0569"/>
            <a:ext cx="2952329" cy="209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10568"/>
            <a:ext cx="2952329" cy="2120254"/>
          </a:xfrm>
          <a:prstGeom prst="rect">
            <a:avLst/>
          </a:prstGeom>
        </p:spPr>
      </p:pic>
      <p:pic>
        <p:nvPicPr>
          <p:cNvPr id="5122" name="Picture 2" descr="C:\Users\Admin\Desktop\tải xuống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569"/>
            <a:ext cx="2339751" cy="20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2397"/>
            <a:ext cx="2880319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2348880"/>
            <a:ext cx="2880320" cy="192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2" y="2388865"/>
            <a:ext cx="2882255" cy="190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" y="4514944"/>
            <a:ext cx="2825705" cy="187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4550828"/>
            <a:ext cx="2736304" cy="1872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3" y="4514944"/>
            <a:ext cx="2882254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7"/>
            <a:ext cx="2160240" cy="25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ải xuống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19442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3" y="3356992"/>
            <a:ext cx="2279253" cy="31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425733"/>
            <a:ext cx="2016223" cy="28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1942-2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52028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20170327_1449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" y="-108178"/>
            <a:ext cx="3112471" cy="32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20170327_145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8" y="58315"/>
            <a:ext cx="2808313" cy="30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0568"/>
            <a:ext cx="2736304" cy="209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0569"/>
            <a:ext cx="2952329" cy="209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10568"/>
            <a:ext cx="2952329" cy="2120254"/>
          </a:xfrm>
          <a:prstGeom prst="rect">
            <a:avLst/>
          </a:prstGeom>
        </p:spPr>
      </p:pic>
      <p:pic>
        <p:nvPicPr>
          <p:cNvPr id="5122" name="Picture 2" descr="C:\Users\Admin\Desktop\tải xuống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569"/>
            <a:ext cx="2339751" cy="20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2397"/>
            <a:ext cx="2880319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2348880"/>
            <a:ext cx="2880320" cy="192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2" y="2388865"/>
            <a:ext cx="2882255" cy="190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" y="4514944"/>
            <a:ext cx="2825705" cy="187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8" y="4550828"/>
            <a:ext cx="2736304" cy="1872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3" y="4514944"/>
            <a:ext cx="2882254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77924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55679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77115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414908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3771156" cy="18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6759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Khu cảng Hải Phòng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3807" y="2636912"/>
            <a:ext cx="4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Vườn quốc gia,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Đăk Lắc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5805264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    Nhà máy thủy điện Trị An, Đồng Nai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 (8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430100"/>
            <a:ext cx="3744416" cy="2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ải xuống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759"/>
            <a:ext cx="3752850" cy="20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280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trò: Đi chợ.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Admin</cp:lastModifiedBy>
  <cp:revision>44</cp:revision>
  <dcterms:created xsi:type="dcterms:W3CDTF">2022-10-23T15:06:20Z</dcterms:created>
  <dcterms:modified xsi:type="dcterms:W3CDTF">2023-12-18T12:45:06Z</dcterms:modified>
</cp:coreProperties>
</file>