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65" r:id="rId4"/>
    <p:sldId id="274" r:id="rId5"/>
    <p:sldId id="273" r:id="rId6"/>
    <p:sldId id="264" r:id="rId7"/>
    <p:sldId id="26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FB3BF"/>
    <a:srgbClr val="AFD8EA"/>
    <a:srgbClr val="89C8CA"/>
    <a:srgbClr val="F8EA81"/>
    <a:srgbClr val="000000"/>
    <a:srgbClr val="EAAF45"/>
    <a:srgbClr val="FCFCE6"/>
    <a:srgbClr val="ECF5FD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38CDD8-877A-4E75-85E2-A56E72D62EF7}" v="305" dt="2022-07-28T11:53:4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0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9.jpeg"/><Relationship Id="rId18" Type="http://schemas.openxmlformats.org/officeDocument/2006/relationships/image" Target="../media/image23.jpeg"/><Relationship Id="rId3" Type="http://schemas.openxmlformats.org/officeDocument/2006/relationships/image" Target="../media/image11.jpeg"/><Relationship Id="rId21" Type="http://schemas.openxmlformats.org/officeDocument/2006/relationships/image" Target="../media/image25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7.jpe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HOÀNG QUẾ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3D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BẢNG NHÂN 9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9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5936240" cy="992290"/>
            <a:chOff x="4539228" y="172432"/>
            <a:chExt cx="5836078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836078" cy="992290"/>
              <a:chOff x="4539228" y="172432"/>
              <a:chExt cx="5836078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8360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9775520" cy="681454"/>
            <a:chOff x="1470819" y="1943100"/>
            <a:chExt cx="977552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12782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 phép nhân thích hợp với mỗi tranh vẽ.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 (T2)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FDE337-EAC3-07B2-14F8-74BC080A6D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86" t="25709" r="2623"/>
          <a:stretch/>
        </p:blipFill>
        <p:spPr>
          <a:xfrm>
            <a:off x="1513100" y="2445647"/>
            <a:ext cx="13448570" cy="32853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79C2A7-D95E-1657-CDB7-D088EF995D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1" t="1923" r="1432" b="5769"/>
          <a:stretch/>
        </p:blipFill>
        <p:spPr>
          <a:xfrm>
            <a:off x="3114375" y="5761955"/>
            <a:ext cx="10932756" cy="325019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F9C4F16-0B13-47F6-68CC-1EB6D0ABBBE6}"/>
              </a:ext>
            </a:extLst>
          </p:cNvPr>
          <p:cNvSpPr/>
          <p:nvPr/>
        </p:nvSpPr>
        <p:spPr>
          <a:xfrm>
            <a:off x="6385719" y="50292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965599-E41F-536B-E76B-C7A06E3B6372}"/>
              </a:ext>
            </a:extLst>
          </p:cNvPr>
          <p:cNvSpPr/>
          <p:nvPr/>
        </p:nvSpPr>
        <p:spPr>
          <a:xfrm>
            <a:off x="7304716" y="5106619"/>
            <a:ext cx="457200" cy="41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3FED6D-52D3-A67A-655C-8E3812431A7E}"/>
              </a:ext>
            </a:extLst>
          </p:cNvPr>
          <p:cNvSpPr/>
          <p:nvPr/>
        </p:nvSpPr>
        <p:spPr>
          <a:xfrm>
            <a:off x="8218093" y="5060666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24E190-D0B0-171D-3D90-FBBD16BC8870}"/>
              </a:ext>
            </a:extLst>
          </p:cNvPr>
          <p:cNvSpPr/>
          <p:nvPr/>
        </p:nvSpPr>
        <p:spPr>
          <a:xfrm>
            <a:off x="9444239" y="5106619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FFD16D-0C2E-2FC2-DD3A-6F4E09657731}"/>
              </a:ext>
            </a:extLst>
          </p:cNvPr>
          <p:cNvSpPr/>
          <p:nvPr/>
        </p:nvSpPr>
        <p:spPr>
          <a:xfrm>
            <a:off x="6684367" y="8372493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A8E3A1-554D-E2B2-9975-DA0AA45D9B6A}"/>
              </a:ext>
            </a:extLst>
          </p:cNvPr>
          <p:cNvSpPr/>
          <p:nvPr/>
        </p:nvSpPr>
        <p:spPr>
          <a:xfrm>
            <a:off x="7531205" y="8372493"/>
            <a:ext cx="530914" cy="430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A476C7-DCD2-E66D-66DB-8524B4DA80CD}"/>
              </a:ext>
            </a:extLst>
          </p:cNvPr>
          <p:cNvSpPr/>
          <p:nvPr/>
        </p:nvSpPr>
        <p:spPr>
          <a:xfrm>
            <a:off x="8446693" y="8345995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3F419C-298A-16A1-6E05-1B2875FF549A}"/>
              </a:ext>
            </a:extLst>
          </p:cNvPr>
          <p:cNvSpPr/>
          <p:nvPr/>
        </p:nvSpPr>
        <p:spPr>
          <a:xfrm>
            <a:off x="9751819" y="8345995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64E119-9F27-836F-42DC-214EB1E88D67}"/>
              </a:ext>
            </a:extLst>
          </p:cNvPr>
          <p:cNvSpPr txBox="1"/>
          <p:nvPr/>
        </p:nvSpPr>
        <p:spPr>
          <a:xfrm>
            <a:off x="6383509" y="4980626"/>
            <a:ext cx="448418" cy="663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6584DF-266E-1C0D-0DB8-0DCA70F24F17}"/>
              </a:ext>
            </a:extLst>
          </p:cNvPr>
          <p:cNvSpPr txBox="1"/>
          <p:nvPr/>
        </p:nvSpPr>
        <p:spPr>
          <a:xfrm>
            <a:off x="8115161" y="5003603"/>
            <a:ext cx="448418" cy="663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11594C-7D19-A1C7-F2F4-DD4632179A92}"/>
              </a:ext>
            </a:extLst>
          </p:cNvPr>
          <p:cNvSpPr txBox="1"/>
          <p:nvPr/>
        </p:nvSpPr>
        <p:spPr>
          <a:xfrm>
            <a:off x="9374298" y="4966100"/>
            <a:ext cx="75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E45290-3A48-EE2C-8454-22CCE6503F2F}"/>
              </a:ext>
            </a:extLst>
          </p:cNvPr>
          <p:cNvSpPr txBox="1"/>
          <p:nvPr/>
        </p:nvSpPr>
        <p:spPr>
          <a:xfrm>
            <a:off x="7315708" y="4982610"/>
            <a:ext cx="448418" cy="663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723C37-C27B-D437-C775-4237B40AF219}"/>
              </a:ext>
            </a:extLst>
          </p:cNvPr>
          <p:cNvSpPr txBox="1"/>
          <p:nvPr/>
        </p:nvSpPr>
        <p:spPr>
          <a:xfrm>
            <a:off x="6560668" y="8304830"/>
            <a:ext cx="58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F0ACD5-6EFF-B9C8-4953-A9BD3D83AA6E}"/>
              </a:ext>
            </a:extLst>
          </p:cNvPr>
          <p:cNvSpPr txBox="1"/>
          <p:nvPr/>
        </p:nvSpPr>
        <p:spPr>
          <a:xfrm>
            <a:off x="7543144" y="8264678"/>
            <a:ext cx="75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EB08DA-5916-BCDF-45FB-24DDEF6911ED}"/>
              </a:ext>
            </a:extLst>
          </p:cNvPr>
          <p:cNvSpPr txBox="1"/>
          <p:nvPr/>
        </p:nvSpPr>
        <p:spPr>
          <a:xfrm>
            <a:off x="8411008" y="8264678"/>
            <a:ext cx="75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D4686B2-462F-449E-E845-15661746BFC5}"/>
              </a:ext>
            </a:extLst>
          </p:cNvPr>
          <p:cNvSpPr txBox="1"/>
          <p:nvPr/>
        </p:nvSpPr>
        <p:spPr>
          <a:xfrm>
            <a:off x="9631127" y="8251429"/>
            <a:ext cx="75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/>
      <p:bldP spid="41" grpId="0"/>
      <p:bldP spid="42" grpId="0"/>
      <p:bldP spid="43" grpId="0"/>
      <p:bldP spid="48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4058901" cy="1266230"/>
            <a:chOff x="1470819" y="1943100"/>
            <a:chExt cx="14058901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112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Quay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kì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12: BẢNG NHÂN 9 (T2)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5A90C2-31E7-60F5-C167-A83D43A13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95" t="24755" r="12455"/>
          <a:stretch/>
        </p:blipFill>
        <p:spPr>
          <a:xfrm>
            <a:off x="4649620" y="3787981"/>
            <a:ext cx="10463244" cy="4525674"/>
          </a:xfrm>
          <a:prstGeom prst="rect">
            <a:avLst/>
          </a:prstGeom>
          <a:solidFill>
            <a:srgbClr val="AFD8EA"/>
          </a:solidFill>
          <a:ln>
            <a:noFill/>
          </a:ln>
        </p:spPr>
      </p:pic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1E814AEB-B270-F4F0-6E52-864D026C725F}"/>
              </a:ext>
            </a:extLst>
          </p:cNvPr>
          <p:cNvSpPr/>
          <p:nvPr/>
        </p:nvSpPr>
        <p:spPr>
          <a:xfrm>
            <a:off x="1497621" y="6420995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AA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2 = 18</a:t>
            </a:r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67F2BB4A-B4F1-3509-F307-45AB23FC5207}"/>
              </a:ext>
            </a:extLst>
          </p:cNvPr>
          <p:cNvSpPr/>
          <p:nvPr/>
        </p:nvSpPr>
        <p:spPr>
          <a:xfrm>
            <a:off x="1465917" y="3262718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AA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1 = 9</a:t>
            </a: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AA9B71E6-5096-C30C-689E-26AA075E25F1}"/>
              </a:ext>
            </a:extLst>
          </p:cNvPr>
          <p:cNvSpPr/>
          <p:nvPr/>
        </p:nvSpPr>
        <p:spPr>
          <a:xfrm>
            <a:off x="1463662" y="4315477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F8E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3 = 27</a:t>
            </a: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EBBC8CAD-5D75-55C9-5FB8-5417F40C81E5}"/>
              </a:ext>
            </a:extLst>
          </p:cNvPr>
          <p:cNvSpPr/>
          <p:nvPr/>
        </p:nvSpPr>
        <p:spPr>
          <a:xfrm>
            <a:off x="1483623" y="5330503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F8E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4 = 46</a:t>
            </a:r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7086DE6D-2752-9EDB-6593-7AB588BAF0F4}"/>
              </a:ext>
            </a:extLst>
          </p:cNvPr>
          <p:cNvSpPr/>
          <p:nvPr/>
        </p:nvSpPr>
        <p:spPr>
          <a:xfrm>
            <a:off x="1593707" y="7485813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89C8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6 = 54</a:t>
            </a:r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A54CC674-5917-ED1D-8E82-22B05190FF12}"/>
              </a:ext>
            </a:extLst>
          </p:cNvPr>
          <p:cNvSpPr/>
          <p:nvPr/>
        </p:nvSpPr>
        <p:spPr>
          <a:xfrm>
            <a:off x="4104674" y="4986000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FB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8 = 72</a:t>
            </a:r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2FDCE8DE-294F-17B8-DDC2-68187C822862}"/>
              </a:ext>
            </a:extLst>
          </p:cNvPr>
          <p:cNvSpPr/>
          <p:nvPr/>
        </p:nvSpPr>
        <p:spPr>
          <a:xfrm>
            <a:off x="4156941" y="6050818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AFD8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9 = 81</a:t>
            </a: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782B00DE-39F4-437A-A71E-A61CB5DF19EF}"/>
              </a:ext>
            </a:extLst>
          </p:cNvPr>
          <p:cNvSpPr/>
          <p:nvPr/>
        </p:nvSpPr>
        <p:spPr>
          <a:xfrm>
            <a:off x="4437717" y="3043664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FB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7 = 63</a:t>
            </a:r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C7BC3341-3B2A-0C7E-8850-0F698DB238E0}"/>
              </a:ext>
            </a:extLst>
          </p:cNvPr>
          <p:cNvSpPr/>
          <p:nvPr/>
        </p:nvSpPr>
        <p:spPr>
          <a:xfrm>
            <a:off x="3895776" y="7155045"/>
            <a:ext cx="2534496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AFD8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10 = 90</a:t>
            </a: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A072F0CF-F27D-99FA-801F-D90FAEF5F071}"/>
              </a:ext>
            </a:extLst>
          </p:cNvPr>
          <p:cNvSpPr/>
          <p:nvPr/>
        </p:nvSpPr>
        <p:spPr>
          <a:xfrm>
            <a:off x="4896482" y="4048126"/>
            <a:ext cx="2290724" cy="937874"/>
          </a:xfrm>
          <a:prstGeom prst="wedgeEllipseCallout">
            <a:avLst>
              <a:gd name="adj1" fmla="val 42575"/>
              <a:gd name="adj2" fmla="val 733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5 =?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E97944-8963-AD7C-6CD4-D79E97042ACD}"/>
              </a:ext>
            </a:extLst>
          </p:cNvPr>
          <p:cNvSpPr/>
          <p:nvPr/>
        </p:nvSpPr>
        <p:spPr>
          <a:xfrm>
            <a:off x="2956719" y="3505989"/>
            <a:ext cx="393062" cy="397160"/>
          </a:xfrm>
          <a:prstGeom prst="rect">
            <a:avLst/>
          </a:prstGeom>
          <a:solidFill>
            <a:srgbClr val="EA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AB12B6D-049F-9347-F495-CC3D92230777}"/>
              </a:ext>
            </a:extLst>
          </p:cNvPr>
          <p:cNvSpPr/>
          <p:nvPr/>
        </p:nvSpPr>
        <p:spPr>
          <a:xfrm>
            <a:off x="2956719" y="4588840"/>
            <a:ext cx="393062" cy="397160"/>
          </a:xfrm>
          <a:prstGeom prst="rect">
            <a:avLst/>
          </a:prstGeom>
          <a:solidFill>
            <a:srgbClr val="F8E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B69BA1C-B1FA-D821-B24D-11EE2EF06826}"/>
              </a:ext>
            </a:extLst>
          </p:cNvPr>
          <p:cNvSpPr/>
          <p:nvPr/>
        </p:nvSpPr>
        <p:spPr>
          <a:xfrm>
            <a:off x="2875545" y="5600860"/>
            <a:ext cx="589593" cy="323014"/>
          </a:xfrm>
          <a:prstGeom prst="rect">
            <a:avLst/>
          </a:prstGeom>
          <a:solidFill>
            <a:srgbClr val="F8E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EDA208E-A380-CAB0-7921-6D9B77E35586}"/>
              </a:ext>
            </a:extLst>
          </p:cNvPr>
          <p:cNvSpPr/>
          <p:nvPr/>
        </p:nvSpPr>
        <p:spPr>
          <a:xfrm>
            <a:off x="2956719" y="6694358"/>
            <a:ext cx="393062" cy="397160"/>
          </a:xfrm>
          <a:prstGeom prst="rect">
            <a:avLst/>
          </a:prstGeom>
          <a:solidFill>
            <a:srgbClr val="EA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E01866-7A32-9DDF-3CF3-C8EB7744D3FE}"/>
              </a:ext>
            </a:extLst>
          </p:cNvPr>
          <p:cNvSpPr/>
          <p:nvPr/>
        </p:nvSpPr>
        <p:spPr>
          <a:xfrm>
            <a:off x="3072077" y="7756170"/>
            <a:ext cx="393062" cy="397160"/>
          </a:xfrm>
          <a:prstGeom prst="rect">
            <a:avLst/>
          </a:prstGeom>
          <a:solidFill>
            <a:srgbClr val="89C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E263C8-119A-9873-E202-672DC19FC738}"/>
              </a:ext>
            </a:extLst>
          </p:cNvPr>
          <p:cNvSpPr/>
          <p:nvPr/>
        </p:nvSpPr>
        <p:spPr>
          <a:xfrm>
            <a:off x="2956719" y="6691352"/>
            <a:ext cx="393062" cy="397160"/>
          </a:xfrm>
          <a:prstGeom prst="rect">
            <a:avLst/>
          </a:prstGeom>
          <a:solidFill>
            <a:srgbClr val="EA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6A65CF-68D4-5FD4-BA3A-174A4B0059FF}"/>
              </a:ext>
            </a:extLst>
          </p:cNvPr>
          <p:cNvSpPr/>
          <p:nvPr/>
        </p:nvSpPr>
        <p:spPr>
          <a:xfrm>
            <a:off x="5624942" y="6373310"/>
            <a:ext cx="393062" cy="397160"/>
          </a:xfrm>
          <a:prstGeom prst="rect">
            <a:avLst/>
          </a:prstGeom>
          <a:solidFill>
            <a:srgbClr val="AF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BF2EF41-7C0E-CF92-5C98-C57062AD2C84}"/>
              </a:ext>
            </a:extLst>
          </p:cNvPr>
          <p:cNvSpPr/>
          <p:nvPr/>
        </p:nvSpPr>
        <p:spPr>
          <a:xfrm>
            <a:off x="5583079" y="7425402"/>
            <a:ext cx="393062" cy="397160"/>
          </a:xfrm>
          <a:prstGeom prst="rect">
            <a:avLst/>
          </a:prstGeom>
          <a:solidFill>
            <a:srgbClr val="AF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9FE9160-D704-522B-4620-CA4C21F55A61}"/>
              </a:ext>
            </a:extLst>
          </p:cNvPr>
          <p:cNvSpPr/>
          <p:nvPr/>
        </p:nvSpPr>
        <p:spPr>
          <a:xfrm>
            <a:off x="5610818" y="5249991"/>
            <a:ext cx="393062" cy="397160"/>
          </a:xfrm>
          <a:prstGeom prst="rect">
            <a:avLst/>
          </a:prstGeom>
          <a:solidFill>
            <a:srgbClr val="EFB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3079A9B-B73E-9D06-7633-3EB69BE5448E}"/>
              </a:ext>
            </a:extLst>
          </p:cNvPr>
          <p:cNvSpPr/>
          <p:nvPr/>
        </p:nvSpPr>
        <p:spPr>
          <a:xfrm>
            <a:off x="5934142" y="3347929"/>
            <a:ext cx="393062" cy="397160"/>
          </a:xfrm>
          <a:prstGeom prst="rect">
            <a:avLst/>
          </a:prstGeom>
          <a:solidFill>
            <a:srgbClr val="EFB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4DC85C-E15D-47F1-9FF0-07DBF6470A29}"/>
              </a:ext>
            </a:extLst>
          </p:cNvPr>
          <p:cNvSpPr txBox="1"/>
          <p:nvPr/>
        </p:nvSpPr>
        <p:spPr>
          <a:xfrm>
            <a:off x="5155430" y="81061"/>
            <a:ext cx="5936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18476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070725" y="1981200"/>
            <a:ext cx="514394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2756" y="1943100"/>
              <a:ext cx="419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762" y="1150799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12: BẢNG NHÂN 9 (T2)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24241F-58A4-1687-EB48-A74372E51266}"/>
              </a:ext>
            </a:extLst>
          </p:cNvPr>
          <p:cNvSpPr txBox="1"/>
          <p:nvPr/>
        </p:nvSpPr>
        <p:spPr>
          <a:xfrm>
            <a:off x="1683210" y="2088763"/>
            <a:ext cx="13716000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Mỗi chiếc bánh ngọt được trang trí bởi 9 quả dâu tây. Hỏi để trang trí 10 chiếc bánh như thế cần bao nhiêu quả dâu tây?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040F1-95F5-5FC9-107D-E6F91EA7E4D7}"/>
              </a:ext>
            </a:extLst>
          </p:cNvPr>
          <p:cNvSpPr txBox="1"/>
          <p:nvPr/>
        </p:nvSpPr>
        <p:spPr>
          <a:xfrm>
            <a:off x="1890649" y="7465168"/>
            <a:ext cx="137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71F23A-0D57-A1EC-5A47-C8692827B4B7}"/>
              </a:ext>
            </a:extLst>
          </p:cNvPr>
          <p:cNvSpPr txBox="1"/>
          <p:nvPr/>
        </p:nvSpPr>
        <p:spPr>
          <a:xfrm>
            <a:off x="7056753" y="3804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95F41-7498-B44B-E0BF-5B168D9F22C3}"/>
              </a:ext>
            </a:extLst>
          </p:cNvPr>
          <p:cNvSpPr txBox="1"/>
          <p:nvPr/>
        </p:nvSpPr>
        <p:spPr>
          <a:xfrm>
            <a:off x="3718719" y="4391617"/>
            <a:ext cx="8683624" cy="290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quả dâu tây để trang trí 10 chiếc bánh 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10 = 90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288B1C-D902-03AE-51A0-12654E3FCE67}"/>
              </a:ext>
            </a:extLst>
          </p:cNvPr>
          <p:cNvCxnSpPr>
            <a:cxnSpLocks/>
          </p:cNvCxnSpPr>
          <p:nvPr/>
        </p:nvCxnSpPr>
        <p:spPr>
          <a:xfrm>
            <a:off x="2270919" y="2655023"/>
            <a:ext cx="1863336" cy="1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187107-A42E-4009-B100-3823F5B04FC4}"/>
              </a:ext>
            </a:extLst>
          </p:cNvPr>
          <p:cNvCxnSpPr>
            <a:cxnSpLocks/>
          </p:cNvCxnSpPr>
          <p:nvPr/>
        </p:nvCxnSpPr>
        <p:spPr>
          <a:xfrm>
            <a:off x="9890919" y="2697211"/>
            <a:ext cx="2743200" cy="6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258A65C-E192-38D1-4941-5E3EFA26E9E1}"/>
              </a:ext>
            </a:extLst>
          </p:cNvPr>
          <p:cNvCxnSpPr>
            <a:cxnSpLocks/>
          </p:cNvCxnSpPr>
          <p:nvPr/>
        </p:nvCxnSpPr>
        <p:spPr>
          <a:xfrm>
            <a:off x="2347119" y="3343336"/>
            <a:ext cx="2743200" cy="6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07B40E-DF95-53CD-71EE-8123E8A33AE4}"/>
              </a:ext>
            </a:extLst>
          </p:cNvPr>
          <p:cNvCxnSpPr>
            <a:cxnSpLocks/>
          </p:cNvCxnSpPr>
          <p:nvPr/>
        </p:nvCxnSpPr>
        <p:spPr>
          <a:xfrm>
            <a:off x="7701532" y="3333713"/>
            <a:ext cx="4094387" cy="12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09B80F2-5DCA-4F54-93CA-7DACFF2BDB80}"/>
              </a:ext>
            </a:extLst>
          </p:cNvPr>
          <p:cNvSpPr txBox="1"/>
          <p:nvPr/>
        </p:nvSpPr>
        <p:spPr>
          <a:xfrm>
            <a:off x="5046053" y="40509"/>
            <a:ext cx="5936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8937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0B8CA9-8C2E-40D6-9402-3C203A889F44}"/>
              </a:ext>
            </a:extLst>
          </p:cNvPr>
          <p:cNvSpPr txBox="1"/>
          <p:nvPr/>
        </p:nvSpPr>
        <p:spPr>
          <a:xfrm>
            <a:off x="5014119" y="36745"/>
            <a:ext cx="5936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384</Words>
  <Application>Microsoft Office PowerPoint</Application>
  <PresentationFormat>Custom</PresentationFormat>
  <Paragraphs>92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163</cp:revision>
  <dcterms:created xsi:type="dcterms:W3CDTF">2022-07-10T01:37:20Z</dcterms:created>
  <dcterms:modified xsi:type="dcterms:W3CDTF">2023-12-27T10:42:37Z</dcterms:modified>
</cp:coreProperties>
</file>