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89" r:id="rId4"/>
    <p:sldId id="295" r:id="rId5"/>
    <p:sldId id="296" r:id="rId6"/>
    <p:sldId id="283" r:id="rId7"/>
    <p:sldId id="290" r:id="rId8"/>
    <p:sldId id="291" r:id="rId9"/>
    <p:sldId id="294" r:id="rId10"/>
    <p:sldId id="277" r:id="rId11"/>
    <p:sldId id="292" r:id="rId12"/>
    <p:sldId id="293" r:id="rId13"/>
    <p:sldId id="278" r:id="rId14"/>
    <p:sldId id="282" r:id="rId15"/>
    <p:sldId id="268" r:id="rId1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8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4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0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4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96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61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87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91419" y="2286000"/>
            <a:ext cx="13957300" cy="216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49: 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TAM GIÁC. HÌNH TỨ GIÁC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DC273E-31FF-4F1D-B9A5-2B3D1CBD4BB7}"/>
              </a:ext>
            </a:extLst>
          </p:cNvPr>
          <p:cNvGrpSpPr/>
          <p:nvPr/>
        </p:nvGrpSpPr>
        <p:grpSpPr>
          <a:xfrm>
            <a:off x="1585118" y="609600"/>
            <a:ext cx="13625471" cy="653023"/>
            <a:chOff x="1585119" y="1655539"/>
            <a:chExt cx="13335000" cy="10158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67BDA6-D7F7-4440-8B4C-E69FEFF38D9C}"/>
                </a:ext>
              </a:extLst>
            </p:cNvPr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 dirty="0"/>
                <a:t>Quan sát hình vẽ, thực hiện các hoạt động sau:</a:t>
              </a:r>
            </a:p>
          </p:txBody>
        </p:sp>
      </p:grpSp>
      <p:pic>
        <p:nvPicPr>
          <p:cNvPr id="14338" name="Picture 2" descr="https://img.loigiaihay.com/picture/2022/0323/bai-2_2.PNG">
            <a:extLst>
              <a:ext uri="{FF2B5EF4-FFF2-40B4-BE49-F238E27FC236}">
                <a16:creationId xmlns:a16="http://schemas.microsoft.com/office/drawing/2014/main" id="{EF6BA02C-D6F5-46C1-B19D-BC7CEFED5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56" b="-146"/>
          <a:stretch/>
        </p:blipFill>
        <p:spPr bwMode="auto">
          <a:xfrm>
            <a:off x="1813719" y="2482737"/>
            <a:ext cx="3627168" cy="435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FB8483E-B085-46FA-8F93-CDFCA99459A2}"/>
              </a:ext>
            </a:extLst>
          </p:cNvPr>
          <p:cNvSpPr/>
          <p:nvPr/>
        </p:nvSpPr>
        <p:spPr>
          <a:xfrm>
            <a:off x="6309519" y="2969278"/>
            <a:ext cx="9067800" cy="3313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0000FF"/>
                </a:solidFill>
              </a:rPr>
              <a:t>Hình tam giác ABC:</a:t>
            </a:r>
          </a:p>
          <a:p>
            <a:pPr>
              <a:lnSpc>
                <a:spcPct val="150000"/>
              </a:lnSpc>
            </a:pPr>
            <a:r>
              <a:rPr lang="vi-VN" sz="3600" dirty="0"/>
              <a:t>- Góc vuông đỉnh A, cạnh AB và AC</a:t>
            </a:r>
          </a:p>
          <a:p>
            <a:pPr>
              <a:lnSpc>
                <a:spcPct val="150000"/>
              </a:lnSpc>
            </a:pPr>
            <a:r>
              <a:rPr lang="vi-VN" sz="3600" dirty="0"/>
              <a:t>- Góc không vuông đỉnh B, cạnh BA và BC</a:t>
            </a:r>
          </a:p>
          <a:p>
            <a:pPr>
              <a:lnSpc>
                <a:spcPct val="150000"/>
              </a:lnSpc>
            </a:pPr>
            <a:r>
              <a:rPr lang="vi-VN" sz="3600" dirty="0"/>
              <a:t>- Góc không vuông đỉnh C, cạnh CA và CB.</a:t>
            </a:r>
            <a:endParaRPr lang="vi-VN" sz="3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04C273-719F-4920-90E9-F8BD1F07FB5B}"/>
              </a:ext>
            </a:extLst>
          </p:cNvPr>
          <p:cNvSpPr/>
          <p:nvPr/>
        </p:nvSpPr>
        <p:spPr>
          <a:xfrm>
            <a:off x="2407984" y="1334071"/>
            <a:ext cx="128026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b) Dùng ê ke để kiểm tra và nêu tên góc vuông, góc không vuông trong mỗi hình trên.</a:t>
            </a:r>
          </a:p>
        </p:txBody>
      </p:sp>
    </p:spTree>
    <p:extLst>
      <p:ext uri="{BB962C8B-B14F-4D97-AF65-F5344CB8AC3E}">
        <p14:creationId xmlns:p14="http://schemas.microsoft.com/office/powerpoint/2010/main" val="565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DC273E-31FF-4F1D-B9A5-2B3D1CBD4BB7}"/>
              </a:ext>
            </a:extLst>
          </p:cNvPr>
          <p:cNvGrpSpPr/>
          <p:nvPr/>
        </p:nvGrpSpPr>
        <p:grpSpPr>
          <a:xfrm>
            <a:off x="1508919" y="609600"/>
            <a:ext cx="13625471" cy="653023"/>
            <a:chOff x="1585119" y="1655539"/>
            <a:chExt cx="13335000" cy="10158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67BDA6-D7F7-4440-8B4C-E69FEFF38D9C}"/>
                </a:ext>
              </a:extLst>
            </p:cNvPr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Quan sát hình vẽ, thực hiện các hoạt động sau:</a:t>
              </a:r>
            </a:p>
          </p:txBody>
        </p:sp>
      </p:grpSp>
      <p:pic>
        <p:nvPicPr>
          <p:cNvPr id="14338" name="Picture 2" descr="https://img.loigiaihay.com/picture/2022/0323/bai-2_2.PNG">
            <a:extLst>
              <a:ext uri="{FF2B5EF4-FFF2-40B4-BE49-F238E27FC236}">
                <a16:creationId xmlns:a16="http://schemas.microsoft.com/office/drawing/2014/main" id="{EF6BA02C-D6F5-46C1-B19D-BC7CEFED5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9" r="34157" b="8756"/>
          <a:stretch/>
        </p:blipFill>
        <p:spPr bwMode="auto">
          <a:xfrm>
            <a:off x="1204119" y="2512551"/>
            <a:ext cx="5257800" cy="411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285D3DB-752D-4FF8-85FD-4A9E0FF67627}"/>
              </a:ext>
            </a:extLst>
          </p:cNvPr>
          <p:cNvSpPr/>
          <p:nvPr/>
        </p:nvSpPr>
        <p:spPr>
          <a:xfrm>
            <a:off x="2331785" y="1334071"/>
            <a:ext cx="128026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b) Dùng ê ke để kiểm tra và nêu tên góc vuông, góc không vuông trong mỗi hình trên.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6FEA99-BF01-4396-B91A-E768045B1AAF}"/>
              </a:ext>
            </a:extLst>
          </p:cNvPr>
          <p:cNvSpPr/>
          <p:nvPr/>
        </p:nvSpPr>
        <p:spPr>
          <a:xfrm>
            <a:off x="6766719" y="2057400"/>
            <a:ext cx="9220200" cy="4579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b="1" dirty="0">
                <a:solidFill>
                  <a:srgbClr val="0000FF"/>
                </a:solidFill>
              </a:rPr>
              <a:t>Hình tứ giác GHIE:</a:t>
            </a:r>
          </a:p>
          <a:p>
            <a:pPr>
              <a:lnSpc>
                <a:spcPct val="150000"/>
              </a:lnSpc>
            </a:pPr>
            <a:r>
              <a:rPr lang="vi-VN" sz="3600" dirty="0"/>
              <a:t>- Góc không vuông đỉnh G, cạnh GH và GE</a:t>
            </a:r>
          </a:p>
          <a:p>
            <a:pPr>
              <a:lnSpc>
                <a:spcPct val="150000"/>
              </a:lnSpc>
            </a:pPr>
            <a:r>
              <a:rPr lang="vi-VN" sz="4000" dirty="0"/>
              <a:t>- </a:t>
            </a:r>
            <a:r>
              <a:rPr lang="vi-VN" sz="3600" dirty="0"/>
              <a:t>Góc không vuông đỉnh I, cạnh IH và IE</a:t>
            </a:r>
          </a:p>
          <a:p>
            <a:pPr>
              <a:lnSpc>
                <a:spcPct val="150000"/>
              </a:lnSpc>
            </a:pPr>
            <a:r>
              <a:rPr lang="vi-VN" sz="3600" dirty="0"/>
              <a:t>- Góc vuông đỉnh E, cạnh EG và EI</a:t>
            </a:r>
          </a:p>
          <a:p>
            <a:pPr>
              <a:lnSpc>
                <a:spcPct val="150000"/>
              </a:lnSpc>
            </a:pPr>
            <a:r>
              <a:rPr lang="vi-VN" sz="3600" dirty="0"/>
              <a:t>- Góc vuông đỉnh H, cạnh HG, HI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04260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DC273E-31FF-4F1D-B9A5-2B3D1CBD4BB7}"/>
              </a:ext>
            </a:extLst>
          </p:cNvPr>
          <p:cNvGrpSpPr/>
          <p:nvPr/>
        </p:nvGrpSpPr>
        <p:grpSpPr>
          <a:xfrm>
            <a:off x="1585118" y="609600"/>
            <a:ext cx="13625471" cy="653023"/>
            <a:chOff x="1585119" y="1655539"/>
            <a:chExt cx="13335000" cy="10158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67BDA6-D7F7-4440-8B4C-E69FEFF38D9C}"/>
                </a:ext>
              </a:extLst>
            </p:cNvPr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 dirty="0"/>
                <a:t>Quan sát hình vẽ, thực hiện các hoạt động sau:</a:t>
              </a:r>
            </a:p>
          </p:txBody>
        </p:sp>
      </p:grpSp>
      <p:pic>
        <p:nvPicPr>
          <p:cNvPr id="14338" name="Picture 2" descr="https://img.loigiaihay.com/picture/2022/0323/bai-2_2.PNG">
            <a:extLst>
              <a:ext uri="{FF2B5EF4-FFF2-40B4-BE49-F238E27FC236}">
                <a16:creationId xmlns:a16="http://schemas.microsoft.com/office/drawing/2014/main" id="{EF6BA02C-D6F5-46C1-B19D-BC7CEFED5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3" t="11394" b="13231"/>
          <a:stretch/>
        </p:blipFill>
        <p:spPr bwMode="auto">
          <a:xfrm>
            <a:off x="1174628" y="2611660"/>
            <a:ext cx="5621582" cy="393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B12752-172C-4326-8FFE-00C51A508D96}"/>
              </a:ext>
            </a:extLst>
          </p:cNvPr>
          <p:cNvSpPr/>
          <p:nvPr/>
        </p:nvSpPr>
        <p:spPr>
          <a:xfrm>
            <a:off x="1585118" y="1394060"/>
            <a:ext cx="136227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b) Dùng ê ke để kiểm tra và nêu tên góc vuông, góc không vuông trong mỗi hình trên.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465055-4BD1-498B-940D-DC74A1D61151}"/>
              </a:ext>
            </a:extLst>
          </p:cNvPr>
          <p:cNvSpPr/>
          <p:nvPr/>
        </p:nvSpPr>
        <p:spPr>
          <a:xfrm>
            <a:off x="6796210" y="2853198"/>
            <a:ext cx="9266909" cy="4144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00FF"/>
                </a:solidFill>
              </a:rPr>
              <a:t>Hình tứ giác LMNK:</a:t>
            </a:r>
          </a:p>
          <a:p>
            <a:pPr>
              <a:lnSpc>
                <a:spcPct val="150000"/>
              </a:lnSpc>
            </a:pPr>
            <a:r>
              <a:rPr lang="vi-VN" sz="3600" dirty="0"/>
              <a:t>- Góc vuông đỉnh K, canh KL và KN</a:t>
            </a:r>
          </a:p>
          <a:p>
            <a:pPr>
              <a:lnSpc>
                <a:spcPct val="150000"/>
              </a:lnSpc>
            </a:pPr>
            <a:r>
              <a:rPr lang="vi-VN" sz="3600" dirty="0"/>
              <a:t>- Góc không vuông đỉnh L, cạnh LM và LK</a:t>
            </a:r>
          </a:p>
          <a:p>
            <a:pPr>
              <a:lnSpc>
                <a:spcPct val="150000"/>
              </a:lnSpc>
            </a:pPr>
            <a:r>
              <a:rPr lang="vi-VN" sz="3600" dirty="0"/>
              <a:t>- Góc không vuông đỉnh M, cạnh MN và ML</a:t>
            </a:r>
          </a:p>
          <a:p>
            <a:pPr>
              <a:lnSpc>
                <a:spcPct val="150000"/>
              </a:lnSpc>
            </a:pPr>
            <a:r>
              <a:rPr lang="vi-VN" sz="3600" dirty="0"/>
              <a:t>- Góc không vuông đỉnh N, cạnh NM và NK</a:t>
            </a:r>
          </a:p>
        </p:txBody>
      </p:sp>
    </p:spTree>
    <p:extLst>
      <p:ext uri="{BB962C8B-B14F-4D97-AF65-F5344CB8AC3E}">
        <p14:creationId xmlns:p14="http://schemas.microsoft.com/office/powerpoint/2010/main" val="231611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538C804-8923-4C65-BE86-9118CF0FA797}"/>
              </a:ext>
            </a:extLst>
          </p:cNvPr>
          <p:cNvGrpSpPr/>
          <p:nvPr/>
        </p:nvGrpSpPr>
        <p:grpSpPr>
          <a:xfrm>
            <a:off x="1051719" y="914400"/>
            <a:ext cx="13216953" cy="1109749"/>
            <a:chOff x="1393881" y="2145999"/>
            <a:chExt cx="9160705" cy="1109749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25048FB-0D4E-48DA-8631-2606969D4DA2}"/>
                </a:ext>
              </a:extLst>
            </p:cNvPr>
            <p:cNvSpPr/>
            <p:nvPr/>
          </p:nvSpPr>
          <p:spPr>
            <a:xfrm>
              <a:off x="1393881" y="2145999"/>
              <a:ext cx="698501" cy="59862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3</a:t>
              </a:r>
              <a:endParaRPr lang="vi-VN" sz="3600" b="1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5FF3ECB-46AA-4002-8AD8-57639970340A}"/>
                </a:ext>
              </a:extLst>
            </p:cNvPr>
            <p:cNvSpPr txBox="1"/>
            <p:nvPr/>
          </p:nvSpPr>
          <p:spPr>
            <a:xfrm>
              <a:off x="2117615" y="2178530"/>
              <a:ext cx="84369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vi-VN" sz="3200" b="1" dirty="0"/>
                <a:t>Đo độ dài mỗi cạnh của hình tam giác, hình tứ giác sau rồi viết số đo (theo mẫu):</a:t>
              </a:r>
            </a:p>
          </p:txBody>
        </p:sp>
      </p:grpSp>
      <p:pic>
        <p:nvPicPr>
          <p:cNvPr id="19458" name="Picture 2" descr="https://img.loigiaihay.com/picture/2022/0323/bai-3_2.PNG">
            <a:extLst>
              <a:ext uri="{FF2B5EF4-FFF2-40B4-BE49-F238E27FC236}">
                <a16:creationId xmlns:a16="http://schemas.microsoft.com/office/drawing/2014/main" id="{F58BFC19-AAC2-4FC3-B996-B1ACFFA17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967" y="2234326"/>
            <a:ext cx="12618022" cy="498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9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2A4652-8B02-4CC0-8570-DA0DA0243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53" t="23333" r="25156" b="68964"/>
          <a:stretch/>
        </p:blipFill>
        <p:spPr>
          <a:xfrm>
            <a:off x="1895686" y="457200"/>
            <a:ext cx="12669541" cy="10894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70F3E7-FEBD-4A84-A802-4C24B22EE4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53" t="30903" r="25156" b="34167"/>
          <a:stretch/>
        </p:blipFill>
        <p:spPr>
          <a:xfrm>
            <a:off x="1168925" y="1639889"/>
            <a:ext cx="12809465" cy="43685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6ABB96F-1BFC-4F02-8FA8-2E90F339797F}"/>
              </a:ext>
            </a:extLst>
          </p:cNvPr>
          <p:cNvSpPr/>
          <p:nvPr/>
        </p:nvSpPr>
        <p:spPr>
          <a:xfrm>
            <a:off x="1508919" y="6248400"/>
            <a:ext cx="207774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>
                <a:solidFill>
                  <a:srgbClr val="0000FF"/>
                </a:solidFill>
              </a:rPr>
              <a:t>Hình 1</a:t>
            </a:r>
          </a:p>
          <a:p>
            <a:pPr algn="ctr"/>
            <a:r>
              <a:rPr lang="vi-VN" dirty="0">
                <a:solidFill>
                  <a:srgbClr val="0000FF"/>
                </a:solidFill>
              </a:rPr>
              <a:t>3 que tính.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A15FD9-27F3-465E-B57E-DED139024E12}"/>
              </a:ext>
            </a:extLst>
          </p:cNvPr>
          <p:cNvSpPr/>
          <p:nvPr/>
        </p:nvSpPr>
        <p:spPr>
          <a:xfrm>
            <a:off x="3794919" y="6400800"/>
            <a:ext cx="192165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>
                <a:solidFill>
                  <a:srgbClr val="0000FF"/>
                </a:solidFill>
              </a:rPr>
              <a:t>Hình 2. </a:t>
            </a:r>
          </a:p>
          <a:p>
            <a:pPr algn="ctr"/>
            <a:r>
              <a:rPr lang="vi-VN" dirty="0">
                <a:solidFill>
                  <a:srgbClr val="0000FF"/>
                </a:solidFill>
              </a:rPr>
              <a:t>5 que tính.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2CDC7E-7ED9-4FB8-95B2-2D8E92A1FF45}"/>
              </a:ext>
            </a:extLst>
          </p:cNvPr>
          <p:cNvSpPr/>
          <p:nvPr/>
        </p:nvSpPr>
        <p:spPr>
          <a:xfrm>
            <a:off x="6233319" y="6406515"/>
            <a:ext cx="207774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00FF"/>
                </a:solidFill>
              </a:rPr>
              <a:t>Hình </a:t>
            </a:r>
            <a:r>
              <a:rPr lang="vi-VN" dirty="0">
                <a:solidFill>
                  <a:srgbClr val="0000FF"/>
                </a:solidFill>
              </a:rPr>
              <a:t>3.</a:t>
            </a:r>
          </a:p>
          <a:p>
            <a:pPr algn="ctr"/>
            <a:r>
              <a:rPr lang="pt-BR" dirty="0">
                <a:solidFill>
                  <a:srgbClr val="0000FF"/>
                </a:solidFill>
              </a:rPr>
              <a:t>7 que tính.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0CBFD7-5957-4A1A-8492-E64D7C9A9C19}"/>
              </a:ext>
            </a:extLst>
          </p:cNvPr>
          <p:cNvSpPr/>
          <p:nvPr/>
        </p:nvSpPr>
        <p:spPr>
          <a:xfrm>
            <a:off x="9509919" y="6248400"/>
            <a:ext cx="1811714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rgbClr val="0000FF"/>
                </a:solidFill>
              </a:rPr>
              <a:t>Hình </a:t>
            </a:r>
            <a:r>
              <a:rPr lang="vi-VN" dirty="0">
                <a:solidFill>
                  <a:srgbClr val="0000FF"/>
                </a:solidFill>
              </a:rPr>
              <a:t>4.</a:t>
            </a:r>
          </a:p>
          <a:p>
            <a:pPr algn="ctr"/>
            <a:r>
              <a:rPr lang="pt-BR" dirty="0">
                <a:solidFill>
                  <a:srgbClr val="0000FF"/>
                </a:solidFill>
              </a:rPr>
              <a:t>9 que tính.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CD30DE-CD85-4DE0-86B4-32AA3FB6FC2C}"/>
              </a:ext>
            </a:extLst>
          </p:cNvPr>
          <p:cNvSpPr/>
          <p:nvPr/>
        </p:nvSpPr>
        <p:spPr>
          <a:xfrm>
            <a:off x="12749127" y="6406515"/>
            <a:ext cx="23622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>
                <a:solidFill>
                  <a:srgbClr val="FF0000"/>
                </a:solidFill>
              </a:rPr>
              <a:t> Hình 5 có11 que tính.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2B6E4C-E355-42B7-A97E-F2B8B372F156}"/>
              </a:ext>
            </a:extLst>
          </p:cNvPr>
          <p:cNvSpPr/>
          <p:nvPr/>
        </p:nvSpPr>
        <p:spPr>
          <a:xfrm>
            <a:off x="11886901" y="6553200"/>
            <a:ext cx="74721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 =&gt;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4D08A47-EC7B-44D9-8E16-1A7F124BF6B8}"/>
              </a:ext>
            </a:extLst>
          </p:cNvPr>
          <p:cNvGrpSpPr/>
          <p:nvPr/>
        </p:nvGrpSpPr>
        <p:grpSpPr>
          <a:xfrm>
            <a:off x="12260510" y="5023550"/>
            <a:ext cx="3834953" cy="984885"/>
            <a:chOff x="12304366" y="6114382"/>
            <a:chExt cx="3834953" cy="98488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6E0362D-288F-4924-80FF-02C7A747F7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011" t="57368" r="31192" b="34980"/>
            <a:stretch/>
          </p:blipFill>
          <p:spPr>
            <a:xfrm>
              <a:off x="12304366" y="6114382"/>
              <a:ext cx="3348048" cy="984885"/>
            </a:xfrm>
            <a:prstGeom prst="rect">
              <a:avLst/>
            </a:prstGeom>
          </p:spPr>
        </p:pic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71F574CD-223E-4722-BD1A-CAF3F564B2F0}"/>
                </a:ext>
              </a:extLst>
            </p:cNvPr>
            <p:cNvSpPr/>
            <p:nvPr/>
          </p:nvSpPr>
          <p:spPr>
            <a:xfrm>
              <a:off x="14996319" y="6263924"/>
              <a:ext cx="1143000" cy="685800"/>
            </a:xfrm>
            <a:prstGeom prst="triangl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2FF8C3-6FFA-4A27-B334-1CFEA5C7BC2C}"/>
              </a:ext>
            </a:extLst>
          </p:cNvPr>
          <p:cNvGrpSpPr/>
          <p:nvPr/>
        </p:nvGrpSpPr>
        <p:grpSpPr>
          <a:xfrm>
            <a:off x="14952463" y="5173092"/>
            <a:ext cx="1143000" cy="685800"/>
            <a:chOff x="14952463" y="5173092"/>
            <a:chExt cx="1143000" cy="6858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3A1A94C-92F7-4635-9B84-DB4DF2663540}"/>
                </a:ext>
              </a:extLst>
            </p:cNvPr>
            <p:cNvCxnSpPr>
              <a:stCxn id="8" idx="0"/>
              <a:endCxn id="8" idx="4"/>
            </p:cNvCxnSpPr>
            <p:nvPr/>
          </p:nvCxnSpPr>
          <p:spPr>
            <a:xfrm>
              <a:off x="15523963" y="5173092"/>
              <a:ext cx="571500" cy="6858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175A9D-0936-418A-9D91-F8E207FED115}"/>
                </a:ext>
              </a:extLst>
            </p:cNvPr>
            <p:cNvCxnSpPr>
              <a:stCxn id="8" idx="2"/>
              <a:endCxn id="8" idx="4"/>
            </p:cNvCxnSpPr>
            <p:nvPr/>
          </p:nvCxnSpPr>
          <p:spPr>
            <a:xfrm>
              <a:off x="14952463" y="5858892"/>
              <a:ext cx="1143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98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39C40A-81F5-46AF-A3E2-03677AC43C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53" t="20833" r="24453" b="40000"/>
          <a:stretch/>
        </p:blipFill>
        <p:spPr>
          <a:xfrm>
            <a:off x="442119" y="152401"/>
            <a:ext cx="15197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9804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g.loigiaihay.com/picture/2022/0718/image-12.png">
            <a:extLst>
              <a:ext uri="{FF2B5EF4-FFF2-40B4-BE49-F238E27FC236}">
                <a16:creationId xmlns:a16="http://schemas.microsoft.com/office/drawing/2014/main" id="{F991D2D7-ADCF-4417-99B5-AAB256F10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6715" r="66288" b="51222"/>
          <a:stretch/>
        </p:blipFill>
        <p:spPr bwMode="auto">
          <a:xfrm>
            <a:off x="823119" y="1757078"/>
            <a:ext cx="5410200" cy="411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.loigiaihay.com/picture/2022/0718/image-12.png">
            <a:extLst>
              <a:ext uri="{FF2B5EF4-FFF2-40B4-BE49-F238E27FC236}">
                <a16:creationId xmlns:a16="http://schemas.microsoft.com/office/drawing/2014/main" id="{28FE8DD8-5197-4FD5-9762-79F39D47C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10291" r="10498" b="83285"/>
          <a:stretch/>
        </p:blipFill>
        <p:spPr bwMode="auto">
          <a:xfrm>
            <a:off x="6461919" y="1219200"/>
            <a:ext cx="9448800" cy="110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img.loigiaihay.com/picture/2022/0718/image-12.png">
            <a:extLst>
              <a:ext uri="{FF2B5EF4-FFF2-40B4-BE49-F238E27FC236}">
                <a16:creationId xmlns:a16="http://schemas.microsoft.com/office/drawing/2014/main" id="{4A4CCF3E-4FC5-4129-B0D4-787E820B4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15681" r="10498" b="76046"/>
          <a:stretch/>
        </p:blipFill>
        <p:spPr bwMode="auto">
          <a:xfrm>
            <a:off x="6538119" y="2328578"/>
            <a:ext cx="8915400" cy="110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mg.loigiaihay.com/picture/2022/0718/image-12.png">
            <a:extLst>
              <a:ext uri="{FF2B5EF4-FFF2-40B4-BE49-F238E27FC236}">
                <a16:creationId xmlns:a16="http://schemas.microsoft.com/office/drawing/2014/main" id="{3C149BA1-1B16-4609-8D36-8CE3A7B37B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21886" r="10498" b="70875"/>
          <a:stretch/>
        </p:blipFill>
        <p:spPr bwMode="auto">
          <a:xfrm>
            <a:off x="6538119" y="3200400"/>
            <a:ext cx="8915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mg.loigiaihay.com/picture/2022/0718/image-12.png">
            <a:extLst>
              <a:ext uri="{FF2B5EF4-FFF2-40B4-BE49-F238E27FC236}">
                <a16:creationId xmlns:a16="http://schemas.microsoft.com/office/drawing/2014/main" id="{99B77818-EBC2-4E58-A4CC-BEC419856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28092" r="10498" b="64670"/>
          <a:stretch/>
        </p:blipFill>
        <p:spPr bwMode="auto">
          <a:xfrm>
            <a:off x="6538119" y="4038600"/>
            <a:ext cx="8915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img.loigiaihay.com/picture/2022/0718/image-12.png">
            <a:extLst>
              <a:ext uri="{FF2B5EF4-FFF2-40B4-BE49-F238E27FC236}">
                <a16:creationId xmlns:a16="http://schemas.microsoft.com/office/drawing/2014/main" id="{C3501316-BA68-42B7-B870-B43C00F39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35329" r="10498" b="58467"/>
          <a:stretch/>
        </p:blipFill>
        <p:spPr bwMode="auto">
          <a:xfrm>
            <a:off x="6538119" y="4986622"/>
            <a:ext cx="8915400" cy="88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img.loigiaihay.com/picture/2022/0718/image-12.png">
            <a:extLst>
              <a:ext uri="{FF2B5EF4-FFF2-40B4-BE49-F238E27FC236}">
                <a16:creationId xmlns:a16="http://schemas.microsoft.com/office/drawing/2014/main" id="{FD078820-B47D-4AFD-B19E-E4A6D5613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1" t="41198" r="11243" b="52598"/>
          <a:stretch/>
        </p:blipFill>
        <p:spPr bwMode="auto">
          <a:xfrm>
            <a:off x="6461919" y="5867400"/>
            <a:ext cx="8915400" cy="88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img.loigiaihay.com/picture/2022/0718/image-12.png">
            <a:extLst>
              <a:ext uri="{FF2B5EF4-FFF2-40B4-BE49-F238E27FC236}">
                <a16:creationId xmlns:a16="http://schemas.microsoft.com/office/drawing/2014/main" id="{DE23F9FB-B597-4257-A8D3-6F6DE1FB7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8898" r="68148" b="83284"/>
          <a:stretch/>
        </p:blipFill>
        <p:spPr bwMode="auto">
          <a:xfrm>
            <a:off x="823119" y="381000"/>
            <a:ext cx="4410915" cy="110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297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g.loigiaihay.com/picture/2022/0718/image-12.png">
            <a:extLst>
              <a:ext uri="{FF2B5EF4-FFF2-40B4-BE49-F238E27FC236}">
                <a16:creationId xmlns:a16="http://schemas.microsoft.com/office/drawing/2014/main" id="{F337BB08-4F63-470C-A350-FA000039E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47623" r="68148" b="44559"/>
          <a:stretch/>
        </p:blipFill>
        <p:spPr bwMode="auto">
          <a:xfrm>
            <a:off x="899319" y="574252"/>
            <a:ext cx="3352800" cy="117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img.loigiaihay.com/picture/2022/0718/image-12.png">
            <a:extLst>
              <a:ext uri="{FF2B5EF4-FFF2-40B4-BE49-F238E27FC236}">
                <a16:creationId xmlns:a16="http://schemas.microsoft.com/office/drawing/2014/main" id="{04D69FFD-339D-4727-9F08-17D85B800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57053" r="66288" b="7325"/>
          <a:stretch/>
        </p:blipFill>
        <p:spPr bwMode="auto">
          <a:xfrm>
            <a:off x="442119" y="1981200"/>
            <a:ext cx="481836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g.loigiaihay.com/picture/2022/0718/image-12.png">
            <a:extLst>
              <a:ext uri="{FF2B5EF4-FFF2-40B4-BE49-F238E27FC236}">
                <a16:creationId xmlns:a16="http://schemas.microsoft.com/office/drawing/2014/main" id="{1AB72364-3B33-4836-A09D-9FF7AB2FE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49815" r="13287" b="43979"/>
          <a:stretch/>
        </p:blipFill>
        <p:spPr bwMode="auto">
          <a:xfrm>
            <a:off x="5928519" y="1151956"/>
            <a:ext cx="8763000" cy="87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img.loigiaihay.com/picture/2022/0718/image-12.png">
            <a:extLst>
              <a:ext uri="{FF2B5EF4-FFF2-40B4-BE49-F238E27FC236}">
                <a16:creationId xmlns:a16="http://schemas.microsoft.com/office/drawing/2014/main" id="{5B76D4D2-B308-4918-BA5A-072A1B95E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57055" r="13287" b="36739"/>
          <a:stretch/>
        </p:blipFill>
        <p:spPr bwMode="auto">
          <a:xfrm>
            <a:off x="6233319" y="2252378"/>
            <a:ext cx="8763000" cy="87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img.loigiaihay.com/picture/2022/0718/image-12.png">
            <a:extLst>
              <a:ext uri="{FF2B5EF4-FFF2-40B4-BE49-F238E27FC236}">
                <a16:creationId xmlns:a16="http://schemas.microsoft.com/office/drawing/2014/main" id="{09F8A9D0-3C52-4AF5-A0A0-3D7D67805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62684" r="13287" b="31110"/>
          <a:stretch/>
        </p:blipFill>
        <p:spPr bwMode="auto">
          <a:xfrm>
            <a:off x="6233319" y="2971800"/>
            <a:ext cx="8915400" cy="87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img.loigiaihay.com/picture/2022/0718/image-12.png">
            <a:extLst>
              <a:ext uri="{FF2B5EF4-FFF2-40B4-BE49-F238E27FC236}">
                <a16:creationId xmlns:a16="http://schemas.microsoft.com/office/drawing/2014/main" id="{40373B98-B694-4E66-BEED-A8FB998E3F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74638" r="13287" b="19733"/>
          <a:stretch/>
        </p:blipFill>
        <p:spPr bwMode="auto">
          <a:xfrm>
            <a:off x="6268000" y="4576478"/>
            <a:ext cx="8880717" cy="7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img.loigiaihay.com/picture/2022/0718/image-12.png">
            <a:extLst>
              <a:ext uri="{FF2B5EF4-FFF2-40B4-BE49-F238E27FC236}">
                <a16:creationId xmlns:a16="http://schemas.microsoft.com/office/drawing/2014/main" id="{596B6FE6-7544-4DF1-B0BF-6632DE5C9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69343" r="13287" b="24450"/>
          <a:stretch/>
        </p:blipFill>
        <p:spPr bwMode="auto">
          <a:xfrm>
            <a:off x="6218237" y="3843622"/>
            <a:ext cx="8930481" cy="72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img.loigiaihay.com/picture/2022/0718/image-12.png">
            <a:extLst>
              <a:ext uri="{FF2B5EF4-FFF2-40B4-BE49-F238E27FC236}">
                <a16:creationId xmlns:a16="http://schemas.microsoft.com/office/drawing/2014/main" id="{C00352AA-1FA5-46AB-9B9D-0C27485A6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79932" r="13287" b="13861"/>
          <a:stretch/>
        </p:blipFill>
        <p:spPr bwMode="auto">
          <a:xfrm>
            <a:off x="6304237" y="5448300"/>
            <a:ext cx="8844479" cy="94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img.loigiaihay.com/picture/2022/0718/image-12.png">
            <a:extLst>
              <a:ext uri="{FF2B5EF4-FFF2-40B4-BE49-F238E27FC236}">
                <a16:creationId xmlns:a16="http://schemas.microsoft.com/office/drawing/2014/main" id="{787796C2-492B-48E5-B5A0-4D1017E13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85894" r="13287" b="8355"/>
          <a:stretch/>
        </p:blipFill>
        <p:spPr bwMode="auto">
          <a:xfrm>
            <a:off x="6309519" y="6391844"/>
            <a:ext cx="8844479" cy="94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27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48B0EC6-C728-56D4-D108-C92091AB8623}"/>
              </a:ext>
            </a:extLst>
          </p:cNvPr>
          <p:cNvGrpSpPr/>
          <p:nvPr/>
        </p:nvGrpSpPr>
        <p:grpSpPr>
          <a:xfrm>
            <a:off x="1900980" y="609599"/>
            <a:ext cx="13552539" cy="3997411"/>
            <a:chOff x="1900980" y="609600"/>
            <a:chExt cx="13552539" cy="3080933"/>
          </a:xfrm>
        </p:grpSpPr>
        <p:pic>
          <p:nvPicPr>
            <p:cNvPr id="9" name="Picture 2" descr="https://img.loigiaihay.com/picture/2022/0718/image-12.png">
              <a:extLst>
                <a:ext uri="{FF2B5EF4-FFF2-40B4-BE49-F238E27FC236}">
                  <a16:creationId xmlns:a16="http://schemas.microsoft.com/office/drawing/2014/main" id="{F991D2D7-ADCF-4417-99B5-AAB256F108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1" t="16715" r="66288" b="51222"/>
            <a:stretch/>
          </p:blipFill>
          <p:spPr bwMode="auto">
            <a:xfrm>
              <a:off x="1900980" y="1252133"/>
              <a:ext cx="4168877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s://img.loigiaihay.com/picture/2022/0718/image-12.png">
              <a:extLst>
                <a:ext uri="{FF2B5EF4-FFF2-40B4-BE49-F238E27FC236}">
                  <a16:creationId xmlns:a16="http://schemas.microsoft.com/office/drawing/2014/main" id="{28FE8DD8-5197-4FD5-9762-79F39D47C1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06" t="10291" r="10498" b="83285"/>
            <a:stretch/>
          </p:blipFill>
          <p:spPr bwMode="auto">
            <a:xfrm>
              <a:off x="6385719" y="778793"/>
              <a:ext cx="8915400" cy="473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s://img.loigiaihay.com/picture/2022/0718/image-12.png">
              <a:extLst>
                <a:ext uri="{FF2B5EF4-FFF2-40B4-BE49-F238E27FC236}">
                  <a16:creationId xmlns:a16="http://schemas.microsoft.com/office/drawing/2014/main" id="{4A4CCF3E-4FC5-4129-B0D4-787E820B44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06" t="15681" r="10498" b="76046"/>
            <a:stretch/>
          </p:blipFill>
          <p:spPr bwMode="auto">
            <a:xfrm>
              <a:off x="6538119" y="1175933"/>
              <a:ext cx="89154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s://img.loigiaihay.com/picture/2022/0718/image-12.png">
              <a:extLst>
                <a:ext uri="{FF2B5EF4-FFF2-40B4-BE49-F238E27FC236}">
                  <a16:creationId xmlns:a16="http://schemas.microsoft.com/office/drawing/2014/main" id="{3C149BA1-1B16-4609-8D36-8CE3A7B37B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06" t="21886" r="10498" b="70875"/>
            <a:stretch/>
          </p:blipFill>
          <p:spPr bwMode="auto">
            <a:xfrm>
              <a:off x="6538119" y="1633133"/>
              <a:ext cx="8915400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s://img.loigiaihay.com/picture/2022/0718/image-12.png">
              <a:extLst>
                <a:ext uri="{FF2B5EF4-FFF2-40B4-BE49-F238E27FC236}">
                  <a16:creationId xmlns:a16="http://schemas.microsoft.com/office/drawing/2014/main" id="{99B77818-EBC2-4E58-A4CC-BEC4198562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06" t="28092" r="10498" b="64670"/>
            <a:stretch/>
          </p:blipFill>
          <p:spPr bwMode="auto">
            <a:xfrm>
              <a:off x="6538119" y="2090333"/>
              <a:ext cx="8915400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s://img.loigiaihay.com/picture/2022/0718/image-12.png">
              <a:extLst>
                <a:ext uri="{FF2B5EF4-FFF2-40B4-BE49-F238E27FC236}">
                  <a16:creationId xmlns:a16="http://schemas.microsoft.com/office/drawing/2014/main" id="{C3501316-BA68-42B7-B870-B43C00F396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06" t="35329" r="10498" b="58467"/>
            <a:stretch/>
          </p:blipFill>
          <p:spPr bwMode="auto">
            <a:xfrm>
              <a:off x="6538119" y="2699933"/>
              <a:ext cx="89154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s://img.loigiaihay.com/picture/2022/0718/image-12.png">
              <a:extLst>
                <a:ext uri="{FF2B5EF4-FFF2-40B4-BE49-F238E27FC236}">
                  <a16:creationId xmlns:a16="http://schemas.microsoft.com/office/drawing/2014/main" id="{FD078820-B47D-4AFD-B19E-E4A6D56135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61" t="41198" r="11243" b="52598"/>
            <a:stretch/>
          </p:blipFill>
          <p:spPr bwMode="auto">
            <a:xfrm>
              <a:off x="6461919" y="3157133"/>
              <a:ext cx="89154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s://img.loigiaihay.com/picture/2022/0718/image-12.png">
              <a:extLst>
                <a:ext uri="{FF2B5EF4-FFF2-40B4-BE49-F238E27FC236}">
                  <a16:creationId xmlns:a16="http://schemas.microsoft.com/office/drawing/2014/main" id="{DE23F9FB-B597-4257-A8D3-6F6DE1FB7A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95" t="8898" r="68148" b="83284"/>
            <a:stretch/>
          </p:blipFill>
          <p:spPr bwMode="auto">
            <a:xfrm>
              <a:off x="2118519" y="609600"/>
              <a:ext cx="3352800" cy="575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1D29966-98F9-7B71-229B-A44C177CE6BD}"/>
              </a:ext>
            </a:extLst>
          </p:cNvPr>
          <p:cNvGrpSpPr/>
          <p:nvPr/>
        </p:nvGrpSpPr>
        <p:grpSpPr>
          <a:xfrm>
            <a:off x="1421113" y="4508143"/>
            <a:ext cx="13727606" cy="4088041"/>
            <a:chOff x="1421113" y="4988011"/>
            <a:chExt cx="13727606" cy="3608173"/>
          </a:xfrm>
          <a:solidFill>
            <a:srgbClr val="FF3399"/>
          </a:solidFill>
        </p:grpSpPr>
        <p:pic>
          <p:nvPicPr>
            <p:cNvPr id="7170" name="Picture 2" descr="https://img.loigiaihay.com/picture/2022/0718/image-12.png">
              <a:extLst>
                <a:ext uri="{FF2B5EF4-FFF2-40B4-BE49-F238E27FC236}">
                  <a16:creationId xmlns:a16="http://schemas.microsoft.com/office/drawing/2014/main" id="{F337BB08-4F63-470C-A350-FA000039EA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95" t="47623" r="68148" b="44559"/>
            <a:stretch/>
          </p:blipFill>
          <p:spPr bwMode="auto">
            <a:xfrm>
              <a:off x="2042319" y="4988011"/>
              <a:ext cx="3352800" cy="575978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22" name="Picture 2" descr="https://img.loigiaihay.com/picture/2022/0718/image-12.png">
              <a:extLst>
                <a:ext uri="{FF2B5EF4-FFF2-40B4-BE49-F238E27FC236}">
                  <a16:creationId xmlns:a16="http://schemas.microsoft.com/office/drawing/2014/main" id="{04D69FFD-339D-4727-9F08-17D85B8008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1" t="57053" r="66288" b="7325"/>
            <a:stretch/>
          </p:blipFill>
          <p:spPr bwMode="auto">
            <a:xfrm>
              <a:off x="1421113" y="5514562"/>
              <a:ext cx="4742164" cy="3081622"/>
            </a:xfrm>
            <a:prstGeom prst="rect">
              <a:avLst/>
            </a:prstGeom>
            <a:grp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s://img.loigiaihay.com/picture/2022/0718/image-12.png">
              <a:extLst>
                <a:ext uri="{FF2B5EF4-FFF2-40B4-BE49-F238E27FC236}">
                  <a16:creationId xmlns:a16="http://schemas.microsoft.com/office/drawing/2014/main" id="{1AB72364-3B33-4836-A09D-9FF7AB2FE8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06" t="49815" r="13287" b="43979"/>
            <a:stretch/>
          </p:blipFill>
          <p:spPr bwMode="auto">
            <a:xfrm>
              <a:off x="6461919" y="5334000"/>
              <a:ext cx="8458200" cy="4572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24" name="Picture 2" descr="https://img.loigiaihay.com/picture/2022/0718/image-12.png">
              <a:extLst>
                <a:ext uri="{FF2B5EF4-FFF2-40B4-BE49-F238E27FC236}">
                  <a16:creationId xmlns:a16="http://schemas.microsoft.com/office/drawing/2014/main" id="{5B76D4D2-B308-4918-BA5A-072A1B95EB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06" t="57055" r="13287" b="36739"/>
            <a:stretch/>
          </p:blipFill>
          <p:spPr bwMode="auto">
            <a:xfrm>
              <a:off x="6690519" y="5824822"/>
              <a:ext cx="8458200" cy="4572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25" name="Picture 2" descr="https://img.loigiaihay.com/picture/2022/0718/image-12.png">
              <a:extLst>
                <a:ext uri="{FF2B5EF4-FFF2-40B4-BE49-F238E27FC236}">
                  <a16:creationId xmlns:a16="http://schemas.microsoft.com/office/drawing/2014/main" id="{09F8A9D0-3C52-4AF5-A0A0-3D7D678053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06" t="62684" r="13287" b="31110"/>
            <a:stretch/>
          </p:blipFill>
          <p:spPr bwMode="auto">
            <a:xfrm>
              <a:off x="6690519" y="6205822"/>
              <a:ext cx="8458200" cy="4572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26" name="Picture 2" descr="https://img.loigiaihay.com/picture/2022/0718/image-12.png">
              <a:extLst>
                <a:ext uri="{FF2B5EF4-FFF2-40B4-BE49-F238E27FC236}">
                  <a16:creationId xmlns:a16="http://schemas.microsoft.com/office/drawing/2014/main" id="{40373B98-B694-4E66-BEED-A8FB998E3F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06" t="74638" r="13287" b="19733"/>
            <a:stretch/>
          </p:blipFill>
          <p:spPr bwMode="auto">
            <a:xfrm>
              <a:off x="6690519" y="7120222"/>
              <a:ext cx="8458200" cy="414622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27" name="Picture 2" descr="https://img.loigiaihay.com/picture/2022/0718/image-12.png">
              <a:extLst>
                <a:ext uri="{FF2B5EF4-FFF2-40B4-BE49-F238E27FC236}">
                  <a16:creationId xmlns:a16="http://schemas.microsoft.com/office/drawing/2014/main" id="{596B6FE6-7544-4DF1-B0BF-6632DE5C95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06" t="69343" r="13287" b="24450"/>
            <a:stretch/>
          </p:blipFill>
          <p:spPr bwMode="auto">
            <a:xfrm>
              <a:off x="6690519" y="6663022"/>
              <a:ext cx="8458200" cy="4572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28" name="Picture 2" descr="https://img.loigiaihay.com/picture/2022/0718/image-12.png">
              <a:extLst>
                <a:ext uri="{FF2B5EF4-FFF2-40B4-BE49-F238E27FC236}">
                  <a16:creationId xmlns:a16="http://schemas.microsoft.com/office/drawing/2014/main" id="{C00352AA-1FA5-46AB-9B9D-0C27485A61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06" t="79932" r="13287" b="13861"/>
            <a:stretch/>
          </p:blipFill>
          <p:spPr bwMode="auto">
            <a:xfrm>
              <a:off x="6690519" y="7577422"/>
              <a:ext cx="8458200" cy="4572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29" name="Picture 2" descr="https://img.loigiaihay.com/picture/2022/0718/image-12.png">
              <a:extLst>
                <a:ext uri="{FF2B5EF4-FFF2-40B4-BE49-F238E27FC236}">
                  <a16:creationId xmlns:a16="http://schemas.microsoft.com/office/drawing/2014/main" id="{787796C2-492B-48E5-B5A0-4D1017E130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06" t="85894" r="13287" b="8355"/>
            <a:stretch/>
          </p:blipFill>
          <p:spPr bwMode="auto">
            <a:xfrm>
              <a:off x="6690519" y="8110822"/>
              <a:ext cx="8458200" cy="423578"/>
            </a:xfrm>
            <a:prstGeom prst="rect">
              <a:avLst/>
            </a:prstGeom>
            <a:solidFill>
              <a:srgbClr val="FFFFFF"/>
            </a:solidFill>
          </p:spPr>
        </p:pic>
      </p:grpSp>
    </p:spTree>
    <p:extLst>
      <p:ext uri="{BB962C8B-B14F-4D97-AF65-F5344CB8AC3E}">
        <p14:creationId xmlns:p14="http://schemas.microsoft.com/office/powerpoint/2010/main" val="298498302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7F8CE7-249E-4780-9911-0DC9B7F123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6" t="23293" r="23281" b="70000"/>
          <a:stretch/>
        </p:blipFill>
        <p:spPr>
          <a:xfrm>
            <a:off x="1508919" y="533400"/>
            <a:ext cx="12821258" cy="1447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C8557F6-74E8-47E2-BF55-83267F6CC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6" t="30000" r="23281" b="42500"/>
          <a:stretch/>
        </p:blipFill>
        <p:spPr>
          <a:xfrm>
            <a:off x="1051719" y="1828800"/>
            <a:ext cx="14478771" cy="61722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6CD781-6B61-E16D-47CB-46A4F7725F84}"/>
              </a:ext>
            </a:extLst>
          </p:cNvPr>
          <p:cNvCxnSpPr/>
          <p:nvPr/>
        </p:nvCxnSpPr>
        <p:spPr>
          <a:xfrm>
            <a:off x="2499519" y="1676400"/>
            <a:ext cx="21945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DA5523-ED0A-F275-9129-DCEAD0A4DE7D}"/>
              </a:ext>
            </a:extLst>
          </p:cNvPr>
          <p:cNvCxnSpPr>
            <a:cxnSpLocks/>
          </p:cNvCxnSpPr>
          <p:nvPr/>
        </p:nvCxnSpPr>
        <p:spPr>
          <a:xfrm>
            <a:off x="5166519" y="1676400"/>
            <a:ext cx="1600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4F116C-D882-84B7-7BDC-64764EE645C2}"/>
              </a:ext>
            </a:extLst>
          </p:cNvPr>
          <p:cNvCxnSpPr>
            <a:cxnSpLocks/>
          </p:cNvCxnSpPr>
          <p:nvPr/>
        </p:nvCxnSpPr>
        <p:spPr>
          <a:xfrm>
            <a:off x="7041039" y="1676400"/>
            <a:ext cx="17830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466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446486F-C0AE-44F8-A491-B12819C51B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836235"/>
              </p:ext>
            </p:extLst>
          </p:nvPr>
        </p:nvGraphicFramePr>
        <p:xfrm>
          <a:off x="2106398" y="2046935"/>
          <a:ext cx="4868231" cy="2982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4248000" imgH="2619360" progId="PBrush">
                  <p:embed/>
                </p:oleObj>
              </mc:Choice>
              <mc:Fallback>
                <p:oleObj name="Bitmap Image" r:id="rId3" imgW="4248000" imgH="26193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6398" y="2046935"/>
                        <a:ext cx="4868231" cy="2982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88A201A-CBEB-47D4-BE00-114E327C9511}"/>
              </a:ext>
            </a:extLst>
          </p:cNvPr>
          <p:cNvSpPr/>
          <p:nvPr/>
        </p:nvSpPr>
        <p:spPr>
          <a:xfrm>
            <a:off x="8118581" y="1765280"/>
            <a:ext cx="68777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dirty="0">
                <a:solidFill>
                  <a:srgbClr val="FF0000"/>
                </a:solidFill>
                <a:latin typeface="OpenSans"/>
              </a:rPr>
              <a:t>- Hình tam giác KIL:</a:t>
            </a:r>
          </a:p>
          <a:p>
            <a:pPr lvl="0"/>
            <a:r>
              <a:rPr lang="vi-VN" sz="3600" dirty="0">
                <a:solidFill>
                  <a:srgbClr val="FF0000"/>
                </a:solidFill>
                <a:latin typeface="OpenSans"/>
              </a:rPr>
              <a:t>+ 3 đỉnh là: K, I, L</a:t>
            </a:r>
          </a:p>
          <a:p>
            <a:pPr lvl="0"/>
            <a:r>
              <a:rPr lang="vi-VN" sz="3600" dirty="0">
                <a:solidFill>
                  <a:srgbClr val="FF0000"/>
                </a:solidFill>
                <a:latin typeface="OpenSans"/>
              </a:rPr>
              <a:t>+ 3 cạnh là: KI, IL, LK</a:t>
            </a:r>
          </a:p>
          <a:p>
            <a:pPr lvl="0"/>
            <a:r>
              <a:rPr lang="vi-VN" sz="3600" dirty="0">
                <a:solidFill>
                  <a:srgbClr val="FF0000"/>
                </a:solidFill>
                <a:latin typeface="OpenSans"/>
              </a:rPr>
              <a:t>+ 3 góc là: Góc đỉnh K, cạnh KI và KL</a:t>
            </a:r>
          </a:p>
          <a:p>
            <a:pPr lvl="0"/>
            <a:r>
              <a:rPr lang="vi-VN" sz="3600" dirty="0">
                <a:solidFill>
                  <a:srgbClr val="FF0000"/>
                </a:solidFill>
                <a:latin typeface="OpenSans"/>
              </a:rPr>
              <a:t>                   Góc đỉnh I, cạnh IK và IL</a:t>
            </a:r>
          </a:p>
          <a:p>
            <a:pPr lvl="0"/>
            <a:r>
              <a:rPr lang="vi-VN" sz="3600" dirty="0">
                <a:solidFill>
                  <a:srgbClr val="FF0000"/>
                </a:solidFill>
                <a:latin typeface="OpenSans"/>
              </a:rPr>
              <a:t>                   Góc đỉnh L, cạnh LI và LK</a:t>
            </a:r>
            <a:endParaRPr lang="vi-VN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CF15375-5B76-4778-9C9B-6A8FF614B1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981282"/>
              </p:ext>
            </p:extLst>
          </p:nvPr>
        </p:nvGraphicFramePr>
        <p:xfrm>
          <a:off x="1889919" y="5029200"/>
          <a:ext cx="4954063" cy="3022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4600440" imgH="1886040" progId="PBrush">
                  <p:embed/>
                </p:oleObj>
              </mc:Choice>
              <mc:Fallback>
                <p:oleObj name="Bitmap Image" r:id="rId5" imgW="4600440" imgH="18860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9919" y="5029200"/>
                        <a:ext cx="4954063" cy="3022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4CBE971-C0C9-4B20-87E7-74E20F6B1F03}"/>
              </a:ext>
            </a:extLst>
          </p:cNvPr>
          <p:cNvSpPr/>
          <p:nvPr/>
        </p:nvSpPr>
        <p:spPr>
          <a:xfrm>
            <a:off x="7775680" y="5181600"/>
            <a:ext cx="75635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4000" dirty="0">
                <a:solidFill>
                  <a:srgbClr val="0000FF"/>
                </a:solidFill>
                <a:latin typeface="OpenSans"/>
              </a:rPr>
              <a:t>- Hình tam giác GEH:</a:t>
            </a:r>
          </a:p>
          <a:p>
            <a:pPr lvl="0"/>
            <a:r>
              <a:rPr lang="vi-VN" sz="4000" dirty="0">
                <a:solidFill>
                  <a:srgbClr val="0000FF"/>
                </a:solidFill>
                <a:latin typeface="OpenSans"/>
              </a:rPr>
              <a:t>+ 3 đỉnh là: G, E, H</a:t>
            </a:r>
          </a:p>
          <a:p>
            <a:pPr lvl="0"/>
            <a:r>
              <a:rPr lang="vi-VN" sz="4000" dirty="0">
                <a:solidFill>
                  <a:srgbClr val="0000FF"/>
                </a:solidFill>
                <a:latin typeface="OpenSans"/>
              </a:rPr>
              <a:t>+ 3 cạnh là: GE, EH, HG</a:t>
            </a:r>
          </a:p>
          <a:p>
            <a:pPr lvl="0"/>
            <a:r>
              <a:rPr lang="vi-VN" sz="4000" dirty="0">
                <a:solidFill>
                  <a:srgbClr val="0000FF"/>
                </a:solidFill>
                <a:latin typeface="OpenSans"/>
              </a:rPr>
              <a:t>+ 3 góc là: Góc đỉnh G, cạnh GE, GH</a:t>
            </a:r>
          </a:p>
          <a:p>
            <a:pPr lvl="0"/>
            <a:r>
              <a:rPr lang="vi-VN" sz="4000" dirty="0">
                <a:solidFill>
                  <a:srgbClr val="0000FF"/>
                </a:solidFill>
                <a:latin typeface="OpenSans"/>
              </a:rPr>
              <a:t>                   Góc đỉnh E, cạnh EG, EH</a:t>
            </a:r>
          </a:p>
          <a:p>
            <a:pPr lvl="0"/>
            <a:r>
              <a:rPr lang="vi-VN" sz="4000" dirty="0">
                <a:solidFill>
                  <a:srgbClr val="0000FF"/>
                </a:solidFill>
                <a:latin typeface="OpenSans"/>
              </a:rPr>
              <a:t>                   Góc đỉnh H, cạnh HE, HG</a:t>
            </a:r>
            <a:endParaRPr lang="vi-VN" dirty="0">
              <a:solidFill>
                <a:srgbClr val="0000FF"/>
              </a:solidFill>
              <a:latin typeface="Open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3E7026-4EAB-EE14-CA6F-5FC8A6F71F2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156" t="23293" r="23281" b="70000"/>
          <a:stretch/>
        </p:blipFill>
        <p:spPr>
          <a:xfrm>
            <a:off x="975519" y="368306"/>
            <a:ext cx="12821258" cy="14478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6F89B6-146C-FDC2-D03A-095A5B1F5ED0}"/>
              </a:ext>
            </a:extLst>
          </p:cNvPr>
          <p:cNvCxnSpPr/>
          <p:nvPr/>
        </p:nvCxnSpPr>
        <p:spPr>
          <a:xfrm>
            <a:off x="1966119" y="1511306"/>
            <a:ext cx="21945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E72A17-699D-6D68-5983-0650362D2737}"/>
              </a:ext>
            </a:extLst>
          </p:cNvPr>
          <p:cNvCxnSpPr>
            <a:cxnSpLocks/>
          </p:cNvCxnSpPr>
          <p:nvPr/>
        </p:nvCxnSpPr>
        <p:spPr>
          <a:xfrm>
            <a:off x="4633119" y="1511306"/>
            <a:ext cx="1600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F6FFBB-9B29-D55F-1B65-2F08F96C7D5A}"/>
              </a:ext>
            </a:extLst>
          </p:cNvPr>
          <p:cNvCxnSpPr>
            <a:cxnSpLocks/>
          </p:cNvCxnSpPr>
          <p:nvPr/>
        </p:nvCxnSpPr>
        <p:spPr>
          <a:xfrm>
            <a:off x="6507639" y="1511306"/>
            <a:ext cx="17830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150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5BEAAE0-5725-40AB-92B3-083077162237}"/>
              </a:ext>
            </a:extLst>
          </p:cNvPr>
          <p:cNvSpPr/>
          <p:nvPr/>
        </p:nvSpPr>
        <p:spPr>
          <a:xfrm>
            <a:off x="975519" y="4699165"/>
            <a:ext cx="78535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00FF"/>
                </a:solidFill>
                <a:latin typeface="OpenSans"/>
              </a:rPr>
              <a:t>- Hình tứ giác QMNP:</a:t>
            </a:r>
          </a:p>
          <a:p>
            <a:r>
              <a:rPr lang="vi-VN" sz="3600" dirty="0">
                <a:solidFill>
                  <a:srgbClr val="0000FF"/>
                </a:solidFill>
                <a:latin typeface="OpenSans"/>
              </a:rPr>
              <a:t>+ 4 đỉnh là: Q, M, N, P</a:t>
            </a:r>
          </a:p>
          <a:p>
            <a:r>
              <a:rPr lang="vi-VN" sz="3600" dirty="0">
                <a:solidFill>
                  <a:srgbClr val="0000FF"/>
                </a:solidFill>
                <a:latin typeface="OpenSans"/>
              </a:rPr>
              <a:t>+ 4 cạnh là: QM, MN, NP, PQ</a:t>
            </a:r>
          </a:p>
          <a:p>
            <a:r>
              <a:rPr lang="vi-VN" sz="3600" dirty="0">
                <a:solidFill>
                  <a:srgbClr val="0000FF"/>
                </a:solidFill>
                <a:latin typeface="OpenSans"/>
              </a:rPr>
              <a:t>+ 4 góc là: Góc đỉnh Q, cạnh QM và QP</a:t>
            </a:r>
          </a:p>
          <a:p>
            <a:r>
              <a:rPr lang="vi-VN" sz="3600" dirty="0">
                <a:solidFill>
                  <a:srgbClr val="0000FF"/>
                </a:solidFill>
                <a:latin typeface="OpenSans"/>
              </a:rPr>
              <a:t>                   Góc đỉnh M, cạnh MN và MQ</a:t>
            </a:r>
          </a:p>
          <a:p>
            <a:r>
              <a:rPr lang="vi-VN" sz="3600" dirty="0">
                <a:solidFill>
                  <a:srgbClr val="0000FF"/>
                </a:solidFill>
                <a:latin typeface="OpenSans"/>
              </a:rPr>
              <a:t>                   Góc đỉnh N, cạnh NM và NP</a:t>
            </a:r>
          </a:p>
          <a:p>
            <a:r>
              <a:rPr lang="vi-VN" sz="3600" dirty="0">
                <a:solidFill>
                  <a:srgbClr val="0000FF"/>
                </a:solidFill>
                <a:latin typeface="OpenSans"/>
              </a:rPr>
              <a:t>                   Góc đỉnh P, cạnh PN và PQ</a:t>
            </a:r>
            <a:endParaRPr lang="vi-VN" dirty="0">
              <a:solidFill>
                <a:srgbClr val="0000FF"/>
              </a:solidFill>
              <a:latin typeface="OpenSa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DF19D8-203F-44E2-B8CB-BDCF311585C7}"/>
              </a:ext>
            </a:extLst>
          </p:cNvPr>
          <p:cNvSpPr/>
          <p:nvPr/>
        </p:nvSpPr>
        <p:spPr>
          <a:xfrm>
            <a:off x="7147719" y="1447800"/>
            <a:ext cx="75358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- Hình tứ giác ADCB:</a:t>
            </a:r>
          </a:p>
          <a:p>
            <a:pPr lvl="0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+ 4 đỉnh là A, D, C, B</a:t>
            </a:r>
          </a:p>
          <a:p>
            <a:pPr lvl="0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+ 4 cạnh là AD, DC, CB, BA</a:t>
            </a:r>
          </a:p>
          <a:p>
            <a:pPr lvl="0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+ 4 góc là: Góc đỉnh A, cạnh AD và AB</a:t>
            </a:r>
          </a:p>
          <a:p>
            <a:pPr lvl="0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 Góc đỉnh D, cạnh DA và DC</a:t>
            </a:r>
          </a:p>
          <a:p>
            <a:pPr lvl="0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       Góc đỉnh C, cạnh CD và CB</a:t>
            </a:r>
          </a:p>
          <a:p>
            <a:pPr lvl="0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 Góc đỉnh B, cạnh BC và  BA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D6EC70-9ED6-4669-A0DD-93E7E21C4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6" t="31592" r="58290" b="45688"/>
          <a:stretch/>
        </p:blipFill>
        <p:spPr>
          <a:xfrm>
            <a:off x="1889919" y="1447800"/>
            <a:ext cx="3810000" cy="31878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C946A5-EDA9-40B2-AD62-892BF08C24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72" t="34569" r="24159" b="46485"/>
          <a:stretch/>
        </p:blipFill>
        <p:spPr>
          <a:xfrm>
            <a:off x="9433719" y="5410200"/>
            <a:ext cx="5115229" cy="33665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812BFE-8A9D-AC81-D806-683FE1C2D3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6" t="23293" r="23281" b="70000"/>
          <a:stretch/>
        </p:blipFill>
        <p:spPr>
          <a:xfrm>
            <a:off x="975519" y="76200"/>
            <a:ext cx="12821258" cy="130809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2268DD-94A3-CEC0-43B6-AA9745F2F0CD}"/>
              </a:ext>
            </a:extLst>
          </p:cNvPr>
          <p:cNvCxnSpPr>
            <a:cxnSpLocks/>
          </p:cNvCxnSpPr>
          <p:nvPr/>
        </p:nvCxnSpPr>
        <p:spPr>
          <a:xfrm>
            <a:off x="1966119" y="1219200"/>
            <a:ext cx="21945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1C7F2F-3A10-2779-EC47-C92106526AEB}"/>
              </a:ext>
            </a:extLst>
          </p:cNvPr>
          <p:cNvCxnSpPr>
            <a:cxnSpLocks/>
          </p:cNvCxnSpPr>
          <p:nvPr/>
        </p:nvCxnSpPr>
        <p:spPr>
          <a:xfrm>
            <a:off x="4633119" y="1219200"/>
            <a:ext cx="1600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2B88BB-61DE-116E-68C0-BD3AF1E9FF8F}"/>
              </a:ext>
            </a:extLst>
          </p:cNvPr>
          <p:cNvCxnSpPr>
            <a:cxnSpLocks/>
          </p:cNvCxnSpPr>
          <p:nvPr/>
        </p:nvCxnSpPr>
        <p:spPr>
          <a:xfrm>
            <a:off x="6507639" y="1219200"/>
            <a:ext cx="17830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022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DC273E-31FF-4F1D-B9A5-2B3D1CBD4BB7}"/>
              </a:ext>
            </a:extLst>
          </p:cNvPr>
          <p:cNvGrpSpPr/>
          <p:nvPr/>
        </p:nvGrpSpPr>
        <p:grpSpPr>
          <a:xfrm>
            <a:off x="1154880" y="304800"/>
            <a:ext cx="13690957" cy="691601"/>
            <a:chOff x="1164053" y="-445736"/>
            <a:chExt cx="13399090" cy="107588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D7064A-0DA8-4954-83EF-D9C0CE051195}"/>
                </a:ext>
              </a:extLst>
            </p:cNvPr>
            <p:cNvSpPr/>
            <p:nvPr/>
          </p:nvSpPr>
          <p:spPr>
            <a:xfrm>
              <a:off x="1164053" y="-445736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  <a:endParaRPr lang="vi-VN" sz="3600" b="1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67BDA6-D7F7-4440-8B4C-E69FEFF38D9C}"/>
                </a:ext>
              </a:extLst>
            </p:cNvPr>
            <p:cNvSpPr/>
            <p:nvPr/>
          </p:nvSpPr>
          <p:spPr>
            <a:xfrm>
              <a:off x="2033467" y="-207734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 dirty="0"/>
                <a:t>Quan sát hình vẽ, thực hiện các hoạt động sau:</a:t>
              </a:r>
            </a:p>
          </p:txBody>
        </p:sp>
      </p:grpSp>
      <p:pic>
        <p:nvPicPr>
          <p:cNvPr id="14338" name="Picture 2" descr="https://img.loigiaihay.com/picture/2022/0323/bai-2_2.PNG">
            <a:extLst>
              <a:ext uri="{FF2B5EF4-FFF2-40B4-BE49-F238E27FC236}">
                <a16:creationId xmlns:a16="http://schemas.microsoft.com/office/drawing/2014/main" id="{EF6BA02C-D6F5-46C1-B19D-BC7CEFED5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75" y="2552454"/>
            <a:ext cx="14227897" cy="451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B12752-172C-4326-8FFE-00C51A508D96}"/>
              </a:ext>
            </a:extLst>
          </p:cNvPr>
          <p:cNvSpPr/>
          <p:nvPr/>
        </p:nvSpPr>
        <p:spPr>
          <a:xfrm>
            <a:off x="979968" y="1338660"/>
            <a:ext cx="142278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b) Dùng ê ke để kiểm tra và nêu tên góc vuông, góc không vuông trong mỗi hình trên.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EE9B1A-0817-4B6F-9B4D-705FDB106727}"/>
              </a:ext>
            </a:extLst>
          </p:cNvPr>
          <p:cNvSpPr/>
          <p:nvPr/>
        </p:nvSpPr>
        <p:spPr>
          <a:xfrm>
            <a:off x="645316" y="7047637"/>
            <a:ext cx="3762377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0000FF"/>
                </a:solidFill>
              </a:rPr>
              <a:t>Hình tam giác ABC.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305B9B-1B93-4135-A82E-408A8A585C3F}"/>
              </a:ext>
            </a:extLst>
          </p:cNvPr>
          <p:cNvSpPr/>
          <p:nvPr/>
        </p:nvSpPr>
        <p:spPr>
          <a:xfrm>
            <a:off x="5623719" y="6941832"/>
            <a:ext cx="3648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</a:rPr>
              <a:t> Hình tứ giác GHIE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61D86-0B44-43EA-94E8-6E1ECF3FC334}"/>
              </a:ext>
            </a:extLst>
          </p:cNvPr>
          <p:cNvSpPr/>
          <p:nvPr/>
        </p:nvSpPr>
        <p:spPr>
          <a:xfrm>
            <a:off x="10881519" y="6910781"/>
            <a:ext cx="37850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</a:rPr>
              <a:t>Hình tứ giác LMNK.</a:t>
            </a:r>
          </a:p>
        </p:txBody>
      </p:sp>
    </p:spTree>
    <p:extLst>
      <p:ext uri="{BB962C8B-B14F-4D97-AF65-F5344CB8AC3E}">
        <p14:creationId xmlns:p14="http://schemas.microsoft.com/office/powerpoint/2010/main" val="114088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625</Words>
  <Application>Microsoft Office PowerPoint</Application>
  <PresentationFormat>Custom</PresentationFormat>
  <Paragraphs>84</Paragraphs>
  <Slides>15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OpenSans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Ngoc Phuong Anh</cp:lastModifiedBy>
  <cp:revision>791</cp:revision>
  <dcterms:created xsi:type="dcterms:W3CDTF">2022-07-10T01:37:20Z</dcterms:created>
  <dcterms:modified xsi:type="dcterms:W3CDTF">2023-12-09T10:37:29Z</dcterms:modified>
</cp:coreProperties>
</file>