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7" r:id="rId3"/>
    <p:sldMasterId id="2147483709" r:id="rId4"/>
  </p:sldMasterIdLst>
  <p:notesMasterIdLst>
    <p:notesMasterId r:id="rId22"/>
  </p:notesMasterIdLst>
  <p:sldIdLst>
    <p:sldId id="404" r:id="rId5"/>
    <p:sldId id="547" r:id="rId6"/>
    <p:sldId id="525" r:id="rId7"/>
    <p:sldId id="524" r:id="rId8"/>
    <p:sldId id="312" r:id="rId9"/>
    <p:sldId id="549" r:id="rId10"/>
    <p:sldId id="550" r:id="rId11"/>
    <p:sldId id="551" r:id="rId12"/>
    <p:sldId id="405" r:id="rId13"/>
    <p:sldId id="548" r:id="rId14"/>
    <p:sldId id="408" r:id="rId15"/>
    <p:sldId id="552" r:id="rId16"/>
    <p:sldId id="541" r:id="rId17"/>
    <p:sldId id="553" r:id="rId18"/>
    <p:sldId id="544" r:id="rId19"/>
    <p:sldId id="414" r:id="rId20"/>
    <p:sldId id="33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8D305-895A-435B-8BB4-C00C51F13495}" type="datetimeFigureOut">
              <a:rPr lang="en-US" smtClean="0"/>
              <a:pPr/>
              <a:t>12/13/2023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E8315-01E8-437F-B72C-B2A426F876E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2940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DA615C-7B30-78CC-CC86-3E73E932C5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516907-27DD-860D-05AE-74C0C4A8DC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EEFBF-2DDA-5CBC-BC5C-883DBEE01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40DC7C-CD73-4BB6-730D-E65332D1A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AC42E-F8D9-C88D-A165-BEDC832A4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21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B5F18-3240-FD95-091D-39101FE01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B745CC-532A-344C-7EA4-C6D67CD56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4ECFC-EF1E-63F0-C786-34C4B5E9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7F0D1-1E32-1793-B8CF-20D77856E5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C366B-4560-273D-D1D6-1B97AB7E4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67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5BA910-1B0D-7249-E914-5CA0418E8E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931396-4015-FA5F-44B5-4DF3F389CF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A2FCA-A0A3-43D1-D964-2D9EA984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3C5E84-6A06-D5A2-E895-C1B7822C4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12C0BC-06B8-2F52-A7E8-DB1AA3BEE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72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707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029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10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07603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9584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280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6762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498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F6BC1-4AFE-878F-1D88-9C7E152BA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69D66A-9CF1-866D-8654-14E7E0CDC4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A37DF-77AD-2E9E-2C2B-298D00207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75184-D442-EC05-8E92-39F7B722B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BB1C24-2281-5BCA-E646-B383E74F2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2371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93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072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809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307F80-DDCE-4031-A188-585A1239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E12358-4790-46D9-8F22-CF0BCCF58922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ED751-F712-47BF-A59A-AB62F42AF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64A16-6D66-406E-844F-FDDB903E7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FD94A6-146F-44A3-B600-7868B4F3FA7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028526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F7928-B442-44BC-A3F8-0C2D831B7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B4EB7-001B-4F5D-8700-E0DAC3F4ED88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0D8BB-A5BE-4F51-9E8B-20C627DE9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AAFA0-04B8-4E8A-B9ED-CB7AE24E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FF0628-5921-4488-A58D-559AF1B95089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363779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CA1E3B-E30E-49E5-BC07-4F9C882AA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CB5FE-307C-4A6E-B03F-F0B13C0D4E4D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5AAA6-9E02-46C1-B310-DC5C83B8A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A472D-CFF6-49B4-8971-BC33B479E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2040C-99A1-4226-8004-DACF9945D5A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16704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6E4FDFD-9754-4EF2-9A3F-D33A1E041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EFB0D-00E9-4E83-AE41-140B29FBAFFA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43CBEF2-F169-4F50-A330-A80F30406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DC9A2D-89EB-4117-8B6C-A2CC11DE81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B4805-950A-4461-A8AB-50DDF4E6E6DB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4821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E5897775-D443-4E3D-B6FF-759A4E0D2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76175-E7F4-41E8-B4C8-663E358404AA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90473B2-F6F7-485F-85B1-3D4795D3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CF56EC4-DF47-4712-9A30-0002C5D36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B1A729-51D9-48F4-B15F-F563C86CDB3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2605833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59534EE-05EE-4FC5-A185-4CC380FBB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D337-1C8B-4CFA-8A26-00932B56B847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F2D7ABA-76B4-49EC-B93A-312D00F4A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37D6ED3-8D60-4606-A6D0-6881F00F5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B29BE0-0D2C-4243-9636-C551AA49485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179953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D47A151-FEE4-4CF4-825C-2CC3FE6F9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D9E7-D89B-41C0-9DB5-AAF0FA14A473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BC0CFAF-7F3B-40D6-8FE0-06536B0C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68B7DB8A-F0BE-45B2-9E2D-7BD33912D8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7DAD-6CED-472F-9C97-3DBDE0CADEB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4820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33D8-4226-41A6-D8D5-DCCCDA074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BF9E-0EA3-8A43-BF13-0A911953A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048E8-41EA-2E16-CC23-9049AC38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C0E42D-B500-4EBD-5C4F-057B397BC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D28EB0-9E98-6595-486B-3E0F05C0B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06520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EB8F5F5-4333-4FFD-B9BD-172F80703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EFF018-CA71-4EDE-9861-A2550B2BFF8F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ACD2D842-7442-441E-8FA5-374654734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63C0289-2509-46E0-BBAC-98898FED9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9C365-E6C9-4DB5-8E7B-BEDC3E1F32B2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998198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305590-30A8-47AA-A78D-4223A559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4262F-C070-49DF-BAF6-04386D5B724C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468F32-72AF-4CE4-8F9F-CD7BDAD6F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0038883-28F1-4055-958E-1320FF9B6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16596-0E32-4E96-B30D-234BC5C1333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68166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BB6BF-9025-40F5-9011-4839F7A8D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CDC26D-37E6-41D1-A11B-B77C11B7FC4B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742AF-52FC-4B01-A8AC-2C5FF4E7B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6ADD9-7961-45B8-8B01-4D1B991C7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85560-9696-48E1-964C-F23D43FC38B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6024935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CD1C2-77A6-4656-9DD3-664FE9EE3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73678-4D99-4324-AF55-92ECB2A5706B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173EA-32EE-4E43-94E1-C89F113F7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380494-F464-432A-9CB7-9B82EDEC2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08B34-3752-4C5B-99D1-8FB2D2A324C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8395143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4F28A-F62C-4B92-A685-3364B05F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88935-828C-4A0E-80B9-51FBB4D2EBD5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278DD-FA0B-4832-B1DF-7466E1B733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616B92-A5C0-4DFA-A1C9-F523E796F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2D125F-3524-4DE3-9A3D-3918BBBC91AF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2013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7B76EA-3B1A-4E78-9C5D-B061A2F53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336752-ECF5-4157-8C6D-9CC9683497C3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5BD220-3581-4529-8D7B-4817B772A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79626B-009B-4B82-9D99-19F63500D6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61617-1B3D-4001-BB89-1448BABA1466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23345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3E442-6006-4144-AB6D-84D19E887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EA7DF-D6CC-4E4B-9BA9-281E4065D424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85998-5658-43D9-9A68-42267BA8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F2087-D825-41CF-9C53-A1354FE8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05981-021B-4792-A37F-C3128C279ED0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70423819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21AC868-8639-4704-A8D1-9E1C790F6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D3E72-C53F-477B-BAAC-DD38658FF84C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41BC820-FDD6-4F02-9ADC-A13536AE0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80B452C-0BD9-4105-9470-EE4032120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D1636-5493-4197-9A03-9C4E64ADB3B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7778015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CA3DEB0-8613-4C4C-B413-ABD338F95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553C3-647E-4BB2-B12A-57D4085EBCE8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AE832E7-6760-4805-A198-D21F86A94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E134C97-1D35-44E2-A22E-31C69A041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5E0A2D-E077-40C2-B5E9-6A9D25723E91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3812534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868F267-DBE7-4275-9D56-7D935038A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990DE-1279-41AA-9E79-318828F2A7ED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D330F8F-0A46-4E58-83C4-AE0980826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69F0E7A-7FF2-4031-8091-757BBD18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F0FB3-1200-4451-AA6F-2692B3EFC56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39886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F638A-72F3-7742-9BE8-E09B47CF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6F281-EB70-9CFA-DC4B-D3BA4CFF9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7CD7DC-948F-9992-8ADF-B3DFFED8E2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66876-9B28-3825-E6D7-16F49050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88FD7-CB97-E4B6-C652-6763295A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62A85A-5BF8-E1C9-31A9-783E03550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0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188019-B729-4E8C-9D6E-36301654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F5B07-D9AE-47DB-8790-D336AF3B4053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3333FEA2-7B11-46FD-B1D1-001A42132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503E620-E5A4-4897-8CBA-523AFA360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DAB0F-4274-493D-AF51-91875AFBF0F4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324792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F3F86D-3A68-4951-91CE-C2C9ED634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D9BE6-B66F-4C1E-A892-4908692C1807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8A6108-F2AD-4440-9C79-E8314E254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6AA81-0ED4-4DDE-8AB6-950C5BD8A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C0E26-0AA1-4F05-843D-C3E892BF80A5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057660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DC10D48-9801-4959-B869-25B390E0E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A4106-2FFC-49A5-A485-2B030CA2C093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CEF80CD-1FAA-437E-971B-9C5146385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320AFE8-F074-4133-A25A-503738A41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DF41B-C81D-4887-BC20-2F63194A3A28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971344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32E21-9323-4FF3-8965-7767E871A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C7D6B0-5AFB-4FA6-9A9F-0FC9193D8B9E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11D7C-CE4A-4671-B5AE-1D7D43BF7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74D0DC-278F-4554-A5A5-5FCA3F7AB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50EE66-C927-430B-90FD-25F9F3D9EC4A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55265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C54ED-FA58-4A0B-B47A-E3896A2C0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5D3D7-413B-4136-9CB6-C7F5EF2F28CE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91B42-5AD2-4001-B1B4-D46239AC3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357D0-2E62-4167-8001-CE7C5DD19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E767CC-89A7-4514-8EF5-0C89DF8CCABE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77588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2EA6-B43F-139D-042F-6ED41020DD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FBE95-881D-686B-3336-498693552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0AD6D1-A7E9-8703-3135-F6C4299BC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E0E228-943F-0E10-181D-0C77B5D93D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C9C3CC-08F6-707D-8456-C46570188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0A0114-59B0-B6CC-B039-980FD7340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9BC0F22-3102-85E9-4518-1A625FF5C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7A67D7-53E9-309D-F533-AA5C044BB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0166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BCE31-8240-ECEE-1A1E-7D57A50AE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A6D24-CE2A-2AA7-BEBA-8F612B3B7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58D537-5267-DD6A-AA96-726709AE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5DEC1-5065-6A82-4B11-27B1408AB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17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D6B6F9-88EE-1026-4875-E42CE5BC9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BDE8C8-9828-1B92-9784-76B535DD5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BEEA7-7CAE-61A7-B044-EA3789B9E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686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24F69-7DA0-6E67-4B8C-426CC26EA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03E10-9147-8564-2B97-014E5A829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D9FCDC-E130-A9DB-66CC-2DCAA7511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F8F1CC-A5B8-9ED9-8795-3E3E656DF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49AF9F-27DA-3F45-29EE-B223D972D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D09B3-A381-91C2-4CCD-2769A5391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08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04C06-9632-488F-B898-D46F40B39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7012FC-0FE0-8C2F-4455-892A55A115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E087C1-AF7A-68F0-0007-28743D46B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3AF24-404F-15C1-66FF-747A10B53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750DB1-D650-E784-7CE6-2AAC5238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67FC63-9B29-E67E-BE0C-9FBC40FBE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700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C6AA37-0724-5E86-A238-131B6CF86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CF781-9D95-6872-69F6-646953B751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839D0C-266B-DE52-1581-55C5E2A7C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0C35D-5C96-464C-A01F-A6D793F65F35}" type="datetimeFigureOut">
              <a:rPr lang="en-US" smtClean="0"/>
              <a:pPr/>
              <a:t>12/13/2023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71E6-57E7-54F9-0934-AD2AAB9F4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22E79-BBA3-DABD-C2D2-99754EE30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762A7-E0D3-4DAB-9437-156891596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638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202EA-64BA-4536-92C8-86F8D4670C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9278A-739A-42EE-988E-7A6EF2E4E23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683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AF97022-9F3A-4738-939F-5F3DD86A430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13C0A703-8377-4DE6-AAA9-9053BAFCDF8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C91402-7E8A-4301-A695-C72E9BADE5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4130CE1-8D73-444D-BD23-8774D2433881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EC76F-18F6-4CD8-9EF2-68F2041BA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674C0A-5452-42BF-BDFD-5519B13489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B726658-FA03-4F22-80A9-AACDBA9F68A3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339975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B7719DEC-EAE3-480D-A9E1-B6089FE5711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vi-VN" altLang="en-US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FB95EF61-53C1-4F07-B35A-6BA498CD93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vi-VN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55657D-B529-4EDE-B515-5954435D4C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D6A67E-8102-4F74-A5B1-0360063369B3}" type="datetimeFigureOut">
              <a:rPr lang="vi-VN"/>
              <a:pPr>
                <a:defRPr/>
              </a:pPr>
              <a:t>13/12/2023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25C32-05AD-4391-B776-88478C97EB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F131A-96C7-415F-BABA-4C3C1A67B0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222664C-525B-454D-B8C1-6107283B479C}" type="slidenum">
              <a:rPr lang="vi-VN" altLang="en-US"/>
              <a:pPr>
                <a:defRPr/>
              </a:pPr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47206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istrator\My%20Documents\Trang%20t&#7843;i%20xu&#7889;ng\Thang%20Cuoi%20-%20To%20Ha.mp3" TargetMode="Externa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>
            <a:extLst>
              <a:ext uri="{FF2B5EF4-FFF2-40B4-BE49-F238E27FC236}">
                <a16:creationId xmlns:a16="http://schemas.microsoft.com/office/drawing/2014/main" id="{FAFED8AD-45E0-47ED-86C1-8D2338B84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25" y="603250"/>
            <a:ext cx="130175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3B0A8A-838F-4B42-8A54-8E47B3748B3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9"/>
          <a:stretch>
            <a:fillRect/>
          </a:stretch>
        </p:blipFill>
        <p:spPr>
          <a:xfrm>
            <a:off x="5030788" y="336550"/>
            <a:ext cx="7161212" cy="6035675"/>
          </a:xfrm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E7EA6226-7C0A-403B-9242-D005FD19F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152" y="809383"/>
            <a:ext cx="4060071" cy="2559050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1">
            <a:prstTxWarp prst="textArchUp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Nhiệt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liệt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chào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charset="0"/>
                <a:ea typeface="+mn-ea"/>
                <a:cs typeface="Times New Roman" panose="02020603050405020304" charset="0"/>
              </a:rPr>
              <a:t>mừng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 panose="02020603050405020304" charset="0"/>
              <a:ea typeface="+mn-ea"/>
              <a:cs typeface="Times New Roman" panose="02020603050405020304" charset="0"/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F68E647A-52EF-439A-BC9B-4580C2926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" y="4216400"/>
            <a:ext cx="62134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Nguyễn Thị Hoà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 vị: Trường Tiểu học </a:t>
            </a:r>
            <a:r>
              <a:rPr kumimoji="0" lang="vi-V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Hoàng Quế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51166A-53FC-42F6-90F2-DD2B87B319B8}"/>
              </a:ext>
            </a:extLst>
          </p:cNvPr>
          <p:cNvSpPr/>
          <p:nvPr/>
        </p:nvSpPr>
        <p:spPr>
          <a:xfrm>
            <a:off x="261081" y="3093394"/>
            <a:ext cx="5237826" cy="95410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 DỰ TIẾT SINH HOẠT LỚP THEO CHỦ ĐỀ LỚP </a:t>
            </a:r>
            <a:r>
              <a:rPr kumimoji="0" lang="vi-VN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  <a:endParaRPr kumimoji="0" lang="vi-VN" sz="2800" b="1" i="0" u="none" strike="noStrike" kern="1200" cap="none" spc="0" normalizeH="0" baseline="0" noProof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064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22EA7C-0A2B-408B-8E96-09402D81A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688" y="658813"/>
            <a:ext cx="4759325" cy="588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5C7D9F-66AD-4C94-85A8-DC62A390D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0" y="569913"/>
            <a:ext cx="4633913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330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gấp chăn vuông vắn chuẩn quân đội Việt Nam, ai cũng học được">
            <a:hlinkClick r:id="" action="ppaction://media"/>
            <a:extLst>
              <a:ext uri="{FF2B5EF4-FFF2-40B4-BE49-F238E27FC236}">
                <a16:creationId xmlns:a16="http://schemas.microsoft.com/office/drawing/2014/main" id="{67F767DD-D33C-69AC-1A5D-9D41502C313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54928" y="88391"/>
            <a:ext cx="8220722" cy="6681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9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8677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>
            <a:extLst>
              <a:ext uri="{FF2B5EF4-FFF2-40B4-BE49-F238E27FC236}">
                <a16:creationId xmlns:a16="http://schemas.microsoft.com/office/drawing/2014/main" id="{F551D936-C68A-42C0-AABE-0750AA97B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546100"/>
            <a:ext cx="9045575" cy="576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6DA66A18-1627-47A7-AB2F-845DD99F0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13" y="576263"/>
            <a:ext cx="8797925" cy="571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3" descr="Bg_NamMoi61">
            <a:extLst>
              <a:ext uri="{FF2B5EF4-FFF2-40B4-BE49-F238E27FC236}">
                <a16:creationId xmlns:a16="http://schemas.microsoft.com/office/drawing/2014/main" id="{01FBC35B-2E68-4DC7-815D-64494A8D7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WordArt 24">
            <a:extLst>
              <a:ext uri="{FF2B5EF4-FFF2-40B4-BE49-F238E27FC236}">
                <a16:creationId xmlns:a16="http://schemas.microsoft.com/office/drawing/2014/main" id="{4527088E-C0AB-4142-9DAA-87902E034B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49062" y="930166"/>
            <a:ext cx="7267904" cy="465214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GIÁO 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SỨC KHỎE VÀTHÀNH CÔNG</a:t>
            </a:r>
          </a:p>
          <a:p>
            <a:pPr algn="ctr"/>
            <a:r>
              <a:rPr lang="en-US" sz="3600" b="1" kern="10" dirty="0">
                <a:ln w="12700">
                  <a:solidFill>
                    <a:srgbClr val="0033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 CÔNG TÁC</a:t>
            </a:r>
          </a:p>
        </p:txBody>
      </p:sp>
      <p:sp>
        <p:nvSpPr>
          <p:cNvPr id="19463" name="WordArt 25">
            <a:extLst>
              <a:ext uri="{FF2B5EF4-FFF2-40B4-BE49-F238E27FC236}">
                <a16:creationId xmlns:a16="http://schemas.microsoft.com/office/drawing/2014/main" id="{00D13F3B-683B-4E5A-A74E-D763FB775F3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9851662" y="1295400"/>
            <a:ext cx="242887" cy="2286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0</a:t>
            </a:r>
          </a:p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2</a:t>
            </a:r>
          </a:p>
          <a:p>
            <a:pPr algn="ctr"/>
            <a:r>
              <a:rPr lang="en-US" sz="36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pic>
        <p:nvPicPr>
          <p:cNvPr id="55322" name="Thang Cuoi - To Ha.mp3">
            <a:hlinkClick r:id="" action="ppaction://media"/>
            <a:extLst>
              <a:ext uri="{FF2B5EF4-FFF2-40B4-BE49-F238E27FC236}">
                <a16:creationId xmlns:a16="http://schemas.microsoft.com/office/drawing/2014/main" id="{D38FF4ED-B715-4886-98D9-720BCC5F2152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6524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32" fill="hold"/>
                                        <p:tgtEl>
                                          <p:spTgt spid="553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32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299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ha Cua Toi (+Karaoke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30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25" y="1"/>
            <a:ext cx="12182375" cy="6879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956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>
            <a:extLst>
              <a:ext uri="{FF2B5EF4-FFF2-40B4-BE49-F238E27FC236}">
                <a16:creationId xmlns:a16="http://schemas.microsoft.com/office/drawing/2014/main" id="{005F8E58-51D4-460A-8279-29E5DD7C9E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3350" y="230188"/>
            <a:ext cx="11674475" cy="707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 Nề nếp: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 hiện tốt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quy của trường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của lớp.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 học đầy đủ và đúng giờ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tốt nề nếp ôn bài 15 phút đầu giờ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r>
              <a:rPr kumimoji="0" lang="vi-VN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Học tập:</a:t>
            </a: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Dành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 giờ học tốt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ngày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 lập Quân đội nhân dân Việt Nam 22/12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Chuẩn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bài, đồ dùng học tập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 đủ trước khi đến lớp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nghe cô giáo giảng bài,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hăng hái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biểu xây dựng bài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Calibri" panose="020F0502020204030204" pitchFamily="34" charset="0"/>
              </a:rPr>
              <a:t>- Tích cực tự luyện tiếng anh IOE chuẩn bị cho đợt thi cấp thị xã và rèn viết chữ đẹp.</a:t>
            </a: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Các hoạt động khác:</a:t>
            </a:r>
            <a:endParaRPr kumimoji="0" lang="vi-VN" altLang="en-US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Giữ gìn vệ sinh trường, lớp sạch sẽ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Chấp hành tốt luật ATGT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Thực hiện tốt chăm sóc công trình măng non.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 cực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 luyện trò ch</a:t>
            </a:r>
            <a:r>
              <a: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chuyền bóng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267" name="TextBox 2">
            <a:extLst>
              <a:ext uri="{FF2B5EF4-FFF2-40B4-BE49-F238E27FC236}">
                <a16:creationId xmlns:a16="http://schemas.microsoft.com/office/drawing/2014/main" id="{2B23B204-5C7E-41A9-A585-3B060B3ACE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2525" y="230188"/>
            <a:ext cx="48069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 HƯỚNG TUẦN 16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63268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EA35A7-3AAB-BBC0-E27E-8A8411A2437B}"/>
              </a:ext>
            </a:extLst>
          </p:cNvPr>
          <p:cNvSpPr txBox="1"/>
          <p:nvPr/>
        </p:nvSpPr>
        <p:spPr>
          <a:xfrm>
            <a:off x="946672" y="1029685"/>
            <a:ext cx="1011370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046285" y="3558152"/>
            <a:ext cx="9689122" cy="6129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 - Chia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sẻ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46285" y="2574717"/>
            <a:ext cx="9914483" cy="61293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239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7211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43BAB7-7609-4FB2-BA2C-7B43DD07E9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617538"/>
            <a:ext cx="5341938" cy="557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8B7E50-F8A5-4983-BB90-DFB80229F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555625"/>
            <a:ext cx="5076825" cy="563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2157</TotalTime>
  <Words>255</Words>
  <Application>Microsoft Office PowerPoint</Application>
  <PresentationFormat>Widescreen</PresentationFormat>
  <Paragraphs>30</Paragraphs>
  <Slides>17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Cambria</vt:lpstr>
      <vt:lpstr>Impact</vt:lpstr>
      <vt:lpstr>Times New Roman</vt:lpstr>
      <vt:lpstr>Office Theme</vt:lpstr>
      <vt:lpstr>1_Office Theme</vt:lpstr>
      <vt:lpstr>4_Office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Administrator</cp:lastModifiedBy>
  <cp:revision>53</cp:revision>
  <dcterms:created xsi:type="dcterms:W3CDTF">2022-09-16T13:21:34Z</dcterms:created>
  <dcterms:modified xsi:type="dcterms:W3CDTF">2023-12-14T06:08:41Z</dcterms:modified>
</cp:coreProperties>
</file>