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notesSlides/notesSlide4.xml" ContentType="application/vnd.openxmlformats-officedocument.presentationml.notesSlide+xml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</p:sldMasterIdLst>
  <p:notesMasterIdLst>
    <p:notesMasterId r:id="rId26"/>
  </p:notesMasterIdLst>
  <p:sldIdLst>
    <p:sldId id="2007577157" r:id="rId5"/>
    <p:sldId id="2007577152" r:id="rId6"/>
    <p:sldId id="2007577159" r:id="rId7"/>
    <p:sldId id="2007577105" r:id="rId8"/>
    <p:sldId id="2007577143" r:id="rId9"/>
    <p:sldId id="2007577144" r:id="rId10"/>
    <p:sldId id="2007577166" r:id="rId11"/>
    <p:sldId id="2007577174" r:id="rId12"/>
    <p:sldId id="2007577160" r:id="rId13"/>
    <p:sldId id="2007577161" r:id="rId14"/>
    <p:sldId id="2007577162" r:id="rId15"/>
    <p:sldId id="2007577163" r:id="rId16"/>
    <p:sldId id="2007577164" r:id="rId17"/>
    <p:sldId id="2007577167" r:id="rId18"/>
    <p:sldId id="2007577135" r:id="rId19"/>
    <p:sldId id="2007577172" r:id="rId20"/>
    <p:sldId id="2007577173" r:id="rId21"/>
    <p:sldId id="2007577168" r:id="rId22"/>
    <p:sldId id="2007577169" r:id="rId23"/>
    <p:sldId id="2007577170" r:id="rId24"/>
    <p:sldId id="20075771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C68E9-282E-48F1-BBFB-E2348BE097A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EF679-88C4-4BBB-9098-5882E119C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9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1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29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91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3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2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57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242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4435018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84342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27566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22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121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47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29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9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843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2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016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16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233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060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650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5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8198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78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21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0779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9459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447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5200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5506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273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4421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572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311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6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2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0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58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6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2023/10/26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722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172FB5-FC5B-0810-1195-0D5178ADE0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9FDD18-8C49-D483-0E95-5C0246AE1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0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C7302-00C4-40A0-A705-DCBAB414F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11" y="213064"/>
            <a:ext cx="10422384" cy="6152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469F6-2B4E-4080-BDB9-714E5BA0D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3" y="5961355"/>
            <a:ext cx="1394505" cy="11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09D8F9-9F8A-44E4-89B5-B5C155307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2" y="71021"/>
            <a:ext cx="10342486" cy="5868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1CBB7-F8F3-4D2F-8A94-E0722E39E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78" y="5779363"/>
            <a:ext cx="1394505" cy="12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40A36E-3106-43DB-B9B1-D2F17413A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8" y="150921"/>
            <a:ext cx="10706469" cy="5663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DD5195-7E48-4FA6-845A-32027977A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32" y="5602779"/>
            <a:ext cx="1400735" cy="9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8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093DA-EF02-4256-881C-317731E01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" y="150920"/>
            <a:ext cx="9658905" cy="6072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E2957-E6FE-46E5-B6AA-76A96A953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32" y="5742129"/>
            <a:ext cx="1400735" cy="9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4D26B8-18E5-4A66-AB1B-0814FDEBE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49" y="585927"/>
            <a:ext cx="9596761" cy="5770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DBC231-AD4F-4D35-A32C-1F316F9E0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78" y="5948039"/>
            <a:ext cx="1394505" cy="11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9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B70F47-5D3B-E988-BDBB-5B3B08FE6C86}"/>
              </a:ext>
            </a:extLst>
          </p:cNvPr>
          <p:cNvSpPr/>
          <p:nvPr/>
        </p:nvSpPr>
        <p:spPr>
          <a:xfrm>
            <a:off x="409903" y="620111"/>
            <a:ext cx="11417212" cy="59652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67" y="835550"/>
            <a:ext cx="265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366" y="1760262"/>
            <a:ext cx="110283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3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894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06D33F-6731-4070-9EFF-BDB7733BD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506" y="437225"/>
            <a:ext cx="5741350" cy="59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9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E71AA-C224-4F5C-AE03-4E5EEE2BB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r="2769"/>
          <a:stretch/>
        </p:blipFill>
        <p:spPr>
          <a:xfrm>
            <a:off x="2041864" y="861134"/>
            <a:ext cx="8105313" cy="52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668A29-E492-4734-B2A4-6E93B0B08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02" y="506026"/>
            <a:ext cx="7732450" cy="58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3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024FD5-0D1A-4174-B5B8-5DB17551628D}"/>
              </a:ext>
            </a:extLst>
          </p:cNvPr>
          <p:cNvSpPr txBox="1"/>
          <p:nvPr/>
        </p:nvSpPr>
        <p:spPr>
          <a:xfrm>
            <a:off x="1574800" y="70104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còng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chợ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mưa</a:t>
            </a:r>
            <a:endParaRPr lang="en-US" dirty="0"/>
          </a:p>
        </p:txBody>
      </p:sp>
      <p:pic>
        <p:nvPicPr>
          <p:cNvPr id="3" name="Bà còng đi chợ">
            <a:hlinkClick r:id="" action="ppaction://media"/>
            <a:extLst>
              <a:ext uri="{FF2B5EF4-FFF2-40B4-BE49-F238E27FC236}">
                <a16:creationId xmlns:a16="http://schemas.microsoft.com/office/drawing/2014/main" id="{86E4C6ED-B9D0-411C-0789-6ED1FB0D9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" y="-160569"/>
            <a:ext cx="12093576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3F6B0-BA03-43D6-BFD5-5CB4B5F51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7" r="1968" b="19058"/>
          <a:stretch/>
        </p:blipFill>
        <p:spPr>
          <a:xfrm>
            <a:off x="2441360" y="550417"/>
            <a:ext cx="7412854" cy="580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7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1697ED-BE47-4FDC-A03B-942292275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r="-27" b="16604"/>
          <a:stretch/>
        </p:blipFill>
        <p:spPr>
          <a:xfrm>
            <a:off x="2663301" y="213065"/>
            <a:ext cx="6826928" cy="638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2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42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88" y="101923"/>
            <a:ext cx="10926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Em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2D948-2CBE-D9ED-A515-B1C2B110A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601" y="1360716"/>
            <a:ext cx="5068069" cy="206828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42EDA-1E65-59C5-9BD6-AFA468214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3794" y="3777341"/>
            <a:ext cx="5458842" cy="28736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1A54A-7820-A081-5011-56E4B9809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926" y="1340923"/>
            <a:ext cx="4589719" cy="228903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E1E05-8376-DB47-F851-AD83FCF2FC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10" y="2583791"/>
            <a:ext cx="1394505" cy="1394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383E4B-1064-8910-FAC8-41172BBAE4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822" y="2812390"/>
            <a:ext cx="1400735" cy="964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DE1B3-AF53-A70E-5601-633F91F506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62" y="5845084"/>
            <a:ext cx="1400735" cy="964951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7809C11-35E2-8188-B98C-C4A786B34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64477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6" name="Cháy nhà hàng xóm - Ngụ ngôn cho bé">
            <a:hlinkClick r:id="" action="ppaction://media"/>
            <a:extLst>
              <a:ext uri="{FF2B5EF4-FFF2-40B4-BE49-F238E27FC236}">
                <a16:creationId xmlns:a16="http://schemas.microsoft.com/office/drawing/2014/main" id="{3D5C80D5-10D1-D035-56FC-20C7380DD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6AF27C-0A58-4CD7-48B1-432828992172}"/>
              </a:ext>
            </a:extLst>
          </p:cNvPr>
          <p:cNvSpPr/>
          <p:nvPr/>
        </p:nvSpPr>
        <p:spPr>
          <a:xfrm>
            <a:off x="409903" y="1015663"/>
            <a:ext cx="11177752" cy="55697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08057" y="1228030"/>
            <a:ext cx="4595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9259" y="2209837"/>
            <a:ext cx="10099039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hay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3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" y="472932"/>
            <a:ext cx="3568777" cy="3530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C1FBE-800F-540B-5A25-913A4C83E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88" y="337382"/>
            <a:ext cx="3543645" cy="3443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5C292-E3D7-BDEF-3975-562FDFCE4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3" y="3316666"/>
            <a:ext cx="3486176" cy="3486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B17FD0-B343-E032-258F-0FC125AC5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72" y="3564191"/>
            <a:ext cx="3542257" cy="3247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893CE1-6901-3AA2-7B1A-D3702F834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43" y="583651"/>
            <a:ext cx="3522269" cy="3316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95F431-4999-7CC9-6362-833F6C8561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61" y="3364258"/>
            <a:ext cx="3595359" cy="35818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8CCFFB-D173-8C34-ADE7-C82146346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120" y="-353807"/>
            <a:ext cx="1278128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17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7E4DE-6022-4198-87A1-A3DCF12A3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70" y="233039"/>
            <a:ext cx="10138300" cy="6391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BDA51-1996-4114-9792-C9111029F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78" y="5463495"/>
            <a:ext cx="1394505" cy="139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219</Words>
  <Application>Microsoft Office PowerPoint</Application>
  <PresentationFormat>Widescreen</PresentationFormat>
  <Paragraphs>23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Arial-Rounded</vt:lpstr>
      <vt:lpstr>Arial-SGK-TV</vt:lpstr>
      <vt:lpstr>Averta Std CY Bold</vt:lpstr>
      <vt:lpstr>Calibri</vt:lpstr>
      <vt:lpstr>Quicksand Medium</vt:lpstr>
      <vt:lpstr>Times New Roman</vt:lpstr>
      <vt:lpstr>Utm AVO</vt:lpstr>
      <vt:lpstr>1_Office Theme</vt:lpstr>
      <vt:lpstr>Hoạt động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Nhận xét thái độ, việc làm của các bạn trong mỗi tranh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</dc:creator>
  <cp:lastModifiedBy>Administrator</cp:lastModifiedBy>
  <cp:revision>96</cp:revision>
  <dcterms:created xsi:type="dcterms:W3CDTF">2021-08-01T12:48:09Z</dcterms:created>
  <dcterms:modified xsi:type="dcterms:W3CDTF">2023-10-27T06:03:25Z</dcterms:modified>
</cp:coreProperties>
</file>