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327" r:id="rId2"/>
    <p:sldId id="441" r:id="rId3"/>
    <p:sldId id="408" r:id="rId4"/>
    <p:sldId id="442" r:id="rId5"/>
    <p:sldId id="440" r:id="rId6"/>
    <p:sldId id="444" r:id="rId7"/>
    <p:sldId id="443" r:id="rId8"/>
    <p:sldId id="340" r:id="rId9"/>
  </p:sldIdLst>
  <p:sldSz cx="16276638" cy="9144000"/>
  <p:notesSz cx="6858000" cy="9144000"/>
  <p:custDataLst>
    <p:tags r:id="rId11"/>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17550" indent="-260350" algn="l" rtl="0" eaLnBrk="0" fontAlgn="base" hangingPunct="0">
      <a:spcBef>
        <a:spcPct val="0"/>
      </a:spcBef>
      <a:spcAft>
        <a:spcPct val="0"/>
      </a:spcAft>
      <a:defRPr kern="1200">
        <a:solidFill>
          <a:schemeClr val="tx1"/>
        </a:solidFill>
        <a:latin typeface="Arial" charset="0"/>
        <a:ea typeface="+mn-ea"/>
        <a:cs typeface="+mn-cs"/>
      </a:defRPr>
    </a:lvl2pPr>
    <a:lvl3pPr marL="1436688" indent="-522288" algn="l" rtl="0" eaLnBrk="0" fontAlgn="base" hangingPunct="0">
      <a:spcBef>
        <a:spcPct val="0"/>
      </a:spcBef>
      <a:spcAft>
        <a:spcPct val="0"/>
      </a:spcAft>
      <a:defRPr kern="1200">
        <a:solidFill>
          <a:schemeClr val="tx1"/>
        </a:solidFill>
        <a:latin typeface="Arial" charset="0"/>
        <a:ea typeface="+mn-ea"/>
        <a:cs typeface="+mn-cs"/>
      </a:defRPr>
    </a:lvl3pPr>
    <a:lvl4pPr marL="2154238" indent="-782638" algn="l" rtl="0" eaLnBrk="0" fontAlgn="base" hangingPunct="0">
      <a:spcBef>
        <a:spcPct val="0"/>
      </a:spcBef>
      <a:spcAft>
        <a:spcPct val="0"/>
      </a:spcAft>
      <a:defRPr kern="1200">
        <a:solidFill>
          <a:schemeClr val="tx1"/>
        </a:solidFill>
        <a:latin typeface="Arial" charset="0"/>
        <a:ea typeface="+mn-ea"/>
        <a:cs typeface="+mn-cs"/>
      </a:defRPr>
    </a:lvl4pPr>
    <a:lvl5pPr marL="2873375" indent="-1044575"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FF0066"/>
    <a:srgbClr val="FF7C80"/>
    <a:srgbClr val="0000CC"/>
    <a:srgbClr val="EDF6F7"/>
    <a:srgbClr val="FF6600"/>
    <a:srgbClr val="6600CC"/>
    <a:srgbClr val="3333FF"/>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876" autoAdjust="0"/>
    <p:restoredTop sz="94660"/>
  </p:normalViewPr>
  <p:slideViewPr>
    <p:cSldViewPr>
      <p:cViewPr varScale="1">
        <p:scale>
          <a:sx n="52" d="100"/>
          <a:sy n="52" d="100"/>
        </p:scale>
        <p:origin x="-672" y="-108"/>
      </p:cViewPr>
      <p:guideLst>
        <p:guide orient="horz" pos="2880"/>
        <p:guide pos="5127"/>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45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377825" y="685800"/>
            <a:ext cx="610235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45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45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45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1C4FA25-5DD5-485C-BCD2-EF739D2A7194}" type="slidenum">
              <a:rPr lang="en-US" altLang="en-US"/>
              <a:pPr>
                <a:defRPr/>
              </a:pPr>
              <a:t>‹#›</a:t>
            </a:fld>
            <a:endParaRPr lang="en-US" altLang="en-US"/>
          </a:p>
        </p:txBody>
      </p:sp>
    </p:spTree>
    <p:extLst>
      <p:ext uri="{BB962C8B-B14F-4D97-AF65-F5344CB8AC3E}">
        <p14:creationId xmlns:p14="http://schemas.microsoft.com/office/powerpoint/2010/main" val="2213868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900" kern="1200">
        <a:solidFill>
          <a:schemeClr val="tx1"/>
        </a:solidFill>
        <a:latin typeface="Arial" charset="0"/>
        <a:ea typeface="+mn-ea"/>
        <a:cs typeface="+mn-cs"/>
      </a:defRPr>
    </a:lvl1pPr>
    <a:lvl2pPr marL="717550" algn="l" rtl="0" eaLnBrk="0" fontAlgn="base" hangingPunct="0">
      <a:spcBef>
        <a:spcPct val="30000"/>
      </a:spcBef>
      <a:spcAft>
        <a:spcPct val="0"/>
      </a:spcAft>
      <a:defRPr sz="1900" kern="1200">
        <a:solidFill>
          <a:schemeClr val="tx1"/>
        </a:solidFill>
        <a:latin typeface="Arial" charset="0"/>
        <a:ea typeface="+mn-ea"/>
        <a:cs typeface="+mn-cs"/>
      </a:defRPr>
    </a:lvl2pPr>
    <a:lvl3pPr marL="1436688" algn="l" rtl="0" eaLnBrk="0" fontAlgn="base" hangingPunct="0">
      <a:spcBef>
        <a:spcPct val="30000"/>
      </a:spcBef>
      <a:spcAft>
        <a:spcPct val="0"/>
      </a:spcAft>
      <a:defRPr sz="1900" kern="1200">
        <a:solidFill>
          <a:schemeClr val="tx1"/>
        </a:solidFill>
        <a:latin typeface="Arial" charset="0"/>
        <a:ea typeface="+mn-ea"/>
        <a:cs typeface="+mn-cs"/>
      </a:defRPr>
    </a:lvl3pPr>
    <a:lvl4pPr marL="2154238" algn="l" rtl="0" eaLnBrk="0" fontAlgn="base" hangingPunct="0">
      <a:spcBef>
        <a:spcPct val="30000"/>
      </a:spcBef>
      <a:spcAft>
        <a:spcPct val="0"/>
      </a:spcAft>
      <a:defRPr sz="1900" kern="1200">
        <a:solidFill>
          <a:schemeClr val="tx1"/>
        </a:solidFill>
        <a:latin typeface="Arial" charset="0"/>
        <a:ea typeface="+mn-ea"/>
        <a:cs typeface="+mn-cs"/>
      </a:defRPr>
    </a:lvl4pPr>
    <a:lvl5pPr marL="2873375" algn="l" rtl="0" eaLnBrk="0" fontAlgn="base" hangingPunct="0">
      <a:spcBef>
        <a:spcPct val="30000"/>
      </a:spcBef>
      <a:spcAft>
        <a:spcPct val="0"/>
      </a:spcAft>
      <a:defRPr sz="1900" kern="1200">
        <a:solidFill>
          <a:schemeClr val="tx1"/>
        </a:solidFill>
        <a:latin typeface="Arial" charset="0"/>
        <a:ea typeface="+mn-ea"/>
        <a:cs typeface="+mn-cs"/>
      </a:defRPr>
    </a:lvl5pPr>
    <a:lvl6pPr marL="3592220" algn="l" defTabSz="1436888" rtl="0" eaLnBrk="1" latinLnBrk="0" hangingPunct="1">
      <a:defRPr sz="1900" kern="1200">
        <a:solidFill>
          <a:schemeClr val="tx1"/>
        </a:solidFill>
        <a:latin typeface="+mn-lt"/>
        <a:ea typeface="+mn-ea"/>
        <a:cs typeface="+mn-cs"/>
      </a:defRPr>
    </a:lvl6pPr>
    <a:lvl7pPr marL="4310664" algn="l" defTabSz="1436888" rtl="0" eaLnBrk="1" latinLnBrk="0" hangingPunct="1">
      <a:defRPr sz="1900" kern="1200">
        <a:solidFill>
          <a:schemeClr val="tx1"/>
        </a:solidFill>
        <a:latin typeface="+mn-lt"/>
        <a:ea typeface="+mn-ea"/>
        <a:cs typeface="+mn-cs"/>
      </a:defRPr>
    </a:lvl7pPr>
    <a:lvl8pPr marL="5029109" algn="l" defTabSz="1436888" rtl="0" eaLnBrk="1" latinLnBrk="0" hangingPunct="1">
      <a:defRPr sz="1900" kern="1200">
        <a:solidFill>
          <a:schemeClr val="tx1"/>
        </a:solidFill>
        <a:latin typeface="+mn-lt"/>
        <a:ea typeface="+mn-ea"/>
        <a:cs typeface="+mn-cs"/>
      </a:defRPr>
    </a:lvl8pPr>
    <a:lvl9pPr marL="5747553" algn="l" defTabSz="1436888"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EB5B8007-F28A-4C3E-A48D-DDE012D8153F}" type="slidenum">
              <a:rPr lang="en-US" altLang="en-US" sz="1200">
                <a:cs typeface="Arial" charset="0"/>
              </a:rPr>
              <a:pPr algn="r" eaLnBrk="1" hangingPunct="1"/>
              <a:t>8</a:t>
            </a:fld>
            <a:endParaRPr lang="en-US" altLang="en-US" sz="1200">
              <a:cs typeface="Arial" charset="0"/>
            </a:endParaRPr>
          </a:p>
        </p:txBody>
      </p:sp>
      <p:sp>
        <p:nvSpPr>
          <p:cNvPr id="15363" name="Rectangle 2"/>
          <p:cNvSpPr>
            <a:spLocks noGrp="1" noRot="1" noChangeAspect="1" noChangeArrowheads="1" noTextEdit="1"/>
          </p:cNvSpPr>
          <p:nvPr>
            <p:ph type="sldImg"/>
          </p:nvPr>
        </p:nvSpPr>
        <p:spPr>
          <a:xfrm>
            <a:off x="377825" y="685800"/>
            <a:ext cx="6102350" cy="3429000"/>
          </a:xfrm>
          <a:ln/>
        </p:spPr>
      </p:sp>
      <p:sp>
        <p:nvSpPr>
          <p:cNvPr id="15364" name="Rectangle 3"/>
          <p:cNvSpPr>
            <a:spLocks noGrp="1" noChangeArrowheads="1"/>
          </p:cNvSpPr>
          <p:nvPr>
            <p:ph type="body" idx="1"/>
          </p:nvPr>
        </p:nvSpPr>
        <p:spPr>
          <a:noFill/>
        </p:spPr>
        <p:txBody>
          <a:bodyPr/>
          <a:lstStyle/>
          <a:p>
            <a:pPr eaLnBrk="1" hangingPunct="1"/>
            <a:endParaRPr lang="vi-VN" altLang="en-US" smtClean="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9"/>
            <a:ext cx="13835142" cy="1960033"/>
          </a:xfrm>
        </p:spPr>
        <p:txBody>
          <a:bodyPr/>
          <a:lstStyle/>
          <a:p>
            <a:r>
              <a:rPr lang="en-US" smtClean="0"/>
              <a:t>Click to edit Master title style</a:t>
            </a:r>
            <a:endParaRPr lang="vi-VN"/>
          </a:p>
        </p:txBody>
      </p:sp>
      <p:sp>
        <p:nvSpPr>
          <p:cNvPr id="3" name="Subtitle 2"/>
          <p:cNvSpPr>
            <a:spLocks noGrp="1"/>
          </p:cNvSpPr>
          <p:nvPr>
            <p:ph type="subTitle" idx="1"/>
          </p:nvPr>
        </p:nvSpPr>
        <p:spPr>
          <a:xfrm>
            <a:off x="2441496" y="5181600"/>
            <a:ext cx="11393647" cy="2336800"/>
          </a:xfrm>
        </p:spPr>
        <p:txBody>
          <a:bodyPr/>
          <a:lstStyle>
            <a:lvl1pPr marL="0" indent="0" algn="ctr">
              <a:buNone/>
              <a:defRPr/>
            </a:lvl1pPr>
            <a:lvl2pPr marL="718444" indent="0" algn="ctr">
              <a:buNone/>
              <a:defRPr/>
            </a:lvl2pPr>
            <a:lvl3pPr marL="1436888" indent="0" algn="ctr">
              <a:buNone/>
              <a:defRPr/>
            </a:lvl3pPr>
            <a:lvl4pPr marL="2155332" indent="0" algn="ctr">
              <a:buNone/>
              <a:defRPr/>
            </a:lvl4pPr>
            <a:lvl5pPr marL="2873776" indent="0" algn="ctr">
              <a:buNone/>
              <a:defRPr/>
            </a:lvl5pPr>
            <a:lvl6pPr marL="3592220" indent="0" algn="ctr">
              <a:buNone/>
              <a:defRPr/>
            </a:lvl6pPr>
            <a:lvl7pPr marL="4310664" indent="0" algn="ctr">
              <a:buNone/>
              <a:defRPr/>
            </a:lvl7pPr>
            <a:lvl8pPr marL="5029109" indent="0" algn="ctr">
              <a:buNone/>
              <a:defRPr/>
            </a:lvl8pPr>
            <a:lvl9pPr marL="5747553" indent="0" algn="ctr">
              <a:buNone/>
              <a:defRPr/>
            </a:lvl9pPr>
          </a:lstStyle>
          <a:p>
            <a:r>
              <a:rPr lang="en-US" smtClean="0"/>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B01423-D198-4896-B996-AF6CD71AA325}" type="slidenum">
              <a:rPr lang="en-US" altLang="en-US"/>
              <a:pPr>
                <a:defRPr/>
              </a:pPr>
              <a:t>‹#›</a:t>
            </a:fld>
            <a:endParaRPr lang="en-US" altLang="en-US"/>
          </a:p>
        </p:txBody>
      </p:sp>
    </p:spTree>
    <p:extLst>
      <p:ext uri="{BB962C8B-B14F-4D97-AF65-F5344CB8AC3E}">
        <p14:creationId xmlns:p14="http://schemas.microsoft.com/office/powerpoint/2010/main" val="39722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D28DD1-89CB-4A9B-8160-1008CEEB8C29}" type="slidenum">
              <a:rPr lang="en-US" altLang="en-US"/>
              <a:pPr>
                <a:defRPr/>
              </a:pPr>
              <a:t>‹#›</a:t>
            </a:fld>
            <a:endParaRPr lang="en-US" altLang="en-US"/>
          </a:p>
        </p:txBody>
      </p:sp>
    </p:spTree>
    <p:extLst>
      <p:ext uri="{BB962C8B-B14F-4D97-AF65-F5344CB8AC3E}">
        <p14:creationId xmlns:p14="http://schemas.microsoft.com/office/powerpoint/2010/main" val="1392092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800562" y="366186"/>
            <a:ext cx="3662244" cy="7802033"/>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813832" y="366186"/>
            <a:ext cx="10715453"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4A9502-423E-4957-ACD4-EFEAFA456813}" type="slidenum">
              <a:rPr lang="en-US" altLang="en-US"/>
              <a:pPr>
                <a:defRPr/>
              </a:pPr>
              <a:t>‹#›</a:t>
            </a:fld>
            <a:endParaRPr lang="en-US" altLang="en-US"/>
          </a:p>
        </p:txBody>
      </p:sp>
    </p:spTree>
    <p:extLst>
      <p:ext uri="{BB962C8B-B14F-4D97-AF65-F5344CB8AC3E}">
        <p14:creationId xmlns:p14="http://schemas.microsoft.com/office/powerpoint/2010/main" val="181383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00BA3F-51CF-473C-BBC7-9F80CB3FD932}" type="slidenum">
              <a:rPr lang="en-US" altLang="en-US"/>
              <a:pPr>
                <a:defRPr/>
              </a:pPr>
              <a:t>‹#›</a:t>
            </a:fld>
            <a:endParaRPr lang="en-US" altLang="en-US"/>
          </a:p>
        </p:txBody>
      </p:sp>
    </p:spTree>
    <p:extLst>
      <p:ext uri="{BB962C8B-B14F-4D97-AF65-F5344CB8AC3E}">
        <p14:creationId xmlns:p14="http://schemas.microsoft.com/office/powerpoint/2010/main" val="1260669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3" y="5875867"/>
            <a:ext cx="13835142" cy="1816100"/>
          </a:xfrm>
        </p:spPr>
        <p:txBody>
          <a:bodyPr anchor="t"/>
          <a:lstStyle>
            <a:lvl1pPr algn="l">
              <a:defRPr sz="6300" b="1" cap="all"/>
            </a:lvl1pPr>
          </a:lstStyle>
          <a:p>
            <a:r>
              <a:rPr lang="en-US" smtClean="0"/>
              <a:t>Click to edit Master title style</a:t>
            </a:r>
            <a:endParaRPr lang="vi-VN"/>
          </a:p>
        </p:txBody>
      </p:sp>
      <p:sp>
        <p:nvSpPr>
          <p:cNvPr id="3" name="Text Placeholder 2"/>
          <p:cNvSpPr>
            <a:spLocks noGrp="1"/>
          </p:cNvSpPr>
          <p:nvPr>
            <p:ph type="body" idx="1"/>
          </p:nvPr>
        </p:nvSpPr>
        <p:spPr>
          <a:xfrm>
            <a:off x="1285743" y="3875619"/>
            <a:ext cx="13835142" cy="2000249"/>
          </a:xfrm>
        </p:spPr>
        <p:txBody>
          <a:bodyPr anchor="b"/>
          <a:lstStyle>
            <a:lvl1pPr marL="0" indent="0">
              <a:buNone/>
              <a:defRPr sz="3100"/>
            </a:lvl1pPr>
            <a:lvl2pPr marL="718444" indent="0">
              <a:buNone/>
              <a:defRPr sz="2800"/>
            </a:lvl2pPr>
            <a:lvl3pPr marL="1436888" indent="0">
              <a:buNone/>
              <a:defRPr sz="2500"/>
            </a:lvl3pPr>
            <a:lvl4pPr marL="2155332" indent="0">
              <a:buNone/>
              <a:defRPr sz="2200"/>
            </a:lvl4pPr>
            <a:lvl5pPr marL="2873776" indent="0">
              <a:buNone/>
              <a:defRPr sz="2200"/>
            </a:lvl5pPr>
            <a:lvl6pPr marL="3592220" indent="0">
              <a:buNone/>
              <a:defRPr sz="2200"/>
            </a:lvl6pPr>
            <a:lvl7pPr marL="4310664" indent="0">
              <a:buNone/>
              <a:defRPr sz="2200"/>
            </a:lvl7pPr>
            <a:lvl8pPr marL="5029109" indent="0">
              <a:buNone/>
              <a:defRPr sz="2200"/>
            </a:lvl8pPr>
            <a:lvl9pPr marL="5747553" indent="0">
              <a:buNone/>
              <a:defRPr sz="22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E9DFC9-E0D6-4E70-95EC-EE956DA6257B}" type="slidenum">
              <a:rPr lang="en-US" altLang="en-US"/>
              <a:pPr>
                <a:defRPr/>
              </a:pPr>
              <a:t>‹#›</a:t>
            </a:fld>
            <a:endParaRPr lang="en-US" altLang="en-US"/>
          </a:p>
        </p:txBody>
      </p:sp>
    </p:spTree>
    <p:extLst>
      <p:ext uri="{BB962C8B-B14F-4D97-AF65-F5344CB8AC3E}">
        <p14:creationId xmlns:p14="http://schemas.microsoft.com/office/powerpoint/2010/main" val="154592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813832"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8273958"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EE0E17-1536-48C6-87E3-A861F0C00F04}" type="slidenum">
              <a:rPr lang="en-US" altLang="en-US"/>
              <a:pPr>
                <a:defRPr/>
              </a:pPr>
              <a:t>‹#›</a:t>
            </a:fld>
            <a:endParaRPr lang="en-US" altLang="en-US"/>
          </a:p>
        </p:txBody>
      </p:sp>
    </p:spTree>
    <p:extLst>
      <p:ext uri="{BB962C8B-B14F-4D97-AF65-F5344CB8AC3E}">
        <p14:creationId xmlns:p14="http://schemas.microsoft.com/office/powerpoint/2010/main" val="193175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smtClean="0"/>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smtClean="0"/>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830A47B-B3AA-4408-B89E-78641CC5715A}" type="slidenum">
              <a:rPr lang="en-US" altLang="en-US"/>
              <a:pPr>
                <a:defRPr/>
              </a:pPr>
              <a:t>‹#›</a:t>
            </a:fld>
            <a:endParaRPr lang="en-US" altLang="en-US"/>
          </a:p>
        </p:txBody>
      </p:sp>
    </p:spTree>
    <p:extLst>
      <p:ext uri="{BB962C8B-B14F-4D97-AF65-F5344CB8AC3E}">
        <p14:creationId xmlns:p14="http://schemas.microsoft.com/office/powerpoint/2010/main" val="323128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D8FA65-B14B-4883-88C7-F7A3A55E9A2F}" type="slidenum">
              <a:rPr lang="en-US" altLang="en-US"/>
              <a:pPr>
                <a:defRPr/>
              </a:pPr>
              <a:t>‹#›</a:t>
            </a:fld>
            <a:endParaRPr lang="en-US" altLang="en-US"/>
          </a:p>
        </p:txBody>
      </p:sp>
    </p:spTree>
    <p:extLst>
      <p:ext uri="{BB962C8B-B14F-4D97-AF65-F5344CB8AC3E}">
        <p14:creationId xmlns:p14="http://schemas.microsoft.com/office/powerpoint/2010/main" val="163149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8BE4F5-A3A4-4A0F-A638-D990D725B4CA}" type="slidenum">
              <a:rPr lang="en-US" altLang="en-US"/>
              <a:pPr>
                <a:defRPr/>
              </a:pPr>
              <a:t>‹#›</a:t>
            </a:fld>
            <a:endParaRPr lang="en-US" altLang="en-US"/>
          </a:p>
        </p:txBody>
      </p:sp>
    </p:spTree>
    <p:extLst>
      <p:ext uri="{BB962C8B-B14F-4D97-AF65-F5344CB8AC3E}">
        <p14:creationId xmlns:p14="http://schemas.microsoft.com/office/powerpoint/2010/main" val="76872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100" b="1"/>
            </a:lvl1pPr>
          </a:lstStyle>
          <a:p>
            <a:r>
              <a:rPr lang="en-US" smtClean="0"/>
              <a:t>Click to edit Master title style</a:t>
            </a:r>
            <a:endParaRPr lang="vi-VN"/>
          </a:p>
        </p:txBody>
      </p:sp>
      <p:sp>
        <p:nvSpPr>
          <p:cNvPr id="3" name="Content Placeholder 2"/>
          <p:cNvSpPr>
            <a:spLocks noGrp="1"/>
          </p:cNvSpPr>
          <p:nvPr>
            <p:ph idx="1"/>
          </p:nvPr>
        </p:nvSpPr>
        <p:spPr>
          <a:xfrm>
            <a:off x="6363713" y="364068"/>
            <a:ext cx="9099093" cy="7804151"/>
          </a:xfrm>
        </p:spPr>
        <p:txBody>
          <a:bodyPr/>
          <a:lstStyle>
            <a:lvl1pPr>
              <a:defRPr sz="5000"/>
            </a:lvl1pPr>
            <a:lvl2pPr>
              <a:defRPr sz="4400"/>
            </a:lvl2pPr>
            <a:lvl3pPr>
              <a:defRPr sz="3800"/>
            </a:lvl3pPr>
            <a:lvl4pPr>
              <a:defRPr sz="3100"/>
            </a:lvl4pPr>
            <a:lvl5pPr>
              <a:defRPr sz="3100"/>
            </a:lvl5pPr>
            <a:lvl6pPr>
              <a:defRPr sz="3100"/>
            </a:lvl6pPr>
            <a:lvl7pPr>
              <a:defRPr sz="3100"/>
            </a:lvl7pPr>
            <a:lvl8pPr>
              <a:defRPr sz="3100"/>
            </a:lvl8pPr>
            <a:lvl9pPr>
              <a:defRPr sz="3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813833" y="1913468"/>
            <a:ext cx="5354902" cy="6254751"/>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99C05A-73D7-488D-87AE-9FA1D515BA90}" type="slidenum">
              <a:rPr lang="en-US" altLang="en-US"/>
              <a:pPr>
                <a:defRPr/>
              </a:pPr>
              <a:t>‹#›</a:t>
            </a:fld>
            <a:endParaRPr lang="en-US" altLang="en-US"/>
          </a:p>
        </p:txBody>
      </p:sp>
    </p:spTree>
    <p:extLst>
      <p:ext uri="{BB962C8B-B14F-4D97-AF65-F5344CB8AC3E}">
        <p14:creationId xmlns:p14="http://schemas.microsoft.com/office/powerpoint/2010/main" val="183941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1"/>
            <a:ext cx="9765983" cy="755651"/>
          </a:xfrm>
        </p:spPr>
        <p:txBody>
          <a:bodyPr anchor="b"/>
          <a:lstStyle>
            <a:lvl1pPr algn="l">
              <a:defRPr sz="3100" b="1"/>
            </a:lvl1pPr>
          </a:lstStyle>
          <a:p>
            <a:r>
              <a:rPr lang="en-US" smtClean="0"/>
              <a:t>Click to edit Master title style</a:t>
            </a:r>
            <a:endParaRPr lang="vi-VN"/>
          </a:p>
        </p:txBody>
      </p:sp>
      <p:sp>
        <p:nvSpPr>
          <p:cNvPr id="3" name="Picture Placeholder 2"/>
          <p:cNvSpPr>
            <a:spLocks noGrp="1"/>
          </p:cNvSpPr>
          <p:nvPr>
            <p:ph type="pic" idx="1"/>
          </p:nvPr>
        </p:nvSpPr>
        <p:spPr>
          <a:xfrm>
            <a:off x="3190335" y="817033"/>
            <a:ext cx="9765983" cy="5486400"/>
          </a:xfrm>
        </p:spPr>
        <p:txBody>
          <a:bodyPr/>
          <a:lstStyle>
            <a:lvl1pPr marL="0" indent="0">
              <a:buNone/>
              <a:defRPr sz="5000"/>
            </a:lvl1pPr>
            <a:lvl2pPr marL="718444" indent="0">
              <a:buNone/>
              <a:defRPr sz="4400"/>
            </a:lvl2pPr>
            <a:lvl3pPr marL="1436888" indent="0">
              <a:buNone/>
              <a:defRPr sz="3800"/>
            </a:lvl3pPr>
            <a:lvl4pPr marL="2155332" indent="0">
              <a:buNone/>
              <a:defRPr sz="3100"/>
            </a:lvl4pPr>
            <a:lvl5pPr marL="2873776" indent="0">
              <a:buNone/>
              <a:defRPr sz="3100"/>
            </a:lvl5pPr>
            <a:lvl6pPr marL="3592220" indent="0">
              <a:buNone/>
              <a:defRPr sz="3100"/>
            </a:lvl6pPr>
            <a:lvl7pPr marL="4310664" indent="0">
              <a:buNone/>
              <a:defRPr sz="3100"/>
            </a:lvl7pPr>
            <a:lvl8pPr marL="5029109" indent="0">
              <a:buNone/>
              <a:defRPr sz="3100"/>
            </a:lvl8pPr>
            <a:lvl9pPr marL="5747553" indent="0">
              <a:buNone/>
              <a:defRPr sz="3100"/>
            </a:lvl9pPr>
          </a:lstStyle>
          <a:p>
            <a:pPr lvl="0"/>
            <a:endParaRPr lang="vi-VN" noProof="0" smtClean="0"/>
          </a:p>
        </p:txBody>
      </p:sp>
      <p:sp>
        <p:nvSpPr>
          <p:cNvPr id="4" name="Text Placeholder 3"/>
          <p:cNvSpPr>
            <a:spLocks noGrp="1"/>
          </p:cNvSpPr>
          <p:nvPr>
            <p:ph type="body" sz="half" idx="2"/>
          </p:nvPr>
        </p:nvSpPr>
        <p:spPr>
          <a:xfrm>
            <a:off x="3190335" y="7156452"/>
            <a:ext cx="9765983" cy="1073149"/>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090DF4-68DF-4AAF-98F9-EB3836BAB8B4}" type="slidenum">
              <a:rPr lang="en-US" altLang="en-US"/>
              <a:pPr>
                <a:defRPr/>
              </a:pPr>
              <a:t>‹#›</a:t>
            </a:fld>
            <a:endParaRPr lang="en-US" altLang="en-US"/>
          </a:p>
        </p:txBody>
      </p:sp>
    </p:spTree>
    <p:extLst>
      <p:ext uri="{BB962C8B-B14F-4D97-AF65-F5344CB8AC3E}">
        <p14:creationId xmlns:p14="http://schemas.microsoft.com/office/powerpoint/2010/main" val="1258833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13832" y="366713"/>
            <a:ext cx="1464897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813832" y="2133600"/>
            <a:ext cx="14648974"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813832"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eaLnBrk="1" hangingPunct="1">
              <a:defRPr sz="22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5561185" y="8326438"/>
            <a:ext cx="5154269"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ctr" eaLnBrk="1" hangingPunct="1">
              <a:defRPr sz="22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11664924"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r" eaLnBrk="1" hangingPunct="1">
              <a:defRPr sz="2200"/>
            </a:lvl1pPr>
          </a:lstStyle>
          <a:p>
            <a:pPr>
              <a:defRPr/>
            </a:pPr>
            <a:fld id="{F4264759-E7CE-4A8C-955C-20DA2A50E45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6900">
          <a:solidFill>
            <a:schemeClr val="tx2"/>
          </a:solidFill>
          <a:latin typeface="+mj-lt"/>
          <a:ea typeface="+mj-ea"/>
          <a:cs typeface="+mj-cs"/>
        </a:defRPr>
      </a:lvl1pPr>
      <a:lvl2pPr algn="ctr" rtl="0" eaLnBrk="0" fontAlgn="base" hangingPunct="0">
        <a:spcBef>
          <a:spcPct val="0"/>
        </a:spcBef>
        <a:spcAft>
          <a:spcPct val="0"/>
        </a:spcAft>
        <a:defRPr sz="6900">
          <a:solidFill>
            <a:schemeClr val="tx2"/>
          </a:solidFill>
          <a:latin typeface="Arial" charset="0"/>
        </a:defRPr>
      </a:lvl2pPr>
      <a:lvl3pPr algn="ctr" rtl="0" eaLnBrk="0" fontAlgn="base" hangingPunct="0">
        <a:spcBef>
          <a:spcPct val="0"/>
        </a:spcBef>
        <a:spcAft>
          <a:spcPct val="0"/>
        </a:spcAft>
        <a:defRPr sz="6900">
          <a:solidFill>
            <a:schemeClr val="tx2"/>
          </a:solidFill>
          <a:latin typeface="Arial" charset="0"/>
        </a:defRPr>
      </a:lvl3pPr>
      <a:lvl4pPr algn="ctr" rtl="0" eaLnBrk="0" fontAlgn="base" hangingPunct="0">
        <a:spcBef>
          <a:spcPct val="0"/>
        </a:spcBef>
        <a:spcAft>
          <a:spcPct val="0"/>
        </a:spcAft>
        <a:defRPr sz="6900">
          <a:solidFill>
            <a:schemeClr val="tx2"/>
          </a:solidFill>
          <a:latin typeface="Arial" charset="0"/>
        </a:defRPr>
      </a:lvl4pPr>
      <a:lvl5pPr algn="ctr" rtl="0" eaLnBrk="0" fontAlgn="base" hangingPunct="0">
        <a:spcBef>
          <a:spcPct val="0"/>
        </a:spcBef>
        <a:spcAft>
          <a:spcPct val="0"/>
        </a:spcAft>
        <a:defRPr sz="6900">
          <a:solidFill>
            <a:schemeClr val="tx2"/>
          </a:solidFill>
          <a:latin typeface="Arial" charset="0"/>
        </a:defRPr>
      </a:lvl5pPr>
      <a:lvl6pPr marL="718444" algn="ctr" rtl="0" fontAlgn="base">
        <a:spcBef>
          <a:spcPct val="0"/>
        </a:spcBef>
        <a:spcAft>
          <a:spcPct val="0"/>
        </a:spcAft>
        <a:defRPr sz="6900">
          <a:solidFill>
            <a:schemeClr val="tx2"/>
          </a:solidFill>
          <a:latin typeface="Arial" charset="0"/>
        </a:defRPr>
      </a:lvl6pPr>
      <a:lvl7pPr marL="1436888" algn="ctr" rtl="0" fontAlgn="base">
        <a:spcBef>
          <a:spcPct val="0"/>
        </a:spcBef>
        <a:spcAft>
          <a:spcPct val="0"/>
        </a:spcAft>
        <a:defRPr sz="6900">
          <a:solidFill>
            <a:schemeClr val="tx2"/>
          </a:solidFill>
          <a:latin typeface="Arial" charset="0"/>
        </a:defRPr>
      </a:lvl7pPr>
      <a:lvl8pPr marL="2155332" algn="ctr" rtl="0" fontAlgn="base">
        <a:spcBef>
          <a:spcPct val="0"/>
        </a:spcBef>
        <a:spcAft>
          <a:spcPct val="0"/>
        </a:spcAft>
        <a:defRPr sz="6900">
          <a:solidFill>
            <a:schemeClr val="tx2"/>
          </a:solidFill>
          <a:latin typeface="Arial" charset="0"/>
        </a:defRPr>
      </a:lvl8pPr>
      <a:lvl9pPr marL="2873776" algn="ctr" rtl="0" fontAlgn="base">
        <a:spcBef>
          <a:spcPct val="0"/>
        </a:spcBef>
        <a:spcAft>
          <a:spcPct val="0"/>
        </a:spcAft>
        <a:defRPr sz="6900">
          <a:solidFill>
            <a:schemeClr val="tx2"/>
          </a:solidFill>
          <a:latin typeface="Arial" charset="0"/>
        </a:defRPr>
      </a:lvl9pPr>
    </p:titleStyle>
    <p:bodyStyle>
      <a:lvl1pPr marL="538163" indent="-538163" algn="l" rtl="0" eaLnBrk="0" fontAlgn="base" hangingPunct="0">
        <a:spcBef>
          <a:spcPct val="20000"/>
        </a:spcBef>
        <a:spcAft>
          <a:spcPct val="0"/>
        </a:spcAft>
        <a:buChar char="•"/>
        <a:defRPr sz="5000">
          <a:solidFill>
            <a:schemeClr val="tx1"/>
          </a:solidFill>
          <a:latin typeface="+mn-lt"/>
          <a:ea typeface="+mn-ea"/>
          <a:cs typeface="+mn-cs"/>
        </a:defRPr>
      </a:lvl1pPr>
      <a:lvl2pPr marL="1166813" indent="-447675" algn="l" rtl="0" eaLnBrk="0" fontAlgn="base" hangingPunct="0">
        <a:spcBef>
          <a:spcPct val="20000"/>
        </a:spcBef>
        <a:spcAft>
          <a:spcPct val="0"/>
        </a:spcAft>
        <a:buChar char="–"/>
        <a:defRPr sz="4400">
          <a:solidFill>
            <a:schemeClr val="tx1"/>
          </a:solidFill>
          <a:latin typeface="+mn-lt"/>
        </a:defRPr>
      </a:lvl2pPr>
      <a:lvl3pPr marL="1795463" indent="-358775" algn="l" rtl="0" eaLnBrk="0" fontAlgn="base" hangingPunct="0">
        <a:spcBef>
          <a:spcPct val="20000"/>
        </a:spcBef>
        <a:spcAft>
          <a:spcPct val="0"/>
        </a:spcAft>
        <a:buChar char="•"/>
        <a:defRPr sz="3800">
          <a:solidFill>
            <a:schemeClr val="tx1"/>
          </a:solidFill>
          <a:latin typeface="+mn-lt"/>
        </a:defRPr>
      </a:lvl3pPr>
      <a:lvl4pPr marL="2513013" indent="-358775" algn="l" rtl="0" eaLnBrk="0" fontAlgn="base" hangingPunct="0">
        <a:spcBef>
          <a:spcPct val="20000"/>
        </a:spcBef>
        <a:spcAft>
          <a:spcPct val="0"/>
        </a:spcAft>
        <a:buChar char="–"/>
        <a:defRPr sz="3100">
          <a:solidFill>
            <a:schemeClr val="tx1"/>
          </a:solidFill>
          <a:latin typeface="+mn-lt"/>
        </a:defRPr>
      </a:lvl4pPr>
      <a:lvl5pPr marL="3232150" indent="-358775" algn="l" rtl="0" eaLnBrk="0" fontAlgn="base" hangingPunct="0">
        <a:spcBef>
          <a:spcPct val="20000"/>
        </a:spcBef>
        <a:spcAft>
          <a:spcPct val="0"/>
        </a:spcAft>
        <a:buChar char="»"/>
        <a:defRPr sz="3100">
          <a:solidFill>
            <a:schemeClr val="tx1"/>
          </a:solidFill>
          <a:latin typeface="+mn-lt"/>
        </a:defRPr>
      </a:lvl5pPr>
      <a:lvl6pPr marL="3951442" indent="-359222" algn="l" rtl="0" fontAlgn="base">
        <a:spcBef>
          <a:spcPct val="20000"/>
        </a:spcBef>
        <a:spcAft>
          <a:spcPct val="0"/>
        </a:spcAft>
        <a:buChar char="»"/>
        <a:defRPr sz="3100">
          <a:solidFill>
            <a:schemeClr val="tx1"/>
          </a:solidFill>
          <a:latin typeface="+mn-lt"/>
        </a:defRPr>
      </a:lvl6pPr>
      <a:lvl7pPr marL="4669887" indent="-359222" algn="l" rtl="0" fontAlgn="base">
        <a:spcBef>
          <a:spcPct val="20000"/>
        </a:spcBef>
        <a:spcAft>
          <a:spcPct val="0"/>
        </a:spcAft>
        <a:buChar char="»"/>
        <a:defRPr sz="3100">
          <a:solidFill>
            <a:schemeClr val="tx1"/>
          </a:solidFill>
          <a:latin typeface="+mn-lt"/>
        </a:defRPr>
      </a:lvl7pPr>
      <a:lvl8pPr marL="5388331" indent="-359222" algn="l" rtl="0" fontAlgn="base">
        <a:spcBef>
          <a:spcPct val="20000"/>
        </a:spcBef>
        <a:spcAft>
          <a:spcPct val="0"/>
        </a:spcAft>
        <a:buChar char="»"/>
        <a:defRPr sz="3100">
          <a:solidFill>
            <a:schemeClr val="tx1"/>
          </a:solidFill>
          <a:latin typeface="+mn-lt"/>
        </a:defRPr>
      </a:lvl8pPr>
      <a:lvl9pPr marL="6106775" indent="-359222" algn="l" rtl="0" fontAlgn="base">
        <a:spcBef>
          <a:spcPct val="20000"/>
        </a:spcBef>
        <a:spcAft>
          <a:spcPct val="0"/>
        </a:spcAft>
        <a:buChar char="»"/>
        <a:defRPr sz="3100">
          <a:solidFill>
            <a:schemeClr val="tx1"/>
          </a:solidFill>
          <a:latin typeface="+mn-lt"/>
        </a:defRPr>
      </a:lvl9pPr>
    </p:bodyStyle>
    <p:otherStyle>
      <a:defPPr>
        <a:defRPr lang="vi-VN"/>
      </a:defPPr>
      <a:lvl1pPr marL="0" algn="l" defTabSz="1436888" rtl="0" eaLnBrk="1" latinLnBrk="0" hangingPunct="1">
        <a:defRPr sz="2800" kern="1200">
          <a:solidFill>
            <a:schemeClr val="tx1"/>
          </a:solidFill>
          <a:latin typeface="+mn-lt"/>
          <a:ea typeface="+mn-ea"/>
          <a:cs typeface="+mn-cs"/>
        </a:defRPr>
      </a:lvl1pPr>
      <a:lvl2pPr marL="718444" algn="l" defTabSz="1436888" rtl="0" eaLnBrk="1" latinLnBrk="0" hangingPunct="1">
        <a:defRPr sz="2800" kern="1200">
          <a:solidFill>
            <a:schemeClr val="tx1"/>
          </a:solidFill>
          <a:latin typeface="+mn-lt"/>
          <a:ea typeface="+mn-ea"/>
          <a:cs typeface="+mn-cs"/>
        </a:defRPr>
      </a:lvl2pPr>
      <a:lvl3pPr marL="1436888" algn="l" defTabSz="1436888" rtl="0" eaLnBrk="1" latinLnBrk="0" hangingPunct="1">
        <a:defRPr sz="2800" kern="1200">
          <a:solidFill>
            <a:schemeClr val="tx1"/>
          </a:solidFill>
          <a:latin typeface="+mn-lt"/>
          <a:ea typeface="+mn-ea"/>
          <a:cs typeface="+mn-cs"/>
        </a:defRPr>
      </a:lvl3pPr>
      <a:lvl4pPr marL="2155332" algn="l" defTabSz="1436888" rtl="0" eaLnBrk="1" latinLnBrk="0" hangingPunct="1">
        <a:defRPr sz="2800" kern="1200">
          <a:solidFill>
            <a:schemeClr val="tx1"/>
          </a:solidFill>
          <a:latin typeface="+mn-lt"/>
          <a:ea typeface="+mn-ea"/>
          <a:cs typeface="+mn-cs"/>
        </a:defRPr>
      </a:lvl4pPr>
      <a:lvl5pPr marL="2873776" algn="l" defTabSz="1436888" rtl="0" eaLnBrk="1" latinLnBrk="0" hangingPunct="1">
        <a:defRPr sz="2800" kern="1200">
          <a:solidFill>
            <a:schemeClr val="tx1"/>
          </a:solidFill>
          <a:latin typeface="+mn-lt"/>
          <a:ea typeface="+mn-ea"/>
          <a:cs typeface="+mn-cs"/>
        </a:defRPr>
      </a:lvl5pPr>
      <a:lvl6pPr marL="3592220" algn="l" defTabSz="1436888" rtl="0" eaLnBrk="1" latinLnBrk="0" hangingPunct="1">
        <a:defRPr sz="2800" kern="1200">
          <a:solidFill>
            <a:schemeClr val="tx1"/>
          </a:solidFill>
          <a:latin typeface="+mn-lt"/>
          <a:ea typeface="+mn-ea"/>
          <a:cs typeface="+mn-cs"/>
        </a:defRPr>
      </a:lvl6pPr>
      <a:lvl7pPr marL="4310664" algn="l" defTabSz="1436888" rtl="0" eaLnBrk="1" latinLnBrk="0" hangingPunct="1">
        <a:defRPr sz="2800" kern="1200">
          <a:solidFill>
            <a:schemeClr val="tx1"/>
          </a:solidFill>
          <a:latin typeface="+mn-lt"/>
          <a:ea typeface="+mn-ea"/>
          <a:cs typeface="+mn-cs"/>
        </a:defRPr>
      </a:lvl7pPr>
      <a:lvl8pPr marL="5029109" algn="l" defTabSz="1436888" rtl="0" eaLnBrk="1" latinLnBrk="0" hangingPunct="1">
        <a:defRPr sz="2800" kern="1200">
          <a:solidFill>
            <a:schemeClr val="tx1"/>
          </a:solidFill>
          <a:latin typeface="+mn-lt"/>
          <a:ea typeface="+mn-ea"/>
          <a:cs typeface="+mn-cs"/>
        </a:defRPr>
      </a:lvl8pPr>
      <a:lvl9pPr marL="5747553" algn="l" defTabSz="1436888"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png"/><Relationship Id="rId7" Type="http://schemas.openxmlformats.org/officeDocument/2006/relationships/image" Target="../media/image7.gif"/><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gif"/><Relationship Id="rId5" Type="http://schemas.openxmlformats.org/officeDocument/2006/relationships/image" Target="../media/image5.wmf"/><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Text Box 3"/>
          <p:cNvSpPr txBox="1">
            <a:spLocks noChangeArrowheads="1"/>
          </p:cNvSpPr>
          <p:nvPr/>
        </p:nvSpPr>
        <p:spPr bwMode="auto">
          <a:xfrm>
            <a:off x="3197197" y="723901"/>
            <a:ext cx="10037260"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500" b="1" dirty="0">
                <a:solidFill>
                  <a:srgbClr val="FF0066"/>
                </a:solidFill>
                <a:latin typeface="Times New Roman" pitchFamily="18" charset="0"/>
              </a:rPr>
              <a:t>TRƯỜNG TIỂU HỌC </a:t>
            </a:r>
            <a:r>
              <a:rPr lang="en-US" altLang="en-US" sz="3500" b="1" dirty="0" smtClean="0">
                <a:solidFill>
                  <a:srgbClr val="FF0066"/>
                </a:solidFill>
                <a:latin typeface="Times New Roman" pitchFamily="18" charset="0"/>
              </a:rPr>
              <a:t>HOÀNG QUẾ</a:t>
            </a:r>
            <a:endParaRPr lang="en-US" altLang="en-US" sz="3500" b="1" dirty="0">
              <a:solidFill>
                <a:srgbClr val="FF0066"/>
              </a:solidFill>
              <a:latin typeface="Times New Roman" pitchFamily="18" charset="0"/>
            </a:endParaRPr>
          </a:p>
        </p:txBody>
      </p:sp>
      <p:pic>
        <p:nvPicPr>
          <p:cNvPr id="2051"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677" y="5443538"/>
            <a:ext cx="2034580" cy="264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7" name="Text Box 14"/>
          <p:cNvSpPr txBox="1">
            <a:spLocks noChangeArrowheads="1"/>
          </p:cNvSpPr>
          <p:nvPr/>
        </p:nvSpPr>
        <p:spPr bwMode="auto">
          <a:xfrm>
            <a:off x="2557757" y="3550470"/>
            <a:ext cx="10928600" cy="2699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1800"/>
              </a:spcBef>
              <a:defRPr/>
            </a:pPr>
            <a:r>
              <a:rPr lang="en-US" sz="40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Môn</a:t>
            </a:r>
            <a:r>
              <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Tiếng</a:t>
            </a:r>
            <a:r>
              <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Việt</a:t>
            </a:r>
            <a:r>
              <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lớp</a:t>
            </a:r>
            <a:r>
              <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3</a:t>
            </a:r>
          </a:p>
          <a:p>
            <a:pPr algn="ctr" eaLnBrk="1" hangingPunct="1">
              <a:spcBef>
                <a:spcPts val="1800"/>
              </a:spcBef>
              <a:defRPr/>
            </a:pPr>
            <a:r>
              <a:rPr lang="en-US" sz="32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BÀI 6: CÂY GẠO </a:t>
            </a:r>
            <a:endParaRPr lang="en-US" sz="32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algn="ctr" eaLnBrk="1" hangingPunct="1">
              <a:spcBef>
                <a:spcPts val="1800"/>
              </a:spcBef>
              <a:defRPr/>
            </a:pPr>
            <a:r>
              <a:rPr lang="en-US" sz="32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LUYỆN TẬP: VIẾT ĐOẠN VĂN NÊU TÌNH CẢM, CẢM XÚC VỀ CẢNH VẬT TRONG TRANH</a:t>
            </a:r>
            <a:endParaRPr lang="en-US" sz="32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059" name="Text Box 17"/>
          <p:cNvSpPr txBox="1">
            <a:spLocks noChangeArrowheads="1"/>
          </p:cNvSpPr>
          <p:nvPr/>
        </p:nvSpPr>
        <p:spPr bwMode="auto">
          <a:xfrm>
            <a:off x="2480250" y="1662113"/>
            <a:ext cx="11471154" cy="199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6000" b="1" dirty="0">
                <a:solidFill>
                  <a:srgbClr val="0000CC"/>
                </a:solidFill>
                <a:effectLst>
                  <a:outerShdw blurRad="38100" dist="38100" dir="2700000" algn="tl">
                    <a:srgbClr val="000000">
                      <a:alpha val="43137"/>
                    </a:srgbClr>
                  </a:outerShdw>
                </a:effectLst>
                <a:latin typeface="Times New Roman" pitchFamily="18" charset="0"/>
              </a:rPr>
              <a:t>CHÀO MỪNG QUÝ THẦY </a:t>
            </a:r>
            <a:r>
              <a:rPr lang="en-US" sz="6000" b="1" dirty="0" smtClean="0">
                <a:solidFill>
                  <a:srgbClr val="0000CC"/>
                </a:solidFill>
                <a:effectLst>
                  <a:outerShdw blurRad="38100" dist="38100" dir="2700000" algn="tl">
                    <a:srgbClr val="000000">
                      <a:alpha val="43137"/>
                    </a:srgbClr>
                  </a:outerShdw>
                </a:effectLst>
                <a:latin typeface="Times New Roman" pitchFamily="18" charset="0"/>
              </a:rPr>
              <a:t>CÔ</a:t>
            </a:r>
          </a:p>
          <a:p>
            <a:pPr algn="ctr" eaLnBrk="1" hangingPunct="1">
              <a:spcBef>
                <a:spcPts val="0"/>
              </a:spcBef>
              <a:defRPr/>
            </a:pPr>
            <a:r>
              <a:rPr lang="en-US" sz="6000" b="1" dirty="0" smtClean="0">
                <a:solidFill>
                  <a:srgbClr val="0000CC"/>
                </a:solidFill>
                <a:effectLst>
                  <a:outerShdw blurRad="38100" dist="38100" dir="2700000" algn="tl">
                    <a:srgbClr val="000000">
                      <a:alpha val="43137"/>
                    </a:srgbClr>
                  </a:outerShdw>
                </a:effectLst>
                <a:latin typeface="Times New Roman" pitchFamily="18" charset="0"/>
              </a:rPr>
              <a:t>VỀ </a:t>
            </a:r>
            <a:r>
              <a:rPr lang="en-US" sz="6000" b="1" dirty="0">
                <a:solidFill>
                  <a:srgbClr val="0000CC"/>
                </a:solidFill>
                <a:effectLst>
                  <a:outerShdw blurRad="38100" dist="38100" dir="2700000" algn="tl">
                    <a:srgbClr val="000000">
                      <a:alpha val="43137"/>
                    </a:srgbClr>
                  </a:outerShdw>
                </a:effectLst>
                <a:latin typeface="Times New Roman" pitchFamily="18" charset="0"/>
              </a:rPr>
              <a:t>DỰ GIỜ THĂM LỚP</a:t>
            </a:r>
          </a:p>
        </p:txBody>
      </p:sp>
      <p:sp>
        <p:nvSpPr>
          <p:cNvPr id="2054" name="Text Box 18"/>
          <p:cNvSpPr txBox="1">
            <a:spLocks noChangeArrowheads="1"/>
          </p:cNvSpPr>
          <p:nvPr/>
        </p:nvSpPr>
        <p:spPr bwMode="auto">
          <a:xfrm>
            <a:off x="2557757" y="7200900"/>
            <a:ext cx="5974560"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i="1" dirty="0" err="1">
                <a:solidFill>
                  <a:srgbClr val="FF0066"/>
                </a:solidFill>
                <a:latin typeface="Times New Roman" pitchFamily="18" charset="0"/>
              </a:rPr>
              <a:t>Giáo</a:t>
            </a:r>
            <a:r>
              <a:rPr lang="en-US" altLang="en-US" sz="2400" b="1" i="1" dirty="0">
                <a:solidFill>
                  <a:srgbClr val="FF0066"/>
                </a:solidFill>
                <a:latin typeface="Times New Roman" pitchFamily="18" charset="0"/>
              </a:rPr>
              <a:t> </a:t>
            </a:r>
            <a:r>
              <a:rPr lang="en-US" altLang="en-US" sz="2400" b="1" i="1" dirty="0" err="1">
                <a:solidFill>
                  <a:srgbClr val="FF0066"/>
                </a:solidFill>
                <a:latin typeface="Times New Roman" pitchFamily="18" charset="0"/>
              </a:rPr>
              <a:t>viên</a:t>
            </a:r>
            <a:r>
              <a:rPr lang="en-US" altLang="en-US" sz="2400" b="1" i="1" dirty="0" smtClean="0">
                <a:solidFill>
                  <a:srgbClr val="FF0066"/>
                </a:solidFill>
                <a:latin typeface="Times New Roman" pitchFamily="18" charset="0"/>
              </a:rPr>
              <a:t>: </a:t>
            </a:r>
            <a:r>
              <a:rPr lang="en-US" altLang="en-US" sz="2400" b="1" i="1" dirty="0" err="1" smtClean="0">
                <a:solidFill>
                  <a:srgbClr val="FF0066"/>
                </a:solidFill>
                <a:latin typeface="Times New Roman" pitchFamily="18" charset="0"/>
              </a:rPr>
              <a:t>Nguyễn</a:t>
            </a:r>
            <a:r>
              <a:rPr lang="en-US" altLang="en-US" sz="2400" b="1" i="1" dirty="0" smtClean="0">
                <a:solidFill>
                  <a:srgbClr val="FF0066"/>
                </a:solidFill>
                <a:latin typeface="Times New Roman" pitchFamily="18" charset="0"/>
              </a:rPr>
              <a:t> </a:t>
            </a:r>
            <a:r>
              <a:rPr lang="en-US" altLang="en-US" sz="2400" b="1" i="1" dirty="0" err="1" smtClean="0">
                <a:solidFill>
                  <a:srgbClr val="FF0066"/>
                </a:solidFill>
                <a:latin typeface="Times New Roman" pitchFamily="18" charset="0"/>
              </a:rPr>
              <a:t>Thị</a:t>
            </a:r>
            <a:r>
              <a:rPr lang="en-US" altLang="en-US" sz="2400" b="1" i="1" dirty="0" smtClean="0">
                <a:solidFill>
                  <a:srgbClr val="FF0066"/>
                </a:solidFill>
                <a:latin typeface="Times New Roman" pitchFamily="18" charset="0"/>
              </a:rPr>
              <a:t> </a:t>
            </a:r>
            <a:r>
              <a:rPr lang="en-US" altLang="en-US" sz="2400" b="1" i="1" dirty="0" err="1" smtClean="0">
                <a:solidFill>
                  <a:srgbClr val="FF0066"/>
                </a:solidFill>
                <a:latin typeface="Times New Roman" pitchFamily="18" charset="0"/>
              </a:rPr>
              <a:t>Hiền</a:t>
            </a:r>
            <a:r>
              <a:rPr lang="en-US" altLang="en-US" sz="2400" b="1" i="1" dirty="0" smtClean="0">
                <a:solidFill>
                  <a:srgbClr val="FF0066"/>
                </a:solidFill>
                <a:latin typeface="Times New Roman" pitchFamily="18" charset="0"/>
              </a:rPr>
              <a:t> </a:t>
            </a:r>
            <a:r>
              <a:rPr lang="en-US" altLang="en-US" sz="2400" b="1" i="1" dirty="0" err="1" smtClean="0">
                <a:solidFill>
                  <a:srgbClr val="FF0066"/>
                </a:solidFill>
                <a:latin typeface="Times New Roman" pitchFamily="18" charset="0"/>
              </a:rPr>
              <a:t>Quyên</a:t>
            </a:r>
            <a:endParaRPr lang="en-US" altLang="en-US" sz="2400" b="1" i="1" dirty="0">
              <a:solidFill>
                <a:srgbClr val="FF0066"/>
              </a:solidFill>
              <a:latin typeface="Times New Roman" pitchFamily="18" charset="0"/>
            </a:endParaRPr>
          </a:p>
          <a:p>
            <a:pPr eaLnBrk="1" hangingPunct="1"/>
            <a:r>
              <a:rPr lang="en-US" altLang="en-US" sz="2400" b="1" i="1" dirty="0" err="1">
                <a:solidFill>
                  <a:srgbClr val="FF0066"/>
                </a:solidFill>
                <a:latin typeface="Times New Roman" pitchFamily="18" charset="0"/>
              </a:rPr>
              <a:t>Lớp</a:t>
            </a:r>
            <a:r>
              <a:rPr lang="en-US" altLang="en-US" sz="2400" b="1" i="1" dirty="0">
                <a:solidFill>
                  <a:srgbClr val="FF0066"/>
                </a:solidFill>
                <a:latin typeface="Times New Roman" pitchFamily="18" charset="0"/>
              </a:rPr>
              <a:t>:  </a:t>
            </a:r>
            <a:r>
              <a:rPr lang="en-US" altLang="en-US" sz="2400" b="1" i="1" dirty="0" smtClean="0">
                <a:solidFill>
                  <a:srgbClr val="FF0066"/>
                </a:solidFill>
                <a:latin typeface="Times New Roman" pitchFamily="18" charset="0"/>
              </a:rPr>
              <a:t>3B</a:t>
            </a:r>
            <a:endParaRPr lang="en-US" altLang="en-US" sz="2400" b="1" i="1" dirty="0">
              <a:solidFill>
                <a:srgbClr val="FF0066"/>
              </a:solidFill>
              <a:latin typeface="Times New Roman" pitchFamily="18" charset="0"/>
            </a:endParaRPr>
          </a:p>
        </p:txBody>
      </p:sp>
      <p:pic>
        <p:nvPicPr>
          <p:cNvPr id="2055" name="Picture 22" descr="bd2131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40079" y="6229986"/>
            <a:ext cx="5616086"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flipV="1">
            <a:off x="1112658" y="331495"/>
            <a:ext cx="2081213" cy="2669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a:off x="13122398" y="413107"/>
            <a:ext cx="2089150" cy="249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p:nvCxnSpPr>
        <p:spPr>
          <a:xfrm flipV="1">
            <a:off x="5407784" y="1447800"/>
            <a:ext cx="5985862"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pic>
        <p:nvPicPr>
          <p:cNvPr id="3" name="Picture 7" descr="BƯỚM 58"/>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9961410">
            <a:off x="13131113" y="984250"/>
            <a:ext cx="1474263" cy="192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Picture 8" descr="animal-14[1]"/>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rot="417220" flipH="1">
            <a:off x="2549684" y="5964239"/>
            <a:ext cx="1416132" cy="1030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5" descr="POINSET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238632" y="5111880"/>
            <a:ext cx="4334745" cy="3092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mph" presetSubtype="2" repeatCount="1000000" accel="36000" decel="20000" fill="hold" grpId="0" nodeType="withEffect">
                                  <p:stCondLst>
                                    <p:cond delay="0"/>
                                  </p:stCondLst>
                                  <p:childTnLst>
                                    <p:animClr clrSpc="rgb" dir="cw">
                                      <p:cBhvr override="childStyle">
                                        <p:cTn id="6" dur="4750" fill="hold"/>
                                        <p:tgtEl>
                                          <p:spTgt spid="2059"/>
                                        </p:tgtEl>
                                        <p:attrNameLst>
                                          <p:attrName>style.color</p:attrName>
                                        </p:attrNameLst>
                                      </p:cBhvr>
                                      <p:to>
                                        <a:srgbClr val="0000FF"/>
                                      </p:to>
                                    </p:animClr>
                                  </p:childTnLst>
                                </p:cTn>
                              </p:par>
                              <p:par>
                                <p:cTn id="7" presetID="21" presetClass="emph" presetSubtype="0" repeatCount="200000" fill="hold" grpId="1" nodeType="withEffect">
                                  <p:stCondLst>
                                    <p:cond delay="0"/>
                                  </p:stCondLst>
                                  <p:childTnLst>
                                    <p:animClr clrSpc="hsl" dir="cw">
                                      <p:cBhvr override="childStyle">
                                        <p:cTn id="8" dur="2000" fill="hold"/>
                                        <p:tgtEl>
                                          <p:spTgt spid="2059"/>
                                        </p:tgtEl>
                                        <p:attrNameLst>
                                          <p:attrName>style.color</p:attrName>
                                        </p:attrNameLst>
                                      </p:cBhvr>
                                      <p:by>
                                        <p:hsl h="7200000" s="0" l="0"/>
                                      </p:by>
                                    </p:animClr>
                                    <p:animClr clrSpc="hsl" dir="cw">
                                      <p:cBhvr>
                                        <p:cTn id="9" dur="2000" fill="hold"/>
                                        <p:tgtEl>
                                          <p:spTgt spid="2059"/>
                                        </p:tgtEl>
                                        <p:attrNameLst>
                                          <p:attrName>fillcolor</p:attrName>
                                        </p:attrNameLst>
                                      </p:cBhvr>
                                      <p:by>
                                        <p:hsl h="7200000" s="0" l="0"/>
                                      </p:by>
                                    </p:animClr>
                                    <p:animClr clrSpc="hsl" dir="cw">
                                      <p:cBhvr>
                                        <p:cTn id="10" dur="2000" fill="hold"/>
                                        <p:tgtEl>
                                          <p:spTgt spid="2059"/>
                                        </p:tgtEl>
                                        <p:attrNameLst>
                                          <p:attrName>stroke.color</p:attrName>
                                        </p:attrNameLst>
                                      </p:cBhvr>
                                      <p:by>
                                        <p:hsl h="7200000" s="0" l="0"/>
                                      </p:by>
                                    </p:animClr>
                                    <p:set>
                                      <p:cBhvr>
                                        <p:cTn id="11" dur="2000" fill="hold"/>
                                        <p:tgtEl>
                                          <p:spTgt spid="205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9" grpId="0"/>
      <p:bldP spid="2059"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6276638" cy="9144000"/>
          </a:xfrm>
          <a:prstGeom prst="rect">
            <a:avLst/>
          </a:prstGeom>
        </p:spPr>
        <p:style>
          <a:lnRef idx="2">
            <a:schemeClr val="dk1"/>
          </a:lnRef>
          <a:fillRef idx="1">
            <a:schemeClr val="lt1"/>
          </a:fillRef>
          <a:effectRef idx="0">
            <a:schemeClr val="dk1"/>
          </a:effectRef>
          <a:fontRef idx="minor">
            <a:schemeClr val="dk1"/>
          </a:fontRef>
        </p:style>
        <p:txBody>
          <a:bodyPr lIns="122018" tIns="61009" rIns="122018" bIns="61009" rtlCol="0" anchor="ctr"/>
          <a:lstStyle/>
          <a:p>
            <a:pPr algn="ctr"/>
            <a:endParaRPr lang="vi-VN"/>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81" y="0"/>
            <a:ext cx="16276638" cy="914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3981297" y="2132892"/>
            <a:ext cx="6677387" cy="1477328"/>
          </a:xfrm>
          <a:prstGeom prst="rect">
            <a:avLst/>
          </a:prstGeom>
          <a:noFill/>
        </p:spPr>
        <p:txBody>
          <a:bodyPr wrap="none" lIns="122018" tIns="61009" rIns="122018" bIns="61009" rtlCol="0">
            <a:spAutoFit/>
          </a:bodyPr>
          <a:lstStyle/>
          <a:p>
            <a:r>
              <a:rPr lang="en-US" sz="8800" b="1" i="1" dirty="0">
                <a:solidFill>
                  <a:srgbClr val="ED7D31">
                    <a:lumMod val="50000"/>
                  </a:srgbClr>
                </a:solidFill>
                <a:latin typeface="Times New Roman" panose="02020603050405020304" pitchFamily="18" charset="0"/>
                <a:cs typeface="Times New Roman" panose="02020603050405020304" pitchFamily="18" charset="0"/>
              </a:rPr>
              <a:t>KHỞI ĐỘNG</a:t>
            </a:r>
          </a:p>
        </p:txBody>
      </p:sp>
    </p:spTree>
    <p:extLst>
      <p:ext uri="{BB962C8B-B14F-4D97-AF65-F5344CB8AC3E}">
        <p14:creationId xmlns:p14="http://schemas.microsoft.com/office/powerpoint/2010/main" val="16270843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1508919" y="599450"/>
            <a:ext cx="4191000" cy="677108"/>
            <a:chOff x="1508919" y="1888664"/>
            <a:chExt cx="3733800" cy="677108"/>
          </a:xfrm>
        </p:grpSpPr>
        <p:sp>
          <p:nvSpPr>
            <p:cNvPr id="10" name="Rectangle 9"/>
            <p:cNvSpPr/>
            <p:nvPr/>
          </p:nvSpPr>
          <p:spPr>
            <a:xfrm>
              <a:off x="1508919" y="1888664"/>
              <a:ext cx="3733800" cy="677108"/>
            </a:xfrm>
            <a:prstGeom prst="rect">
              <a:avLst/>
            </a:prstGeom>
          </p:spPr>
          <p:txBody>
            <a:bodyPr wrap="square">
              <a:spAutoFit/>
            </a:bodyPr>
            <a:lstStyle/>
            <a:p>
              <a:r>
                <a:rPr lang="en-US" sz="3800" b="1" dirty="0" smtClean="0">
                  <a:solidFill>
                    <a:srgbClr val="FF0066"/>
                  </a:solidFill>
                  <a:latin typeface="Times New Roman" pitchFamily="18" charset="0"/>
                  <a:cs typeface="Times New Roman" pitchFamily="18" charset="0"/>
                </a:rPr>
                <a:t>1. </a:t>
              </a:r>
              <a:r>
                <a:rPr lang="en-US" sz="3800" b="1" dirty="0" err="1" smtClean="0">
                  <a:solidFill>
                    <a:srgbClr val="FF0066"/>
                  </a:solidFill>
                  <a:latin typeface="Times New Roman" pitchFamily="18" charset="0"/>
                  <a:cs typeface="Times New Roman" pitchFamily="18" charset="0"/>
                </a:rPr>
                <a:t>Luyện</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tập</a:t>
              </a:r>
              <a:r>
                <a:rPr lang="en-US" sz="3800" b="1" dirty="0" smtClean="0">
                  <a:solidFill>
                    <a:srgbClr val="FF0066"/>
                  </a:solidFill>
                  <a:latin typeface="Times New Roman" pitchFamily="18" charset="0"/>
                  <a:cs typeface="Times New Roman" pitchFamily="18" charset="0"/>
                </a:rPr>
                <a:t>.</a:t>
              </a:r>
              <a:endParaRPr lang="en-US" sz="3800" b="1" dirty="0">
                <a:solidFill>
                  <a:srgbClr val="FF0066"/>
                </a:solidFill>
                <a:latin typeface="Times New Roman" pitchFamily="18" charset="0"/>
                <a:cs typeface="Times New Roman" pitchFamily="18" charset="0"/>
              </a:endParaRPr>
            </a:p>
          </p:txBody>
        </p:sp>
        <p:cxnSp>
          <p:nvCxnSpPr>
            <p:cNvPr id="11" name="Straight Connector 10"/>
            <p:cNvCxnSpPr/>
            <p:nvPr/>
          </p:nvCxnSpPr>
          <p:spPr>
            <a:xfrm>
              <a:off x="1673234" y="2519755"/>
              <a:ext cx="2281012"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2" name="Rectangle 11"/>
          <p:cNvSpPr/>
          <p:nvPr/>
        </p:nvSpPr>
        <p:spPr>
          <a:xfrm>
            <a:off x="1526369" y="1303984"/>
            <a:ext cx="13966284" cy="1261884"/>
          </a:xfrm>
          <a:prstGeom prst="rect">
            <a:avLst/>
          </a:prstGeom>
        </p:spPr>
        <p:txBody>
          <a:bodyPr wrap="square">
            <a:spAutoFit/>
          </a:bodyPr>
          <a:lstStyle/>
          <a:p>
            <a:pPr algn="just"/>
            <a:r>
              <a:rPr lang="en-US" sz="3800" b="1" dirty="0" err="1" smtClean="0">
                <a:solidFill>
                  <a:srgbClr val="0000CC"/>
                </a:solidFill>
                <a:latin typeface="Times New Roman" pitchFamily="18" charset="0"/>
                <a:cs typeface="Times New Roman" pitchFamily="18" charset="0"/>
              </a:rPr>
              <a:t>Bài</a:t>
            </a:r>
            <a:r>
              <a:rPr lang="en-US" sz="3800" b="1" dirty="0" smtClean="0">
                <a:solidFill>
                  <a:srgbClr val="0000CC"/>
                </a:solidFill>
                <a:latin typeface="Times New Roman" pitchFamily="18" charset="0"/>
                <a:cs typeface="Times New Roman" pitchFamily="18" charset="0"/>
              </a:rPr>
              <a:t> 1. </a:t>
            </a:r>
            <a:r>
              <a:rPr lang="en-US" sz="3800" b="1" dirty="0" err="1" smtClean="0">
                <a:solidFill>
                  <a:srgbClr val="0000CC"/>
                </a:solidFill>
                <a:latin typeface="Times New Roman" pitchFamily="18" charset="0"/>
                <a:cs typeface="Times New Roman" pitchFamily="18" charset="0"/>
              </a:rPr>
              <a:t>Quan</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sát</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tranh</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và</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nêu</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tình</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cảm</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cảm</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xúc</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của</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em</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về</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cảnh</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vật</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trong</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tranh</a:t>
            </a:r>
            <a:r>
              <a:rPr lang="en-US" sz="3800" b="1" dirty="0" smtClean="0">
                <a:solidFill>
                  <a:srgbClr val="0000CC"/>
                </a:solidFill>
                <a:latin typeface="Times New Roman" pitchFamily="18" charset="0"/>
                <a:cs typeface="Times New Roman" pitchFamily="18" charset="0"/>
              </a:rPr>
              <a:t>:</a:t>
            </a:r>
            <a:endParaRPr lang="en-US" sz="3800" b="1" dirty="0">
              <a:solidFill>
                <a:srgbClr val="0000CC"/>
              </a:solidFill>
              <a:latin typeface="Times New Roman" pitchFamily="18" charset="0"/>
              <a:cs typeface="Times New Roman" pitchFamily="18"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6178" y="2565868"/>
            <a:ext cx="13949026" cy="64354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circle(in)">
                                      <p:cBhvr>
                                        <p:cTn id="1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1508919" y="968812"/>
            <a:ext cx="4191000" cy="677108"/>
            <a:chOff x="1508919" y="1888664"/>
            <a:chExt cx="3733800" cy="677108"/>
          </a:xfrm>
        </p:grpSpPr>
        <p:sp>
          <p:nvSpPr>
            <p:cNvPr id="10" name="Rectangle 9"/>
            <p:cNvSpPr/>
            <p:nvPr/>
          </p:nvSpPr>
          <p:spPr>
            <a:xfrm>
              <a:off x="1508919" y="1888664"/>
              <a:ext cx="3733800" cy="677108"/>
            </a:xfrm>
            <a:prstGeom prst="rect">
              <a:avLst/>
            </a:prstGeom>
          </p:spPr>
          <p:txBody>
            <a:bodyPr wrap="square">
              <a:spAutoFit/>
            </a:bodyPr>
            <a:lstStyle/>
            <a:p>
              <a:r>
                <a:rPr lang="en-US" sz="3800" b="1" dirty="0" smtClean="0">
                  <a:solidFill>
                    <a:srgbClr val="FF0066"/>
                  </a:solidFill>
                  <a:latin typeface="Times New Roman" pitchFamily="18" charset="0"/>
                  <a:cs typeface="Times New Roman" pitchFamily="18" charset="0"/>
                </a:rPr>
                <a:t>1. </a:t>
              </a:r>
              <a:r>
                <a:rPr lang="en-US" sz="3800" b="1" dirty="0" err="1" smtClean="0">
                  <a:solidFill>
                    <a:srgbClr val="FF0066"/>
                  </a:solidFill>
                  <a:latin typeface="Times New Roman" pitchFamily="18" charset="0"/>
                  <a:cs typeface="Times New Roman" pitchFamily="18" charset="0"/>
                </a:rPr>
                <a:t>Luyện</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tập</a:t>
              </a:r>
              <a:r>
                <a:rPr lang="en-US" sz="3800" b="1" dirty="0" smtClean="0">
                  <a:solidFill>
                    <a:srgbClr val="FF0066"/>
                  </a:solidFill>
                  <a:latin typeface="Times New Roman" pitchFamily="18" charset="0"/>
                  <a:cs typeface="Times New Roman" pitchFamily="18" charset="0"/>
                </a:rPr>
                <a:t>.</a:t>
              </a:r>
              <a:endParaRPr lang="en-US" sz="3800" b="1" dirty="0">
                <a:solidFill>
                  <a:srgbClr val="FF0066"/>
                </a:solidFill>
                <a:latin typeface="Times New Roman" pitchFamily="18" charset="0"/>
                <a:cs typeface="Times New Roman" pitchFamily="18" charset="0"/>
              </a:endParaRPr>
            </a:p>
          </p:txBody>
        </p:sp>
        <p:cxnSp>
          <p:nvCxnSpPr>
            <p:cNvPr id="11" name="Straight Connector 10"/>
            <p:cNvCxnSpPr/>
            <p:nvPr/>
          </p:nvCxnSpPr>
          <p:spPr>
            <a:xfrm>
              <a:off x="1673234" y="2519755"/>
              <a:ext cx="2281012"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3" name="Flowchart: Alternate Process 2"/>
          <p:cNvSpPr/>
          <p:nvPr/>
        </p:nvSpPr>
        <p:spPr>
          <a:xfrm>
            <a:off x="594519" y="3733800"/>
            <a:ext cx="2667000" cy="33528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err="1" smtClean="0">
                <a:solidFill>
                  <a:schemeClr val="tx1"/>
                </a:solidFill>
                <a:latin typeface="Times New Roman" panose="02020603050405020304" pitchFamily="18" charset="0"/>
                <a:cs typeface="Times New Roman" panose="02020603050405020304" pitchFamily="18" charset="0"/>
              </a:rPr>
              <a:t>Nêu</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tình</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cảm</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cảm</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xúc</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về</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cảnh</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vật</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trong</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tranh</a:t>
            </a:r>
            <a:endParaRPr lang="en-US" sz="3200" dirty="0">
              <a:solidFill>
                <a:schemeClr val="tx1"/>
              </a:solidFill>
              <a:latin typeface="Times New Roman" panose="02020603050405020304" pitchFamily="18" charset="0"/>
              <a:cs typeface="Times New Roman" panose="02020603050405020304" pitchFamily="18" charset="0"/>
            </a:endParaRPr>
          </a:p>
        </p:txBody>
      </p:sp>
      <p:cxnSp>
        <p:nvCxnSpPr>
          <p:cNvPr id="6" name="Elbow Connector 5"/>
          <p:cNvCxnSpPr/>
          <p:nvPr/>
        </p:nvCxnSpPr>
        <p:spPr>
          <a:xfrm rot="5400000" flipH="1" flipV="1">
            <a:off x="2973878" y="1925941"/>
            <a:ext cx="597396" cy="2689115"/>
          </a:xfrm>
          <a:prstGeom prst="bentConnector2">
            <a:avLst/>
          </a:prstGeom>
          <a:ln>
            <a:tailEnd type="arrow"/>
          </a:ln>
        </p:spPr>
        <p:style>
          <a:lnRef idx="3">
            <a:schemeClr val="accent2"/>
          </a:lnRef>
          <a:fillRef idx="0">
            <a:schemeClr val="accent2"/>
          </a:fillRef>
          <a:effectRef idx="2">
            <a:schemeClr val="accent2"/>
          </a:effectRef>
          <a:fontRef idx="minor">
            <a:schemeClr val="tx1"/>
          </a:fontRef>
        </p:style>
      </p:cxnSp>
      <p:sp>
        <p:nvSpPr>
          <p:cNvPr id="7" name="Flowchart: Alternate Process 6"/>
          <p:cNvSpPr/>
          <p:nvPr/>
        </p:nvSpPr>
        <p:spPr>
          <a:xfrm>
            <a:off x="4709319" y="2438400"/>
            <a:ext cx="11049000" cy="1206996"/>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solidFill>
                  <a:schemeClr val="tx1"/>
                </a:solidFill>
                <a:latin typeface="Times New Roman" panose="02020603050405020304" pitchFamily="18" charset="0"/>
                <a:cs typeface="Times New Roman" panose="02020603050405020304" pitchFamily="18" charset="0"/>
              </a:rPr>
              <a:t>a/ </a:t>
            </a:r>
            <a:r>
              <a:rPr lang="en-US" sz="2800" dirty="0" err="1" smtClean="0">
                <a:solidFill>
                  <a:schemeClr val="tx1"/>
                </a:solidFill>
                <a:latin typeface="Times New Roman" panose="02020603050405020304" pitchFamily="18" charset="0"/>
                <a:cs typeface="Times New Roman" panose="02020603050405020304" pitchFamily="18" charset="0"/>
              </a:rPr>
              <a:t>Giới</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thiệu</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bao</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quát</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về</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cảnh</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vật</a:t>
            </a:r>
            <a:endParaRPr lang="en-US" sz="2800" dirty="0" smtClean="0">
              <a:solidFill>
                <a:schemeClr val="tx1"/>
              </a:solidFill>
              <a:latin typeface="Times New Roman" panose="02020603050405020304" pitchFamily="18" charset="0"/>
              <a:cs typeface="Times New Roman" panose="02020603050405020304" pitchFamily="18" charset="0"/>
            </a:endParaRPr>
          </a:p>
          <a:p>
            <a:pPr algn="ctr"/>
            <a:r>
              <a:rPr lang="en-US" sz="2800" dirty="0" err="1" smtClean="0">
                <a:solidFill>
                  <a:schemeClr val="tx1"/>
                </a:solidFill>
                <a:latin typeface="Times New Roman" panose="02020603050405020304" pitchFamily="18" charset="0"/>
                <a:cs typeface="Times New Roman" panose="02020603050405020304" pitchFamily="18" charset="0"/>
              </a:rPr>
              <a:t>Ví</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dụ</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Bức</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tranh</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vẽ</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khu</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vườn</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với</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nhiều</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trái</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cây</a:t>
            </a:r>
            <a:endParaRPr lang="en-US" sz="2800" dirty="0">
              <a:solidFill>
                <a:schemeClr val="tx1"/>
              </a:solidFill>
              <a:latin typeface="Times New Roman" panose="02020603050405020304" pitchFamily="18" charset="0"/>
              <a:cs typeface="Times New Roman" panose="02020603050405020304" pitchFamily="18" charset="0"/>
            </a:endParaRPr>
          </a:p>
        </p:txBody>
      </p:sp>
      <p:cxnSp>
        <p:nvCxnSpPr>
          <p:cNvPr id="13" name="Straight Arrow Connector 12"/>
          <p:cNvCxnSpPr/>
          <p:nvPr/>
        </p:nvCxnSpPr>
        <p:spPr>
          <a:xfrm>
            <a:off x="3272576" y="4495800"/>
            <a:ext cx="1344558" cy="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19" name="Flowchart: Alternate Process 18"/>
          <p:cNvSpPr/>
          <p:nvPr/>
        </p:nvSpPr>
        <p:spPr>
          <a:xfrm>
            <a:off x="4709319" y="3962400"/>
            <a:ext cx="11049000" cy="9906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smtClean="0">
                <a:solidFill>
                  <a:schemeClr val="tx1"/>
                </a:solidFill>
                <a:latin typeface="Times New Roman" panose="02020603050405020304" pitchFamily="18" charset="0"/>
                <a:cs typeface="Times New Roman" panose="02020603050405020304" pitchFamily="18" charset="0"/>
              </a:rPr>
              <a:t>b/ </a:t>
            </a:r>
            <a:r>
              <a:rPr lang="en-US" sz="3200" dirty="0" err="1" smtClean="0">
                <a:solidFill>
                  <a:schemeClr val="tx1"/>
                </a:solidFill>
                <a:latin typeface="Times New Roman" panose="02020603050405020304" pitchFamily="18" charset="0"/>
                <a:cs typeface="Times New Roman" panose="02020603050405020304" pitchFamily="18" charset="0"/>
              </a:rPr>
              <a:t>Nêu</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đặc</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điểm</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nổi</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bật</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của</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cảnh</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vật</a:t>
            </a:r>
            <a:endParaRPr lang="en-US" sz="3200" dirty="0" smtClean="0">
              <a:solidFill>
                <a:schemeClr val="tx1"/>
              </a:solidFill>
              <a:latin typeface="Times New Roman" panose="02020603050405020304" pitchFamily="18" charset="0"/>
              <a:cs typeface="Times New Roman" panose="02020603050405020304" pitchFamily="18" charset="0"/>
            </a:endParaRPr>
          </a:p>
          <a:p>
            <a:pPr algn="ctr"/>
            <a:r>
              <a:rPr lang="en-US" sz="3200" dirty="0" err="1" smtClean="0">
                <a:solidFill>
                  <a:schemeClr val="tx1"/>
                </a:solidFill>
                <a:latin typeface="Times New Roman" panose="02020603050405020304" pitchFamily="18" charset="0"/>
                <a:cs typeface="Times New Roman" panose="02020603050405020304" pitchFamily="18" charset="0"/>
              </a:rPr>
              <a:t>Ví</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dụ</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Cảnh</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vật</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có</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nhiều</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màu</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sắc</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của</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cây</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cỏ</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hoa</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trái</a:t>
            </a:r>
            <a:r>
              <a:rPr lang="en-US" sz="3200" dirty="0" smtClean="0">
                <a:solidFill>
                  <a:schemeClr val="tx1"/>
                </a:solidFill>
                <a:latin typeface="Times New Roman" panose="02020603050405020304" pitchFamily="18" charset="0"/>
                <a:cs typeface="Times New Roman" panose="02020603050405020304" pitchFamily="18" charset="0"/>
              </a:rPr>
              <a:t>,…</a:t>
            </a:r>
            <a:endParaRPr lang="en-US" sz="3200" dirty="0">
              <a:solidFill>
                <a:schemeClr val="tx1"/>
              </a:solidFill>
              <a:latin typeface="Times New Roman" panose="02020603050405020304" pitchFamily="18" charset="0"/>
              <a:cs typeface="Times New Roman" panose="02020603050405020304" pitchFamily="18" charset="0"/>
            </a:endParaRPr>
          </a:p>
        </p:txBody>
      </p:sp>
      <p:cxnSp>
        <p:nvCxnSpPr>
          <p:cNvPr id="22" name="Elbow Connector 21"/>
          <p:cNvCxnSpPr>
            <a:stCxn id="3" idx="2"/>
          </p:cNvCxnSpPr>
          <p:nvPr/>
        </p:nvCxnSpPr>
        <p:spPr>
          <a:xfrm rot="16200000" flipH="1">
            <a:off x="2929676" y="6084942"/>
            <a:ext cx="685800" cy="2689115"/>
          </a:xfrm>
          <a:prstGeom prst="bentConnector2">
            <a:avLst/>
          </a:prstGeom>
          <a:ln>
            <a:tailEnd type="arrow"/>
          </a:ln>
        </p:spPr>
        <p:style>
          <a:lnRef idx="3">
            <a:schemeClr val="accent2"/>
          </a:lnRef>
          <a:fillRef idx="0">
            <a:schemeClr val="accent2"/>
          </a:fillRef>
          <a:effectRef idx="2">
            <a:schemeClr val="accent2"/>
          </a:effectRef>
          <a:fontRef idx="minor">
            <a:schemeClr val="tx1"/>
          </a:fontRef>
        </p:style>
      </p:cxnSp>
      <p:sp>
        <p:nvSpPr>
          <p:cNvPr id="23" name="Flowchart: Alternate Process 22"/>
          <p:cNvSpPr/>
          <p:nvPr/>
        </p:nvSpPr>
        <p:spPr>
          <a:xfrm>
            <a:off x="4709319" y="5181600"/>
            <a:ext cx="11049000" cy="39624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smtClean="0">
                <a:solidFill>
                  <a:schemeClr val="tx1"/>
                </a:solidFill>
                <a:latin typeface="Times New Roman" panose="02020603050405020304" pitchFamily="18" charset="0"/>
                <a:cs typeface="Times New Roman" panose="02020603050405020304" pitchFamily="18" charset="0"/>
              </a:rPr>
              <a:t>c/ </a:t>
            </a:r>
            <a:r>
              <a:rPr lang="en-US" sz="3200" dirty="0" err="1" smtClean="0">
                <a:solidFill>
                  <a:schemeClr val="tx1"/>
                </a:solidFill>
                <a:latin typeface="Times New Roman" panose="02020603050405020304" pitchFamily="18" charset="0"/>
                <a:cs typeface="Times New Roman" panose="02020603050405020304" pitchFamily="18" charset="0"/>
              </a:rPr>
              <a:t>Nêu</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tình</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cảm</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cảm</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xúc</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của</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em</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đối</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với</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cảnh</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vật</a:t>
            </a:r>
            <a:endParaRPr lang="en-US" sz="3200" dirty="0">
              <a:solidFill>
                <a:schemeClr val="tx1"/>
              </a:solidFill>
              <a:latin typeface="Times New Roman" panose="02020603050405020304" pitchFamily="18" charset="0"/>
              <a:cs typeface="Times New Roman" panose="02020603050405020304" pitchFamily="18" charset="0"/>
            </a:endParaRPr>
          </a:p>
          <a:p>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Tình</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cảm</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cảm</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xúc</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trước</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vẻ</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đẹp</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của</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cảnh</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vật</a:t>
            </a:r>
            <a:endParaRPr lang="en-US" sz="3200" dirty="0" smtClean="0">
              <a:solidFill>
                <a:schemeClr val="tx1"/>
              </a:solidFill>
              <a:latin typeface="Times New Roman" panose="02020603050405020304" pitchFamily="18" charset="0"/>
              <a:cs typeface="Times New Roman" panose="02020603050405020304" pitchFamily="18" charset="0"/>
            </a:endParaRPr>
          </a:p>
          <a:p>
            <a:r>
              <a:rPr lang="en-US" sz="3200" dirty="0" err="1" smtClean="0">
                <a:solidFill>
                  <a:schemeClr val="tx1"/>
                </a:solidFill>
                <a:latin typeface="Times New Roman" panose="02020603050405020304" pitchFamily="18" charset="0"/>
                <a:cs typeface="Times New Roman" panose="02020603050405020304" pitchFamily="18" charset="0"/>
              </a:rPr>
              <a:t>Ví</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dụ</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Em</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rất</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thích</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ngắm</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những</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quả</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xoài</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vàng</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ruộm</a:t>
            </a:r>
            <a:r>
              <a:rPr lang="en-US" sz="3200" dirty="0" smtClean="0">
                <a:solidFill>
                  <a:schemeClr val="tx1"/>
                </a:solidFill>
                <a:latin typeface="Times New Roman" panose="02020603050405020304" pitchFamily="18" charset="0"/>
                <a:cs typeface="Times New Roman" panose="02020603050405020304" pitchFamily="18" charset="0"/>
              </a:rPr>
              <a:t>,…</a:t>
            </a:r>
          </a:p>
          <a:p>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Tình</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cảm</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cảm</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xúc</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về</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vai</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trò</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của</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cảnh</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vật</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trong</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cuộc</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sống</a:t>
            </a:r>
            <a:endParaRPr lang="en-US" sz="3200" dirty="0" smtClean="0">
              <a:solidFill>
                <a:schemeClr val="tx1"/>
              </a:solidFill>
              <a:latin typeface="Times New Roman" panose="02020603050405020304" pitchFamily="18" charset="0"/>
              <a:cs typeface="Times New Roman" panose="02020603050405020304" pitchFamily="18" charset="0"/>
            </a:endParaRPr>
          </a:p>
          <a:p>
            <a:r>
              <a:rPr lang="en-US" sz="3200" dirty="0" err="1" smtClean="0">
                <a:solidFill>
                  <a:schemeClr val="tx1"/>
                </a:solidFill>
                <a:latin typeface="Times New Roman" panose="02020603050405020304" pitchFamily="18" charset="0"/>
                <a:cs typeface="Times New Roman" panose="02020603050405020304" pitchFamily="18" charset="0"/>
              </a:rPr>
              <a:t>Ví</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dụ</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Em</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yêu</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vườn</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cây</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vì</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cây</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cho</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hoa</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thơm</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quả</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ngọt</a:t>
            </a:r>
            <a:r>
              <a:rPr lang="en-US" sz="3200" dirty="0" smtClean="0">
                <a:solidFill>
                  <a:schemeClr val="tx1"/>
                </a:solidFill>
                <a:latin typeface="Times New Roman" panose="02020603050405020304" pitchFamily="18" charset="0"/>
                <a:cs typeface="Times New Roman" panose="02020603050405020304" pitchFamily="18" charset="0"/>
              </a:rPr>
              <a:t>,…</a:t>
            </a:r>
          </a:p>
          <a:p>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Tình</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cảm</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cảm</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xúc</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khi</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nghĩ</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đến</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những</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người</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làm</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nên</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cảnh</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vật</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hoặc</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giữ</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gìn</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bảo</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vệ</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cảnh</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vật</a:t>
            </a:r>
            <a:r>
              <a:rPr lang="en-US" sz="3200" dirty="0" smtClean="0">
                <a:solidFill>
                  <a:schemeClr val="tx1"/>
                </a:solidFill>
                <a:latin typeface="Times New Roman" panose="02020603050405020304" pitchFamily="18" charset="0"/>
                <a:cs typeface="Times New Roman" panose="02020603050405020304" pitchFamily="18" charset="0"/>
              </a:rPr>
              <a:t>)</a:t>
            </a:r>
          </a:p>
          <a:p>
            <a:r>
              <a:rPr lang="en-US" sz="3200" dirty="0" err="1" smtClean="0">
                <a:solidFill>
                  <a:schemeClr val="tx1"/>
                </a:solidFill>
                <a:latin typeface="Times New Roman" panose="02020603050405020304" pitchFamily="18" charset="0"/>
                <a:cs typeface="Times New Roman" panose="02020603050405020304" pitchFamily="18" charset="0"/>
              </a:rPr>
              <a:t>Ví</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dụ</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Em</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rất</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biết</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ơn</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người</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trồng</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và</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chăm</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sóc</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cây</a:t>
            </a:r>
            <a:r>
              <a:rPr lang="en-US" sz="3200" dirty="0" smtClean="0">
                <a:solidFill>
                  <a:schemeClr val="tx1"/>
                </a:solidFill>
                <a:latin typeface="Times New Roman" panose="02020603050405020304" pitchFamily="18" charset="0"/>
                <a:cs typeface="Times New Roman" panose="02020603050405020304" pitchFamily="18" charset="0"/>
              </a:rPr>
              <a:t>.</a:t>
            </a:r>
            <a:endParaRPr lang="en-US" sz="32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6829555"/>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ircle(in)">
                                      <p:cBhvr>
                                        <p:cTn id="17" dur="2000"/>
                                        <p:tgtEl>
                                          <p:spTgt spid="6"/>
                                        </p:tgtEl>
                                      </p:cBhvr>
                                    </p:animEffect>
                                  </p:childTnLst>
                                </p:cTn>
                              </p:par>
                              <p:par>
                                <p:cTn id="18" presetID="6" presetClass="entr" presetSubtype="16"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circle(in)">
                                      <p:cBhvr>
                                        <p:cTn id="20" dur="20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nodeType="click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circle(in)">
                                      <p:cBhvr>
                                        <p:cTn id="25" dur="2000"/>
                                        <p:tgtEl>
                                          <p:spTgt spid="13"/>
                                        </p:tgtEl>
                                      </p:cBhvr>
                                    </p:animEffect>
                                  </p:childTnLst>
                                </p:cTn>
                              </p:par>
                              <p:par>
                                <p:cTn id="26" presetID="6" presetClass="entr" presetSubtype="16" fill="hold" grpId="0" nodeType="with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circle(in)">
                                      <p:cBhvr>
                                        <p:cTn id="28" dur="2000"/>
                                        <p:tgtEl>
                                          <p:spTgt spid="19"/>
                                        </p:tgtEl>
                                      </p:cBhvr>
                                    </p:animEffect>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nodeType="clickEffect">
                                  <p:stCondLst>
                                    <p:cond delay="0"/>
                                  </p:stCondLst>
                                  <p:childTnLst>
                                    <p:set>
                                      <p:cBhvr>
                                        <p:cTn id="32" dur="1" fill="hold">
                                          <p:stCondLst>
                                            <p:cond delay="0"/>
                                          </p:stCondLst>
                                        </p:cTn>
                                        <p:tgtEl>
                                          <p:spTgt spid="22"/>
                                        </p:tgtEl>
                                        <p:attrNameLst>
                                          <p:attrName>style.visibility</p:attrName>
                                        </p:attrNameLst>
                                      </p:cBhvr>
                                      <p:to>
                                        <p:strVal val="visible"/>
                                      </p:to>
                                    </p:set>
                                    <p:animEffect transition="in" filter="circle(in)">
                                      <p:cBhvr>
                                        <p:cTn id="33" dur="2000"/>
                                        <p:tgtEl>
                                          <p:spTgt spid="22"/>
                                        </p:tgtEl>
                                      </p:cBhvr>
                                    </p:animEffect>
                                  </p:childTnLst>
                                </p:cTn>
                              </p:par>
                              <p:par>
                                <p:cTn id="34" presetID="6" presetClass="entr" presetSubtype="16" fill="hold" grpId="0" nodeType="withEffect">
                                  <p:stCondLst>
                                    <p:cond delay="0"/>
                                  </p:stCondLst>
                                  <p:childTnLst>
                                    <p:set>
                                      <p:cBhvr>
                                        <p:cTn id="35" dur="1" fill="hold">
                                          <p:stCondLst>
                                            <p:cond delay="0"/>
                                          </p:stCondLst>
                                        </p:cTn>
                                        <p:tgtEl>
                                          <p:spTgt spid="23"/>
                                        </p:tgtEl>
                                        <p:attrNameLst>
                                          <p:attrName>style.visibility</p:attrName>
                                        </p:attrNameLst>
                                      </p:cBhvr>
                                      <p:to>
                                        <p:strVal val="visible"/>
                                      </p:to>
                                    </p:set>
                                    <p:animEffect transition="in" filter="circle(in)">
                                      <p:cBhvr>
                                        <p:cTn id="36" dur="2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P spid="19" grpId="0" animBg="1"/>
      <p:bldP spid="2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1451850" y="1858834"/>
            <a:ext cx="4191000" cy="677108"/>
            <a:chOff x="1508919" y="2565772"/>
            <a:chExt cx="3733800" cy="677108"/>
          </a:xfrm>
        </p:grpSpPr>
        <p:sp>
          <p:nvSpPr>
            <p:cNvPr id="10" name="Rectangle 9"/>
            <p:cNvSpPr/>
            <p:nvPr/>
          </p:nvSpPr>
          <p:spPr>
            <a:xfrm>
              <a:off x="1508919" y="2565772"/>
              <a:ext cx="3733800" cy="677108"/>
            </a:xfrm>
            <a:prstGeom prst="rect">
              <a:avLst/>
            </a:prstGeom>
          </p:spPr>
          <p:txBody>
            <a:bodyPr wrap="square">
              <a:spAutoFit/>
            </a:bodyPr>
            <a:lstStyle/>
            <a:p>
              <a:r>
                <a:rPr lang="en-US" sz="3800" b="1" dirty="0" smtClean="0">
                  <a:solidFill>
                    <a:srgbClr val="FF0066"/>
                  </a:solidFill>
                  <a:latin typeface="Times New Roman" pitchFamily="18" charset="0"/>
                  <a:cs typeface="Times New Roman" pitchFamily="18" charset="0"/>
                </a:rPr>
                <a:t>1. </a:t>
              </a:r>
              <a:r>
                <a:rPr lang="en-US" sz="3800" b="1" dirty="0" err="1" smtClean="0">
                  <a:solidFill>
                    <a:srgbClr val="FF0066"/>
                  </a:solidFill>
                  <a:latin typeface="Times New Roman" pitchFamily="18" charset="0"/>
                  <a:cs typeface="Times New Roman" pitchFamily="18" charset="0"/>
                </a:rPr>
                <a:t>Luyện</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tập</a:t>
              </a:r>
              <a:r>
                <a:rPr lang="en-US" sz="3800" b="1" dirty="0" smtClean="0">
                  <a:solidFill>
                    <a:srgbClr val="FF0066"/>
                  </a:solidFill>
                  <a:latin typeface="Times New Roman" pitchFamily="18" charset="0"/>
                  <a:cs typeface="Times New Roman" pitchFamily="18" charset="0"/>
                </a:rPr>
                <a:t>.</a:t>
              </a:r>
              <a:endParaRPr lang="en-US" sz="3800" b="1" dirty="0">
                <a:solidFill>
                  <a:srgbClr val="FF0066"/>
                </a:solidFill>
                <a:latin typeface="Times New Roman" pitchFamily="18" charset="0"/>
                <a:cs typeface="Times New Roman" pitchFamily="18" charset="0"/>
              </a:endParaRPr>
            </a:p>
          </p:txBody>
        </p:sp>
        <p:cxnSp>
          <p:nvCxnSpPr>
            <p:cNvPr id="11" name="Straight Connector 10"/>
            <p:cNvCxnSpPr/>
            <p:nvPr/>
          </p:nvCxnSpPr>
          <p:spPr>
            <a:xfrm>
              <a:off x="1673234" y="3226897"/>
              <a:ext cx="2281012"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2" name="Rectangle 11"/>
          <p:cNvSpPr/>
          <p:nvPr/>
        </p:nvSpPr>
        <p:spPr>
          <a:xfrm>
            <a:off x="1636285" y="2535942"/>
            <a:ext cx="12371770" cy="1261884"/>
          </a:xfrm>
          <a:prstGeom prst="rect">
            <a:avLst/>
          </a:prstGeom>
        </p:spPr>
        <p:txBody>
          <a:bodyPr wrap="square">
            <a:spAutoFit/>
          </a:bodyPr>
          <a:lstStyle/>
          <a:p>
            <a:pPr algn="just"/>
            <a:r>
              <a:rPr lang="en-US" sz="3800" b="1" dirty="0" err="1" smtClean="0">
                <a:solidFill>
                  <a:srgbClr val="0000CC"/>
                </a:solidFill>
                <a:latin typeface="Times New Roman" pitchFamily="18" charset="0"/>
                <a:cs typeface="Times New Roman" pitchFamily="18" charset="0"/>
              </a:rPr>
              <a:t>Bài</a:t>
            </a:r>
            <a:r>
              <a:rPr lang="en-US" sz="3800" b="1" dirty="0" smtClean="0">
                <a:solidFill>
                  <a:srgbClr val="0000CC"/>
                </a:solidFill>
                <a:latin typeface="Times New Roman" pitchFamily="18" charset="0"/>
                <a:cs typeface="Times New Roman" pitchFamily="18" charset="0"/>
              </a:rPr>
              <a:t> 2: </a:t>
            </a:r>
            <a:r>
              <a:rPr lang="en-US" sz="3800" b="1" dirty="0" err="1" smtClean="0">
                <a:solidFill>
                  <a:srgbClr val="0000CC"/>
                </a:solidFill>
                <a:latin typeface="Times New Roman" pitchFamily="18" charset="0"/>
                <a:cs typeface="Times New Roman" pitchFamily="18" charset="0"/>
              </a:rPr>
              <a:t>Viết</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lại</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tình</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cảm</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cảm</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xúc</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của</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em</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về</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cảnh</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vật</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theo</a:t>
            </a:r>
            <a:r>
              <a:rPr lang="en-US" sz="3800" b="1" dirty="0" smtClean="0">
                <a:solidFill>
                  <a:srgbClr val="0000CC"/>
                </a:solidFill>
                <a:latin typeface="Times New Roman" pitchFamily="18" charset="0"/>
                <a:cs typeface="Times New Roman" pitchFamily="18" charset="0"/>
              </a:rPr>
              <a:t> ý c </a:t>
            </a:r>
            <a:r>
              <a:rPr lang="en-US" sz="3800" b="1" dirty="0" err="1" smtClean="0">
                <a:solidFill>
                  <a:srgbClr val="0000CC"/>
                </a:solidFill>
                <a:latin typeface="Times New Roman" pitchFamily="18" charset="0"/>
                <a:cs typeface="Times New Roman" pitchFamily="18" charset="0"/>
              </a:rPr>
              <a:t>bài</a:t>
            </a:r>
            <a:r>
              <a:rPr lang="en-US" sz="3800" b="1" dirty="0" smtClean="0">
                <a:solidFill>
                  <a:srgbClr val="0000CC"/>
                </a:solidFill>
                <a:latin typeface="Times New Roman" pitchFamily="18" charset="0"/>
                <a:cs typeface="Times New Roman" pitchFamily="18" charset="0"/>
              </a:rPr>
              <a:t> </a:t>
            </a:r>
            <a:r>
              <a:rPr lang="en-US" sz="3800" b="1" dirty="0" err="1" smtClean="0">
                <a:solidFill>
                  <a:srgbClr val="0000CC"/>
                </a:solidFill>
                <a:latin typeface="Times New Roman" pitchFamily="18" charset="0"/>
                <a:cs typeface="Times New Roman" pitchFamily="18" charset="0"/>
              </a:rPr>
              <a:t>tập</a:t>
            </a:r>
            <a:r>
              <a:rPr lang="en-US" sz="3800" b="1" dirty="0" smtClean="0">
                <a:solidFill>
                  <a:srgbClr val="0000CC"/>
                </a:solidFill>
                <a:latin typeface="Times New Roman" pitchFamily="18" charset="0"/>
                <a:cs typeface="Times New Roman" pitchFamily="18" charset="0"/>
              </a:rPr>
              <a:t> 1</a:t>
            </a:r>
            <a:endParaRPr lang="en-US" sz="3800" b="1" dirty="0">
              <a:solidFill>
                <a:srgbClr val="0000CC"/>
              </a:solidFill>
              <a:latin typeface="Times New Roman" pitchFamily="18" charset="0"/>
              <a:cs typeface="Times New Roman" pitchFamily="18" charset="0"/>
            </a:endParaRPr>
          </a:p>
        </p:txBody>
      </p:sp>
      <p:sp>
        <p:nvSpPr>
          <p:cNvPr id="2" name="Rectangle 1"/>
          <p:cNvSpPr/>
          <p:nvPr/>
        </p:nvSpPr>
        <p:spPr>
          <a:xfrm>
            <a:off x="1636285" y="4248835"/>
            <a:ext cx="12140834" cy="1200329"/>
          </a:xfrm>
          <a:prstGeom prst="rect">
            <a:avLst/>
          </a:prstGeom>
        </p:spPr>
        <p:txBody>
          <a:bodyPr wrap="square">
            <a:spAutoFit/>
          </a:bodyPr>
          <a:lstStyle/>
          <a:p>
            <a:pPr algn="just"/>
            <a:r>
              <a:rPr lang="en-US" sz="3600" b="1" dirty="0" err="1">
                <a:solidFill>
                  <a:srgbClr val="0000CC"/>
                </a:solidFill>
                <a:latin typeface="Times New Roman" pitchFamily="18" charset="0"/>
                <a:cs typeface="Times New Roman" pitchFamily="18" charset="0"/>
              </a:rPr>
              <a:t>Bài</a:t>
            </a:r>
            <a:r>
              <a:rPr lang="en-US" sz="3600" b="1" dirty="0">
                <a:solidFill>
                  <a:srgbClr val="0000CC"/>
                </a:solidFill>
                <a:latin typeface="Times New Roman" pitchFamily="18" charset="0"/>
                <a:cs typeface="Times New Roman" pitchFamily="18" charset="0"/>
              </a:rPr>
              <a:t> 3. </a:t>
            </a:r>
            <a:r>
              <a:rPr lang="en-US" sz="3600" b="1" dirty="0" err="1">
                <a:solidFill>
                  <a:srgbClr val="0000CC"/>
                </a:solidFill>
                <a:latin typeface="Times New Roman" pitchFamily="18" charset="0"/>
                <a:cs typeface="Times New Roman" pitchFamily="18" charset="0"/>
              </a:rPr>
              <a:t>Đọc</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lại</a:t>
            </a:r>
            <a:r>
              <a:rPr lang="en-US" sz="3600" b="1" dirty="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đoạn</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văn</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phát</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hiện</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lỗi</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và</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sửa</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lỗi</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dùng</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từ</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đặt</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câu</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sắp</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xếp</a:t>
            </a:r>
            <a:r>
              <a:rPr lang="en-US" sz="3600" b="1" dirty="0" smtClean="0">
                <a:solidFill>
                  <a:srgbClr val="0000CC"/>
                </a:solidFill>
                <a:latin typeface="Times New Roman" pitchFamily="18" charset="0"/>
                <a:cs typeface="Times New Roman" pitchFamily="18" charset="0"/>
              </a:rPr>
              <a:t> ý</a:t>
            </a:r>
            <a:endParaRPr lang="en-US" sz="3600" b="1" dirty="0">
              <a:solidFill>
                <a:srgbClr val="0000CC"/>
              </a:solidFill>
              <a:latin typeface="Times New Roman" pitchFamily="18" charset="0"/>
              <a:cs typeface="Times New Roman" pitchFamily="18" charset="0"/>
            </a:endParaRPr>
          </a:p>
        </p:txBody>
      </p:sp>
    </p:spTree>
    <p:extLst>
      <p:ext uri="{BB962C8B-B14F-4D97-AF65-F5344CB8AC3E}">
        <p14:creationId xmlns:p14="http://schemas.microsoft.com/office/powerpoint/2010/main" val="2252523067"/>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circle(in)">
                                      <p:cBhvr>
                                        <p:cTn id="7" dur="20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ircle(in)">
                                      <p:cBhvr>
                                        <p:cTn id="1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3832" y="500034"/>
            <a:ext cx="14648974" cy="7858180"/>
          </a:xfrm>
        </p:spPr>
        <p:txBody>
          <a:bodyPr/>
          <a:lstStyle/>
          <a:p>
            <a:pPr algn="just">
              <a:buNone/>
            </a:pP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Bức tranh này vẽ cảnh trong một khu vườn tuyệt đẹp. Phía bên cao, bầu trời thật trong xanh. Dưới vườn, cây cối tươi tốt. Khóm hoa hồng rực rỡ màu sắc. Trái xoài chín vàng ruộm. Cây đu đủ có trái đã ngả vàng, có trái vẫn còn xanh. Em yêu biết bao vườn cây cho hoa thơm trái ngọt. Chính vì vậy, em cũng biết ơn những người trồng và chăm sóc cây trong khu vườn.</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6276638" cy="9144000"/>
          </a:xfrm>
          <a:prstGeom prst="rect">
            <a:avLst/>
          </a:prstGeom>
        </p:spPr>
        <p:style>
          <a:lnRef idx="2">
            <a:schemeClr val="dk1"/>
          </a:lnRef>
          <a:fillRef idx="1">
            <a:schemeClr val="lt1"/>
          </a:fillRef>
          <a:effectRef idx="0">
            <a:schemeClr val="dk1"/>
          </a:effectRef>
          <a:fontRef idx="minor">
            <a:schemeClr val="dk1"/>
          </a:fontRef>
        </p:style>
        <p:txBody>
          <a:bodyPr lIns="122018" tIns="61009" rIns="122018" bIns="61009" rtlCol="0" anchor="ctr"/>
          <a:lstStyle/>
          <a:p>
            <a:pPr algn="ctr"/>
            <a:endParaRPr lang="vi-VN"/>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81" y="0"/>
            <a:ext cx="16276638" cy="914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183008" y="1600200"/>
            <a:ext cx="12517911" cy="3324086"/>
          </a:xfrm>
          <a:prstGeom prst="rect">
            <a:avLst/>
          </a:prstGeom>
          <a:noFill/>
        </p:spPr>
        <p:txBody>
          <a:bodyPr wrap="square" lIns="122018" tIns="61009" rIns="122018" bIns="61009" rtlCol="0">
            <a:spAutoFit/>
          </a:bodyPr>
          <a:lstStyle/>
          <a:p>
            <a:pPr algn="ctr"/>
            <a:r>
              <a:rPr lang="en-US" sz="8800" b="1" i="1" dirty="0" smtClean="0">
                <a:solidFill>
                  <a:srgbClr val="ED7D31">
                    <a:lumMod val="50000"/>
                  </a:srgbClr>
                </a:solidFill>
                <a:latin typeface="Times New Roman" panose="02020603050405020304" pitchFamily="18" charset="0"/>
                <a:cs typeface="Times New Roman" panose="02020603050405020304" pitchFamily="18" charset="0"/>
              </a:rPr>
              <a:t>DẶN DÒ</a:t>
            </a:r>
          </a:p>
          <a:p>
            <a:pPr algn="ctr"/>
            <a:r>
              <a:rPr lang="en-US" sz="6000" b="1" i="1" dirty="0" err="1" smtClean="0">
                <a:solidFill>
                  <a:srgbClr val="ED7D31">
                    <a:lumMod val="50000"/>
                  </a:srgbClr>
                </a:solidFill>
                <a:latin typeface="Times New Roman" panose="02020603050405020304" pitchFamily="18" charset="0"/>
                <a:cs typeface="Times New Roman" panose="02020603050405020304" pitchFamily="18" charset="0"/>
              </a:rPr>
              <a:t>Tìm</a:t>
            </a:r>
            <a:r>
              <a:rPr lang="en-US" sz="6000" b="1" i="1" dirty="0" smtClean="0">
                <a:solidFill>
                  <a:srgbClr val="ED7D31">
                    <a:lumMod val="50000"/>
                  </a:srgbClr>
                </a:solidFill>
                <a:latin typeface="Times New Roman" panose="02020603050405020304" pitchFamily="18" charset="0"/>
                <a:cs typeface="Times New Roman" panose="02020603050405020304" pitchFamily="18" charset="0"/>
              </a:rPr>
              <a:t> </a:t>
            </a:r>
            <a:r>
              <a:rPr lang="en-US" sz="6000" b="1" i="1" dirty="0" err="1" smtClean="0">
                <a:solidFill>
                  <a:srgbClr val="ED7D31">
                    <a:lumMod val="50000"/>
                  </a:srgbClr>
                </a:solidFill>
                <a:latin typeface="Times New Roman" panose="02020603050405020304" pitchFamily="18" charset="0"/>
                <a:cs typeface="Times New Roman" panose="02020603050405020304" pitchFamily="18" charset="0"/>
              </a:rPr>
              <a:t>đoc</a:t>
            </a:r>
            <a:r>
              <a:rPr lang="en-US" sz="6000" b="1" i="1" dirty="0" smtClean="0">
                <a:solidFill>
                  <a:srgbClr val="ED7D31">
                    <a:lumMod val="50000"/>
                  </a:srgbClr>
                </a:solidFill>
                <a:latin typeface="Times New Roman" panose="02020603050405020304" pitchFamily="18" charset="0"/>
                <a:cs typeface="Times New Roman" panose="02020603050405020304" pitchFamily="18" charset="0"/>
              </a:rPr>
              <a:t> </a:t>
            </a:r>
            <a:r>
              <a:rPr lang="en-US" sz="6000" b="1" i="1" dirty="0" err="1" smtClean="0">
                <a:solidFill>
                  <a:srgbClr val="ED7D31">
                    <a:lumMod val="50000"/>
                  </a:srgbClr>
                </a:solidFill>
                <a:latin typeface="Times New Roman" panose="02020603050405020304" pitchFamily="18" charset="0"/>
                <a:cs typeface="Times New Roman" panose="02020603050405020304" pitchFamily="18" charset="0"/>
              </a:rPr>
              <a:t>câu</a:t>
            </a:r>
            <a:r>
              <a:rPr lang="en-US" sz="6000" b="1" i="1" dirty="0" smtClean="0">
                <a:solidFill>
                  <a:srgbClr val="ED7D31">
                    <a:lumMod val="50000"/>
                  </a:srgbClr>
                </a:solidFill>
                <a:latin typeface="Times New Roman" panose="02020603050405020304" pitchFamily="18" charset="0"/>
                <a:cs typeface="Times New Roman" panose="02020603050405020304" pitchFamily="18" charset="0"/>
              </a:rPr>
              <a:t> </a:t>
            </a:r>
            <a:r>
              <a:rPr lang="en-US" sz="6000" b="1" i="1" dirty="0" err="1" smtClean="0">
                <a:solidFill>
                  <a:srgbClr val="ED7D31">
                    <a:lumMod val="50000"/>
                  </a:srgbClr>
                </a:solidFill>
                <a:latin typeface="Times New Roman" panose="02020603050405020304" pitchFamily="18" charset="0"/>
                <a:cs typeface="Times New Roman" panose="02020603050405020304" pitchFamily="18" charset="0"/>
              </a:rPr>
              <a:t>chuyện</a:t>
            </a:r>
            <a:r>
              <a:rPr lang="en-US" sz="6000" b="1" i="1" dirty="0" smtClean="0">
                <a:solidFill>
                  <a:srgbClr val="ED7D31">
                    <a:lumMod val="50000"/>
                  </a:srgbClr>
                </a:solidFill>
                <a:latin typeface="Times New Roman" panose="02020603050405020304" pitchFamily="18" charset="0"/>
                <a:cs typeface="Times New Roman" panose="02020603050405020304" pitchFamily="18" charset="0"/>
              </a:rPr>
              <a:t>, </a:t>
            </a:r>
            <a:r>
              <a:rPr lang="en-US" sz="6000" b="1" i="1" dirty="0" err="1" smtClean="0">
                <a:solidFill>
                  <a:srgbClr val="ED7D31">
                    <a:lumMod val="50000"/>
                  </a:srgbClr>
                </a:solidFill>
                <a:latin typeface="Times New Roman" panose="02020603050405020304" pitchFamily="18" charset="0"/>
                <a:cs typeface="Times New Roman" panose="02020603050405020304" pitchFamily="18" charset="0"/>
              </a:rPr>
              <a:t>bài</a:t>
            </a:r>
            <a:r>
              <a:rPr lang="en-US" sz="6000" b="1" i="1" dirty="0" smtClean="0">
                <a:solidFill>
                  <a:srgbClr val="ED7D31">
                    <a:lumMod val="50000"/>
                  </a:srgbClr>
                </a:solidFill>
                <a:latin typeface="Times New Roman" panose="02020603050405020304" pitchFamily="18" charset="0"/>
                <a:cs typeface="Times New Roman" panose="02020603050405020304" pitchFamily="18" charset="0"/>
              </a:rPr>
              <a:t> </a:t>
            </a:r>
            <a:r>
              <a:rPr lang="en-US" sz="6000" b="1" i="1" dirty="0" err="1" smtClean="0">
                <a:solidFill>
                  <a:srgbClr val="ED7D31">
                    <a:lumMod val="50000"/>
                  </a:srgbClr>
                </a:solidFill>
                <a:latin typeface="Times New Roman" panose="02020603050405020304" pitchFamily="18" charset="0"/>
                <a:cs typeface="Times New Roman" panose="02020603050405020304" pitchFamily="18" charset="0"/>
              </a:rPr>
              <a:t>văn</a:t>
            </a:r>
            <a:r>
              <a:rPr lang="en-US" sz="6000" b="1" i="1" dirty="0" smtClean="0">
                <a:solidFill>
                  <a:srgbClr val="ED7D31">
                    <a:lumMod val="50000"/>
                  </a:srgbClr>
                </a:solidFill>
                <a:latin typeface="Times New Roman" panose="02020603050405020304" pitchFamily="18" charset="0"/>
                <a:cs typeface="Times New Roman" panose="02020603050405020304" pitchFamily="18" charset="0"/>
              </a:rPr>
              <a:t>, </a:t>
            </a:r>
            <a:r>
              <a:rPr lang="en-US" sz="6000" b="1" i="1" dirty="0" err="1" smtClean="0">
                <a:solidFill>
                  <a:srgbClr val="ED7D31">
                    <a:lumMod val="50000"/>
                  </a:srgbClr>
                </a:solidFill>
                <a:latin typeface="Times New Roman" panose="02020603050405020304" pitchFamily="18" charset="0"/>
                <a:cs typeface="Times New Roman" panose="02020603050405020304" pitchFamily="18" charset="0"/>
              </a:rPr>
              <a:t>bài</a:t>
            </a:r>
            <a:r>
              <a:rPr lang="en-US" sz="6000" b="1" i="1" dirty="0" smtClean="0">
                <a:solidFill>
                  <a:srgbClr val="ED7D31">
                    <a:lumMod val="50000"/>
                  </a:srgbClr>
                </a:solidFill>
                <a:latin typeface="Times New Roman" panose="02020603050405020304" pitchFamily="18" charset="0"/>
                <a:cs typeface="Times New Roman" panose="02020603050405020304" pitchFamily="18" charset="0"/>
              </a:rPr>
              <a:t> </a:t>
            </a:r>
            <a:r>
              <a:rPr lang="en-US" sz="6000" b="1" i="1" dirty="0" err="1" smtClean="0">
                <a:solidFill>
                  <a:srgbClr val="ED7D31">
                    <a:lumMod val="50000"/>
                  </a:srgbClr>
                </a:solidFill>
                <a:latin typeface="Times New Roman" panose="02020603050405020304" pitchFamily="18" charset="0"/>
                <a:cs typeface="Times New Roman" panose="02020603050405020304" pitchFamily="18" charset="0"/>
              </a:rPr>
              <a:t>thơ</a:t>
            </a:r>
            <a:r>
              <a:rPr lang="en-US" sz="6000" b="1" i="1" dirty="0" smtClean="0">
                <a:solidFill>
                  <a:srgbClr val="ED7D31">
                    <a:lumMod val="50000"/>
                  </a:srgbClr>
                </a:solidFill>
                <a:latin typeface="Times New Roman" panose="02020603050405020304" pitchFamily="18" charset="0"/>
                <a:cs typeface="Times New Roman" panose="02020603050405020304" pitchFamily="18" charset="0"/>
              </a:rPr>
              <a:t>,…</a:t>
            </a:r>
            <a:r>
              <a:rPr lang="en-US" sz="6000" b="1" i="1" dirty="0" err="1" smtClean="0">
                <a:solidFill>
                  <a:srgbClr val="ED7D31">
                    <a:lumMod val="50000"/>
                  </a:srgbClr>
                </a:solidFill>
                <a:latin typeface="Times New Roman" panose="02020603050405020304" pitchFamily="18" charset="0"/>
                <a:cs typeface="Times New Roman" panose="02020603050405020304" pitchFamily="18" charset="0"/>
              </a:rPr>
              <a:t>về</a:t>
            </a:r>
            <a:r>
              <a:rPr lang="en-US" sz="6000" b="1" i="1" dirty="0" smtClean="0">
                <a:solidFill>
                  <a:srgbClr val="ED7D31">
                    <a:lumMod val="50000"/>
                  </a:srgbClr>
                </a:solidFill>
                <a:latin typeface="Times New Roman" panose="02020603050405020304" pitchFamily="18" charset="0"/>
                <a:cs typeface="Times New Roman" panose="02020603050405020304" pitchFamily="18" charset="0"/>
              </a:rPr>
              <a:t> </a:t>
            </a:r>
            <a:r>
              <a:rPr lang="en-US" sz="6000" b="1" i="1" dirty="0" err="1" smtClean="0">
                <a:solidFill>
                  <a:srgbClr val="ED7D31">
                    <a:lumMod val="50000"/>
                  </a:srgbClr>
                </a:solidFill>
                <a:latin typeface="Times New Roman" panose="02020603050405020304" pitchFamily="18" charset="0"/>
                <a:cs typeface="Times New Roman" panose="02020603050405020304" pitchFamily="18" charset="0"/>
              </a:rPr>
              <a:t>cây</a:t>
            </a:r>
            <a:r>
              <a:rPr lang="en-US" sz="6000" b="1" i="1" dirty="0" smtClean="0">
                <a:solidFill>
                  <a:srgbClr val="ED7D31">
                    <a:lumMod val="50000"/>
                  </a:srgbClr>
                </a:solidFill>
                <a:latin typeface="Times New Roman" panose="02020603050405020304" pitchFamily="18" charset="0"/>
                <a:cs typeface="Times New Roman" panose="02020603050405020304" pitchFamily="18" charset="0"/>
              </a:rPr>
              <a:t> </a:t>
            </a:r>
            <a:r>
              <a:rPr lang="en-US" sz="6000" b="1" i="1" dirty="0" err="1" smtClean="0">
                <a:solidFill>
                  <a:srgbClr val="ED7D31">
                    <a:lumMod val="50000"/>
                  </a:srgbClr>
                </a:solidFill>
                <a:latin typeface="Times New Roman" panose="02020603050405020304" pitchFamily="18" charset="0"/>
                <a:cs typeface="Times New Roman" panose="02020603050405020304" pitchFamily="18" charset="0"/>
              </a:rPr>
              <a:t>cối</a:t>
            </a:r>
            <a:r>
              <a:rPr lang="en-US" sz="6000" b="1" i="1" dirty="0" smtClean="0">
                <a:solidFill>
                  <a:srgbClr val="ED7D31">
                    <a:lumMod val="50000"/>
                  </a:srgbClr>
                </a:solidFill>
                <a:latin typeface="Times New Roman" panose="02020603050405020304" pitchFamily="18" charset="0"/>
                <a:cs typeface="Times New Roman" panose="02020603050405020304" pitchFamily="18" charset="0"/>
              </a:rPr>
              <a:t>, </a:t>
            </a:r>
            <a:r>
              <a:rPr lang="en-US" sz="6000" b="1" i="1" dirty="0" err="1" smtClean="0">
                <a:solidFill>
                  <a:srgbClr val="ED7D31">
                    <a:lumMod val="50000"/>
                  </a:srgbClr>
                </a:solidFill>
                <a:latin typeface="Times New Roman" panose="02020603050405020304" pitchFamily="18" charset="0"/>
                <a:cs typeface="Times New Roman" panose="02020603050405020304" pitchFamily="18" charset="0"/>
              </a:rPr>
              <a:t>muông</a:t>
            </a:r>
            <a:r>
              <a:rPr lang="en-US" sz="6000" b="1" i="1" dirty="0" smtClean="0">
                <a:solidFill>
                  <a:srgbClr val="ED7D31">
                    <a:lumMod val="50000"/>
                  </a:srgbClr>
                </a:solidFill>
                <a:latin typeface="Times New Roman" panose="02020603050405020304" pitchFamily="18" charset="0"/>
                <a:cs typeface="Times New Roman" panose="02020603050405020304" pitchFamily="18" charset="0"/>
              </a:rPr>
              <a:t> </a:t>
            </a:r>
            <a:r>
              <a:rPr lang="en-US" sz="6000" b="1" i="1" dirty="0" err="1" smtClean="0">
                <a:solidFill>
                  <a:srgbClr val="ED7D31">
                    <a:lumMod val="50000"/>
                  </a:srgbClr>
                </a:solidFill>
                <a:latin typeface="Times New Roman" panose="02020603050405020304" pitchFamily="18" charset="0"/>
                <a:cs typeface="Times New Roman" panose="02020603050405020304" pitchFamily="18" charset="0"/>
              </a:rPr>
              <a:t>thú</a:t>
            </a:r>
            <a:r>
              <a:rPr lang="en-US" sz="6000" b="1" i="1" dirty="0" smtClean="0">
                <a:solidFill>
                  <a:srgbClr val="ED7D31">
                    <a:lumMod val="50000"/>
                  </a:srgbClr>
                </a:solidFill>
                <a:latin typeface="Times New Roman" panose="02020603050405020304" pitchFamily="18" charset="0"/>
                <a:cs typeface="Times New Roman" panose="02020603050405020304" pitchFamily="18" charset="0"/>
              </a:rPr>
              <a:t>,…</a:t>
            </a:r>
            <a:endParaRPr lang="en-US" sz="6000" b="1" i="1" dirty="0">
              <a:solidFill>
                <a:srgbClr val="ED7D31">
                  <a:lumMod val="50000"/>
                </a:srgb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8879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nh dep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93" y="388938"/>
            <a:ext cx="14920252" cy="875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WordArt 3"/>
          <p:cNvSpPr>
            <a:spLocks noChangeArrowheads="1" noChangeShapeType="1" noTextEdit="1"/>
          </p:cNvSpPr>
          <p:nvPr/>
        </p:nvSpPr>
        <p:spPr bwMode="auto">
          <a:xfrm>
            <a:off x="209917" y="3657600"/>
            <a:ext cx="15617822" cy="1582738"/>
          </a:xfrm>
          <a:prstGeom prst="rect">
            <a:avLst/>
          </a:prstGeom>
        </p:spPr>
        <p:txBody>
          <a:bodyPr wrap="none" fromWordArt="1">
            <a:prstTxWarp prst="textPlain">
              <a:avLst>
                <a:gd name="adj" fmla="val 50000"/>
              </a:avLst>
            </a:prstTxWarp>
          </a:bodyPr>
          <a:lstStyle/>
          <a:p>
            <a:pPr algn="ctr"/>
            <a:r>
              <a:rPr lang="vi-VN"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XIN CHÂN THÀNH CẢM ƠN </a:t>
            </a:r>
          </a:p>
          <a:p>
            <a:pPr algn="ctr"/>
            <a:r>
              <a:rPr lang="vi-VN"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QUÝ THẦY CÔ GIÁO VÀ CÁC EM</a:t>
            </a:r>
            <a:endParaRPr lang="en-US"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0" fill="hold"/>
                                        <p:tgtEl>
                                          <p:spTgt spid="18"/>
                                        </p:tgtEl>
                                        <p:attrNameLst>
                                          <p:attrName>ppt_w</p:attrName>
                                        </p:attrNameLst>
                                      </p:cBhvr>
                                      <p:tavLst>
                                        <p:tav tm="0">
                                          <p:val>
                                            <p:fltVal val="0"/>
                                          </p:val>
                                        </p:tav>
                                        <p:tav tm="100000">
                                          <p:val>
                                            <p:strVal val="#ppt_w"/>
                                          </p:val>
                                        </p:tav>
                                      </p:tavLst>
                                    </p:anim>
                                    <p:anim calcmode="lin" valueType="num">
                                      <p:cBhvr>
                                        <p:cTn id="8" dur="5000" fill="hold"/>
                                        <p:tgtEl>
                                          <p:spTgt spid="18"/>
                                        </p:tgtEl>
                                        <p:attrNameLst>
                                          <p:attrName>ppt_h</p:attrName>
                                        </p:attrNameLst>
                                      </p:cBhvr>
                                      <p:tavLst>
                                        <p:tav tm="0">
                                          <p:val>
                                            <p:fltVal val="0"/>
                                          </p:val>
                                        </p:tav>
                                        <p:tav tm="100000">
                                          <p:val>
                                            <p:strVal val="#ppt_h"/>
                                          </p:val>
                                        </p:tav>
                                      </p:tavLst>
                                    </p:anim>
                                    <p:animEffect transition="in" filter="fade">
                                      <p:cBhvr>
                                        <p:cTn id="9" dur="5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2&quot;/&gt;&lt;property id=&quot;20307&quot; value=&quot;293&quot;/&gt;&lt;/object&gt;&lt;object type=&quot;3&quot; unique_id=&quot;10006&quot;&gt;&lt;property id=&quot;20148&quot; value=&quot;5&quot;/&gt;&lt;property id=&quot;20300&quot; value=&quot;Slide 3&quot;/&gt;&lt;property id=&quot;20307&quot; value=&quot;317&quot;/&gt;&lt;/object&gt;&lt;object type=&quot;3&quot; unique_id=&quot;10008&quot;&gt;&lt;property id=&quot;20148&quot; value=&quot;5&quot;/&gt;&lt;property id=&quot;20300&quot; value=&quot;Slide 5&quot;/&gt;&lt;property id=&quot;20307&quot; value=&quot;325&quot;/&gt;&lt;/object&gt;&lt;object type=&quot;3&quot; unique_id=&quot;10009&quot;&gt;&lt;property id=&quot;20148&quot; value=&quot;5&quot;/&gt;&lt;property id=&quot;20300&quot; value=&quot;Slide 6&quot;/&gt;&lt;property id=&quot;20307&quot; value=&quot;298&quot;/&gt;&lt;/object&gt;&lt;object type=&quot;3&quot; unique_id=&quot;10010&quot;&gt;&lt;property id=&quot;20148&quot; value=&quot;5&quot;/&gt;&lt;property id=&quot;20300&quot; value=&quot;Slide 7&quot;/&gt;&lt;property id=&quot;20307&quot; value=&quot;323&quot;/&gt;&lt;/object&gt;&lt;object type=&quot;3&quot; unique_id=&quot;10011&quot;&gt;&lt;property id=&quot;20148&quot; value=&quot;5&quot;/&gt;&lt;property id=&quot;20300&quot; value=&quot;Slide 8&quot;/&gt;&lt;property id=&quot;20307&quot; value=&quot;299&quot;/&gt;&lt;/object&gt;&lt;object type=&quot;3&quot; unique_id=&quot;10012&quot;&gt;&lt;property id=&quot;20148&quot; value=&quot;5&quot;/&gt;&lt;property id=&quot;20300&quot; value=&quot;Slide 9 - &amp;quot;&amp;#x0D;&amp;#x0A;&amp;#x0D;&amp;#x0A; 1/ Phong traøo Ñoâng Du dieãn ra vaøo thôøi gian naøo? Ai laø ngöôøi laõnh ñaïo? Muïc ñích cuûa phong traøo laø &quot;/&gt;&lt;property id=&quot;20307&quot; value=&quot;318&quot;/&gt;&lt;/object&gt;&lt;object type=&quot;3&quot; unique_id=&quot;10013&quot;&gt;&lt;property id=&quot;20148&quot; value=&quot;5&quot;/&gt;&lt;property id=&quot;20300&quot; value=&quot;Slide 10 - &amp;quot;2. Nhaân daân trong nöôùc, ñaëc bieät laø thanh nieân yeâu nöôùc ñaõ höôûng öùng phong traøo Ñoâng Du nhö theá naø&quot;/&gt;&lt;property id=&quot;20307&quot; value=&quot;319&quot;/&gt;&lt;/object&gt;&lt;object type=&quot;3&quot; unique_id=&quot;10014&quot;&gt;&lt;property id=&quot;20148&quot; value=&quot;5&quot;/&gt;&lt;property id=&quot;20300&quot; value=&quot;Slide 11 - &amp;quot;3/ Keát quaû cuûa phong traøo Ñoâng Du vaø yù nghóa cuûa phong traøo laø gì?&amp;quot;&quot;/&gt;&lt;property id=&quot;20307&quot; value=&quot;320&quot;/&gt;&lt;/object&gt;&lt;object type=&quot;3&quot; unique_id=&quot;10015&quot;&gt;&lt;property id=&quot;20148&quot; value=&quot;5&quot;/&gt;&lt;property id=&quot;20300&quot; value=&quot;Slide 12&quot;/&gt;&lt;property id=&quot;20307&quot; value=&quot;300&quot;/&gt;&lt;/object&gt;&lt;object type=&quot;3&quot; unique_id=&quot;10016&quot;&gt;&lt;property id=&quot;20148&quot; value=&quot;5&quot;/&gt;&lt;property id=&quot;20300&quot; value=&quot;Slide 13 - &amp;quot;&amp;amp;#x09;Phan Boäi Chaâu laø nhaø yeâu nöôùc tieâu bieåu cuûa Vieät Nam ôû giai ñoaïn naøo ?&amp;quot;&quot;/&gt;&lt;property id=&quot;20307&quot; value=&quot;263&quot;/&gt;&lt;/object&gt;&lt;object type=&quot;3&quot; unique_id=&quot;10017&quot;&gt;&lt;property id=&quot;20148&quot; value=&quot;5&quot;/&gt;&lt;property id=&quot;20300&quot; value=&quot;Slide 14 - &amp;quot;&amp;#x0D;&amp;#x0A;BAØI HOÏC&amp;#x0D;&amp;#x0A;&amp;quot;&quot;/&gt;&lt;property id=&quot;20307&quot; value=&quot;271&quot;/&gt;&lt;/object&gt;&lt;object type=&quot;3&quot; unique_id=&quot;10050&quot;&gt;&lt;property id=&quot;20148&quot; value=&quot;5&quot;/&gt;&lt;property id=&quot;20300&quot; value=&quot;Slide 1&quot;/&gt;&lt;property id=&quot;20307&quot; value=&quot;327&quot;/&gt;&lt;/object&gt;&lt;object type=&quot;3&quot; unique_id=&quot;10149&quot;&gt;&lt;property id=&quot;20148&quot; value=&quot;5&quot;/&gt;&lt;property id=&quot;20300&quot; value=&quot;Slide 4&quot;/&gt;&lt;property id=&quot;20307&quot; value=&quot;328&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PPSNARRATION" val="23,1047787239,C:\Users\Tailieu\Documents\Bai giang duong truong son_pptx\Media.ppcx"/>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Cascade</Template>
  <TotalTime>9981</TotalTime>
  <Words>335</Words>
  <Application>Microsoft Office PowerPoint</Application>
  <PresentationFormat>Custom</PresentationFormat>
  <Paragraphs>33</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 Hong Minh</dc:creator>
  <cp:lastModifiedBy>24H</cp:lastModifiedBy>
  <cp:revision>1065</cp:revision>
  <dcterms:created xsi:type="dcterms:W3CDTF">2008-09-09T22:52:10Z</dcterms:created>
  <dcterms:modified xsi:type="dcterms:W3CDTF">2024-02-24T13:17:51Z</dcterms:modified>
</cp:coreProperties>
</file>