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6.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36"/>
  </p:notesMasterIdLst>
  <p:sldIdLst>
    <p:sldId id="347" r:id="rId4"/>
    <p:sldId id="258" r:id="rId5"/>
    <p:sldId id="299" r:id="rId6"/>
    <p:sldId id="300" r:id="rId7"/>
    <p:sldId id="257" r:id="rId8"/>
    <p:sldId id="289" r:id="rId9"/>
    <p:sldId id="295" r:id="rId10"/>
    <p:sldId id="262" r:id="rId11"/>
    <p:sldId id="263" r:id="rId12"/>
    <p:sldId id="301" r:id="rId13"/>
    <p:sldId id="302" r:id="rId14"/>
    <p:sldId id="265" r:id="rId15"/>
    <p:sldId id="303" r:id="rId16"/>
    <p:sldId id="304" r:id="rId17"/>
    <p:sldId id="305" r:id="rId18"/>
    <p:sldId id="306" r:id="rId19"/>
    <p:sldId id="307" r:id="rId20"/>
    <p:sldId id="308" r:id="rId21"/>
    <p:sldId id="309" r:id="rId22"/>
    <p:sldId id="290" r:id="rId23"/>
    <p:sldId id="280" r:id="rId24"/>
    <p:sldId id="292" r:id="rId25"/>
    <p:sldId id="281" r:id="rId26"/>
    <p:sldId id="282" r:id="rId27"/>
    <p:sldId id="297" r:id="rId28"/>
    <p:sldId id="293" r:id="rId29"/>
    <p:sldId id="310" r:id="rId30"/>
    <p:sldId id="311" r:id="rId31"/>
    <p:sldId id="346" r:id="rId32"/>
    <p:sldId id="273" r:id="rId33"/>
    <p:sldId id="274"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vườn</a:t>
            </a:r>
            <a:r>
              <a:rPr lang="en-US" sz="1800" dirty="0">
                <a:effectLst/>
                <a:latin typeface="Times New Roman" panose="02020603050405020304" pitchFamily="18" charset="0"/>
                <a:ea typeface="Calibri" panose="020F0502020204030204" pitchFamily="34" charset="0"/>
              </a:rPr>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15/12/2023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54300528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7426335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854074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70692796"/>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306196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3566187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316317590"/>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640474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4913637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38388083"/>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357065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xmlns="" id="{6B3447F2-36B7-8B9C-EFE8-0E7D0467859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15/12/2023</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030385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31.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1.png"/><Relationship Id="rId5" Type="http://schemas.openxmlformats.org/officeDocument/2006/relationships/image" Target="../media/image31.jp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31.jp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1.png"/><Relationship Id="rId5" Type="http://schemas.openxmlformats.org/officeDocument/2006/relationships/image" Target="../media/image31.jp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31.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3.jp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microsoft.com/office/2007/relationships/hdphoto" Target="../media/hdphoto2.wdp"/><Relationship Id="rId4" Type="http://schemas.openxmlformats.org/officeDocument/2006/relationships/image" Target="../media/image58.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slideLayout" Target="../slideLayouts/slideLayout16.xml"/><Relationship Id="rId7" Type="http://schemas.openxmlformats.org/officeDocument/2006/relationships/image" Target="../media/image70.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52035" y="2968609"/>
            <a:ext cx="9145191" cy="3889839"/>
          </a:xfrm>
          <a:prstGeom prst="rect">
            <a:avLst/>
          </a:prstGeom>
          <a:noFill/>
          <a:ln>
            <a:noFill/>
          </a:ln>
        </p:spPr>
        <p:txBody>
          <a:bodyPr spcFirstLastPara="1" wrap="none" lIns="67594" tIns="33797" rIns="67594" bIns="33797" numCol="1">
            <a:prstTxWarp prst="textArchUp">
              <a:avLst>
                <a:gd name="adj" fmla="val 10265121"/>
              </a:avLst>
            </a:prstTxWarp>
            <a:spAutoFit/>
          </a:bodyPr>
          <a:lstStyle/>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a:t>
            </a:r>
          </a:p>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DỰ GIỜ THĂM </a:t>
            </a:r>
            <a:r>
              <a:rPr lang="en-US" sz="4400" b="1">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a:t>
            </a:r>
            <a:r>
              <a:rPr lang="en-US" sz="4400" b="1" smtClean="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a:t>
            </a:r>
            <a:endPar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3041679" y="264608"/>
            <a:ext cx="6619183" cy="714585"/>
          </a:xfrm>
          <a:prstGeom prst="rect">
            <a:avLst/>
          </a:prstGeom>
          <a:noFill/>
        </p:spPr>
        <p:txBody>
          <a:bodyPr wrap="square" lIns="67594" tIns="33797" rIns="67594" bIns="33797" rtlCol="0">
            <a:spAutoFit/>
          </a:bodyPr>
          <a:lstStyle/>
          <a:p>
            <a:pPr algn="ctr" defTabSz="901262"/>
            <a:r>
              <a:rPr lang="en-US" sz="2100" b="1" dirty="0">
                <a:solidFill>
                  <a:srgbClr val="0070C0"/>
                </a:solidFill>
                <a:latin typeface="Times New Roman" panose="02020603050405020304" pitchFamily="18" charset="0"/>
                <a:cs typeface="Times New Roman" panose="02020603050405020304" pitchFamily="18" charset="0"/>
              </a:rPr>
              <a:t>PHÒNG GIÁO DỤC VÀ ĐÀO TẠO TX ĐÔNG TRIỀU</a:t>
            </a:r>
          </a:p>
          <a:p>
            <a:pPr algn="ctr" defTabSz="901262"/>
            <a:r>
              <a:rPr lang="en-US" sz="2100" b="1" dirty="0">
                <a:solidFill>
                  <a:srgbClr val="0070C0"/>
                </a:solidFill>
                <a:latin typeface="Times New Roman" panose="02020603050405020304" pitchFamily="18" charset="0"/>
                <a:cs typeface="Times New Roman" panose="02020603050405020304" pitchFamily="18" charset="0"/>
              </a:rPr>
              <a:t>TRƯỜNG TIỂU </a:t>
            </a:r>
            <a:r>
              <a:rPr lang="en-US" sz="2100" b="1">
                <a:solidFill>
                  <a:srgbClr val="0070C0"/>
                </a:solidFill>
                <a:latin typeface="Times New Roman" panose="02020603050405020304" pitchFamily="18" charset="0"/>
                <a:cs typeface="Times New Roman" panose="02020603050405020304" pitchFamily="18" charset="0"/>
              </a:rPr>
              <a:t>HỌC </a:t>
            </a:r>
            <a:r>
              <a:rPr lang="en-US" sz="2100" b="1" smtClean="0">
                <a:solidFill>
                  <a:srgbClr val="0070C0"/>
                </a:solidFill>
                <a:latin typeface="Times New Roman" panose="02020603050405020304" pitchFamily="18" charset="0"/>
                <a:cs typeface="Times New Roman" panose="02020603050405020304" pitchFamily="18" charset="0"/>
              </a:rPr>
              <a:t>HOÀNG QUẾ</a:t>
            </a:r>
            <a:endParaRPr lang="en-US" sz="2100" b="1" dirty="0">
              <a:solidFill>
                <a:srgbClr val="0070C0"/>
              </a:solidFill>
              <a:latin typeface="Times New Roman" panose="02020603050405020304" pitchFamily="18" charset="0"/>
              <a:cs typeface="Times New Roman" panose="02020603050405020304" pitchFamily="18" charset="0"/>
            </a:endParaRPr>
          </a:p>
        </p:txBody>
      </p:sp>
      <p:pic>
        <p:nvPicPr>
          <p:cNvPr id="1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03358" y="94787"/>
            <a:ext cx="1998482" cy="14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02" y="127734"/>
            <a:ext cx="1812734" cy="14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09233" y="5475437"/>
            <a:ext cx="6751629" cy="437586"/>
          </a:xfrm>
          <a:prstGeom prst="rect">
            <a:avLst/>
          </a:prstGeom>
          <a:noFill/>
        </p:spPr>
        <p:txBody>
          <a:bodyPr wrap="square" lIns="67594" tIns="33797" rIns="67594" bIns="33797" rtlCol="0">
            <a:spAutoFit/>
          </a:bodyPr>
          <a:lstStyle/>
          <a:p>
            <a:pPr algn="ctr" defTabSz="901262"/>
            <a:r>
              <a:rPr lang="en-US" sz="2400" b="1" dirty="0" err="1">
                <a:solidFill>
                  <a:srgbClr val="FF00FF"/>
                </a:solidFill>
                <a:latin typeface="Times New Roman" panose="02020603050405020304" pitchFamily="18" charset="0"/>
                <a:cs typeface="Times New Roman" panose="02020603050405020304" pitchFamily="18" charset="0"/>
              </a:rPr>
              <a:t>Giáo</a:t>
            </a:r>
            <a:r>
              <a:rPr lang="en-US" sz="2400" b="1" dirty="0">
                <a:solidFill>
                  <a:srgbClr val="FF00FF"/>
                </a:solidFill>
                <a:latin typeface="Times New Roman" panose="02020603050405020304" pitchFamily="18" charset="0"/>
                <a:cs typeface="Times New Roman" panose="02020603050405020304" pitchFamily="18" charset="0"/>
              </a:rPr>
              <a:t> </a:t>
            </a:r>
            <a:r>
              <a:rPr lang="en-US" sz="2400" b="1" dirty="0" err="1">
                <a:solidFill>
                  <a:srgbClr val="FF00FF"/>
                </a:solidFill>
                <a:latin typeface="Times New Roman" panose="02020603050405020304" pitchFamily="18" charset="0"/>
                <a:cs typeface="Times New Roman" panose="02020603050405020304" pitchFamily="18" charset="0"/>
              </a:rPr>
              <a:t>viên</a:t>
            </a:r>
            <a:r>
              <a:rPr lang="en-US" sz="2400" b="1">
                <a:solidFill>
                  <a:srgbClr val="FF00FF"/>
                </a:solidFill>
                <a:latin typeface="Times New Roman" panose="02020603050405020304" pitchFamily="18" charset="0"/>
                <a:cs typeface="Times New Roman" panose="02020603050405020304" pitchFamily="18" charset="0"/>
              </a:rPr>
              <a:t>: </a:t>
            </a:r>
            <a:r>
              <a:rPr lang="en-US" sz="2400" b="1" smtClean="0">
                <a:solidFill>
                  <a:srgbClr val="FF00FF"/>
                </a:solidFill>
                <a:latin typeface="Times New Roman" panose="02020603050405020304" pitchFamily="18" charset="0"/>
                <a:cs typeface="Times New Roman" panose="02020603050405020304" pitchFamily="18" charset="0"/>
              </a:rPr>
              <a:t>Phạm Thị Thảo</a:t>
            </a:r>
            <a:endParaRPr lang="en-US" sz="2400" b="1" dirty="0">
              <a:solidFill>
                <a:srgbClr val="FF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436375" y="3505509"/>
            <a:ext cx="6224488" cy="830997"/>
          </a:xfrm>
          <a:prstGeom prst="rect">
            <a:avLst/>
          </a:prstGeom>
          <a:noFill/>
        </p:spPr>
        <p:txBody>
          <a:bodyPr wrap="square" rtlCol="0">
            <a:spAutoFit/>
          </a:bodyPr>
          <a:lstStyle/>
          <a:p>
            <a:pPr algn="ctr" defTabSz="901262"/>
            <a:r>
              <a:rPr lang="en-US" sz="2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defTabSz="901262"/>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 NẾU EM CÓ MỘT KHU VƯỜN</a:t>
            </a:r>
            <a:endPar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Tieng-vo-tay-su-kien-www_tiengdong_com.mp3">
            <a:hlinkClick r:id="" action="ppaction://media"/>
          </p:cNvPr>
          <p:cNvPicPr>
            <a:picLocks noChangeAspect="1"/>
          </p:cNvPicPr>
          <p:nvPr>
            <a:audioFile r:link="rId1"/>
            <p:extLst>
              <p:ext uri="{DAA4B4D4-6D71-4841-9C94-3DE7FCFB9230}">
                <p14:media xmlns:p14="http://schemas.microsoft.com/office/powerpoint/2010/main" r:embed="rId2">
                  <p14:trim end="3100.2576"/>
                </p14:media>
              </p:ext>
            </p:extLst>
          </p:nvPr>
        </p:nvPicPr>
        <p:blipFill>
          <a:blip r:embed="rId5"/>
          <a:stretch>
            <a:fillRect/>
          </a:stretch>
        </p:blipFill>
        <p:spPr>
          <a:xfrm>
            <a:off x="2196212" y="5018177"/>
            <a:ext cx="457260" cy="457260"/>
          </a:xfrm>
          <a:prstGeom prst="rect">
            <a:avLst/>
          </a:prstGeom>
        </p:spPr>
      </p:pic>
    </p:spTree>
    <p:extLst>
      <p:ext uri="{BB962C8B-B14F-4D97-AF65-F5344CB8AC3E}">
        <p14:creationId xmlns:p14="http://schemas.microsoft.com/office/powerpoint/2010/main" val="3764204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xmlns=""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xmlns=""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xmlns=""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xmlns=""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xmlns=""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xmlns=""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xmlns=""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xmlns=""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xmlns=""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xmlns=""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xmlns=""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xmlns=""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xmlns=""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xmlns=""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xmlns=""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xmlns=""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xmlns=""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xmlns=""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xmlns=""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xmlns=""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xmlns=""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xmlns=""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xmlns=""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8"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xmlns=""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xmlns=""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xmlns="" id="{133BEBBC-3293-40A2-2A6E-33B8FEF39175}"/>
              </a:ext>
            </a:extLst>
          </p:cNvPr>
          <p:cNvPicPr>
            <a:picLocks noChangeAspect="1"/>
          </p:cNvPicPr>
          <p:nvPr/>
        </p:nvPicPr>
        <p:blipFill>
          <a:blip r:embed="rId6"/>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5122"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xmlns=""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xmlns=""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xmlns=""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xmlns=""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xmlns=""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xmlns=""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xmlns=""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xmlns=""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xmlns=""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xmlns=""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xmlns=""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xmlns=""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xmlns=""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xmlns=""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xmlns=""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xmlns=""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xmlns=""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xmlns=""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xmlns=""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x-none"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xmlns=""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xmlns=""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xmlns=""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xmlns=""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xmlns=""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xmlns=""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xmlns=""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xmlns=""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6146"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Thần Đồng Âm Nhạc Việt Nam Bé MAI VY  Nhạc thiếu nhi hay nhất cho bé_v720P">
            <a:hlinkClick r:id="" action="ppaction://media"/>
            <a:extLst>
              <a:ext uri="{FF2B5EF4-FFF2-40B4-BE49-F238E27FC236}">
                <a16:creationId xmlns:a16="http://schemas.microsoft.com/office/drawing/2014/main" xmlns="" id="{919B1E4A-ED6E-D6DD-B5B7-C9914A467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9189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xmlns=""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xmlns=""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xmlns=""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xmlns=""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xmlns=""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xmlns=""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xmlns=""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xmlns=""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xmlns=""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xmlns=""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xmlns=""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xmlns=""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xmlns=""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xmlns=""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xmlns=""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xmlns=""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xmlns=""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xmlns=""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xmlns=""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xmlns=""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xmlns=""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xmlns=""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xmlns=""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xmlns=""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xmlns=""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1871</Words>
  <Application>Microsoft Office PowerPoint</Application>
  <PresentationFormat>Custom</PresentationFormat>
  <Paragraphs>138</Paragraphs>
  <Slides>32</Slides>
  <Notes>29</Notes>
  <HiddenSlides>0</HiddenSlides>
  <MMClips>2</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2023-10-09T15:42:04Z</dcterms:created>
  <dcterms:modified xsi:type="dcterms:W3CDTF">2023-12-15T03:08:07Z</dcterms:modified>
</cp:coreProperties>
</file>